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3.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4.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5.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6.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notesSlides/notesSlide7.xml" ContentType="application/vnd.openxmlformats-officedocument.presentationml.notesSlide+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notesSlides/notesSlide8.xml" ContentType="application/vnd.openxmlformats-officedocument.presentationml.notesSlide+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notesSlides/notesSlide9.xml" ContentType="application/vnd.openxmlformats-officedocument.presentationml.notesSlide+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tags/tag1.xml" ContentType="application/vnd.openxmlformats-officedocument.presentationml.tags+xml"/>
  <Override PartName="/ppt/notesSlides/notesSlide10.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notesSlides/notesSlide11.xml" ContentType="application/vnd.openxmlformats-officedocument.presentationml.notesSlide+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notesSlides/notesSlide12.xml" ContentType="application/vnd.openxmlformats-officedocument.presentationml.notesSlide+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notesSlides/notesSlide13.xml" ContentType="application/vnd.openxmlformats-officedocument.presentationml.notesSlide+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notesSlides/notesSlide14.xml" ContentType="application/vnd.openxmlformats-officedocument.presentationml.notesSlide+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notesSlides/notesSlide15.xml" ContentType="application/vnd.openxmlformats-officedocument.presentationml.notesSlide+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notesSlides/notesSlide16.xml" ContentType="application/vnd.openxmlformats-officedocument.presentationml.notesSlide+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94" r:id="rId6"/>
    <p:sldId id="281" r:id="rId7"/>
    <p:sldId id="319" r:id="rId8"/>
    <p:sldId id="295" r:id="rId9"/>
    <p:sldId id="262" r:id="rId10"/>
    <p:sldId id="304" r:id="rId11"/>
    <p:sldId id="301" r:id="rId12"/>
    <p:sldId id="305" r:id="rId13"/>
    <p:sldId id="302" r:id="rId14"/>
    <p:sldId id="303" r:id="rId15"/>
    <p:sldId id="307" r:id="rId16"/>
    <p:sldId id="308" r:id="rId17"/>
    <p:sldId id="318" r:id="rId18"/>
    <p:sldId id="265"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572D"/>
    <a:srgbClr val="333333"/>
    <a:srgbClr val="BFBFBF"/>
    <a:srgbClr val="F1DBA5"/>
    <a:srgbClr val="D2764B"/>
    <a:srgbClr val="C2873E"/>
    <a:srgbClr val="934825"/>
    <a:srgbClr val="DC2F02"/>
    <a:srgbClr val="9D0208"/>
    <a:srgbClr val="58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80" autoAdjust="0"/>
  </p:normalViewPr>
  <p:slideViewPr>
    <p:cSldViewPr snapToGrid="0">
      <p:cViewPr varScale="1">
        <p:scale>
          <a:sx n="95" d="100"/>
          <a:sy n="95" d="100"/>
        </p:scale>
        <p:origin x="115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9:14.099"/>
    </inkml:context>
    <inkml:brush xml:id="br0">
      <inkml:brushProperty name="width" value="0.05" units="cm"/>
      <inkml:brushProperty name="height" value="0.05" units="cm"/>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6"/>
    </inkml:context>
    <inkml:brush xml:id="br0">
      <inkml:brushProperty name="width" value="0.1" units="cm"/>
      <inkml:brushProperty name="height" value="0.1" units="cm"/>
    </inkml:brush>
  </inkml:definitions>
  <inkml:trace contextRef="#ctx0" brushRef="#br0">0 0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0.506"/>
    </inkml:context>
    <inkml:brush xml:id="br0">
      <inkml:brushProperty name="width" value="0.035" units="cm"/>
      <inkml:brushProperty name="height" value="0.035" units="cm"/>
      <inkml:brushProperty name="color" value="#849398"/>
    </inkml:brush>
  </inkml:definitions>
  <inkml:trace contextRef="#ctx0" brushRef="#br0">1 1 24575,'0'8'0,"0"18"0,0 12 0,0 18 0,0 31 0,0 28 0,0 12 0,0-2 0,0-8 0,0-21 0,4-25 0,2-35 0,0-23-8191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0.995"/>
    </inkml:context>
    <inkml:brush xml:id="br0">
      <inkml:brushProperty name="width" value="0.035" units="cm"/>
      <inkml:brushProperty name="height" value="0.035" units="cm"/>
      <inkml:brushProperty name="color" value="#849398"/>
    </inkml:brush>
  </inkml:definitions>
  <inkml:trace contextRef="#ctx0" brushRef="#br0">29 10 24575,'0'-9'0,"0"10"0,0 19 0,-4 33 0,-3 30 0,2 32 0,0 19 0,2 19 0,1 18 0,0 4 0,2-2 0,0-12 0,0-20 0,0-24 0,1-33-8191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2.386"/>
    </inkml:context>
    <inkml:brush xml:id="br0">
      <inkml:brushProperty name="width" value="0.035" units="cm"/>
      <inkml:brushProperty name="height" value="0.035" units="cm"/>
      <inkml:brushProperty name="color" value="#849398"/>
    </inkml:brush>
  </inkml:definitions>
  <inkml:trace contextRef="#ctx0" brushRef="#br0">1 16 24575,'0'-5'0,"0"-5"0,0 12 0,0 28 0,0 41 0,0 44 0,0 43 0,0 39 0,4 23 0,2 5 0,0-13 0,8-20 0,1-29 0,-2-29 0,7-29 0,-2-31-8191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3.511"/>
    </inkml:context>
    <inkml:brush xml:id="br0">
      <inkml:brushProperty name="width" value="0.035" units="cm"/>
      <inkml:brushProperty name="height" value="0.035" units="cm"/>
      <inkml:brushProperty name="color" value="#849398"/>
    </inkml:brush>
  </inkml:definitions>
  <inkml:trace contextRef="#ctx0" brushRef="#br0">0 0 24575,'0'5'0,"0"10"0,0 12 0,0 10 0,0 8 0,0 5 0,0 3 0,0 6 0,0 7 0,0 5 0,0 5 0,0-12-8191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4.256"/>
    </inkml:context>
    <inkml:brush xml:id="br0">
      <inkml:brushProperty name="width" value="0.035" units="cm"/>
      <inkml:brushProperty name="height" value="0.035" units="cm"/>
      <inkml:brushProperty name="color" value="#849398"/>
    </inkml:brush>
  </inkml:definitions>
  <inkml:trace contextRef="#ctx0" brushRef="#br0">55 39 24575,'0'-9'0,"0"-7"0,0 3 0,-9 22 0,-3 27 0,1 31 0,2 35 0,2 31 0,3 16 0,2 5 0,1-5 0,1-16 0,1-29-8191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5.834"/>
    </inkml:context>
    <inkml:brush xml:id="br0">
      <inkml:brushProperty name="width" value="0.035" units="cm"/>
      <inkml:brushProperty name="height" value="0.035" units="cm"/>
      <inkml:brushProperty name="color" value="#849398"/>
    </inkml:brush>
  </inkml:definitions>
  <inkml:trace contextRef="#ctx0" brushRef="#br0">0 17 24575,'0'-9'0,"0"1"0,0 17 0,0 19 0,0 28 0,0 22 0,0 20 0,0 12 0,0 5 0,0 5 0,0-4 0,0-12 0,0-21 0,9-23 0,3-22-8191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6.269"/>
    </inkml:context>
    <inkml:brush xml:id="br0">
      <inkml:brushProperty name="width" value="0.035" units="cm"/>
      <inkml:brushProperty name="height" value="0.035" units="cm"/>
      <inkml:brushProperty name="color" value="#849398"/>
    </inkml:brush>
  </inkml:definitions>
  <inkml:trace contextRef="#ctx0" brushRef="#br0">1 97 24575,'1'-15'0,"0"0"0,2 0 0,5-20 0,-6 27 0,3-1 0,-3 21 0,1 25 0,-1 285 0,-3-121 0,37 313 0,-29-465-101,-4-22-152,2 1 0,0 0 0,2-1 1,11 30-1,0-22-6573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6.699"/>
    </inkml:context>
    <inkml:brush xml:id="br0">
      <inkml:brushProperty name="width" value="0.035" units="cm"/>
      <inkml:brushProperty name="height" value="0.035" units="cm"/>
      <inkml:brushProperty name="color" value="#849398"/>
    </inkml:brush>
  </inkml:definitions>
  <inkml:trace contextRef="#ctx0" brushRef="#br0">1 22 24575,'0'-10'0,"4"-2"0,2 14 0,0 20 0,-1 29 0,-2 37 0,-1 40 0,-1 34 0,0 25 0,-1 27 0,0 3 0,-1-4 0,1-6 0,0-16 0,0-23 0,0-30 0,0-40-8191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7.250"/>
    </inkml:context>
    <inkml:brush xml:id="br0">
      <inkml:brushProperty name="width" value="0.035" units="cm"/>
      <inkml:brushProperty name="height" value="0.035" units="cm"/>
      <inkml:brushProperty name="color" value="#849398"/>
    </inkml:brush>
  </inkml:definitions>
  <inkml:trace contextRef="#ctx0" brushRef="#br0">0 0 24575,'0'5'0,"0"10"0,0 16 0,0 12 0,0 12 0,0 15 0,0 17 0,0 22 0,0 19 0,0 19 0,0 16 0,0 8 0,0 5 0,0 1 0,0-12 0,0-17 0,0-32-8191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8.392"/>
    </inkml:context>
    <inkml:brush xml:id="br0">
      <inkml:brushProperty name="width" value="0.035" units="cm"/>
      <inkml:brushProperty name="height" value="0.035" units="cm"/>
      <inkml:brushProperty name="color" value="#849398"/>
    </inkml:brush>
  </inkml:definitions>
  <inkml:trace contextRef="#ctx0" brushRef="#br0">1 6 24575,'0'-5'0,"0"12"0,0 19 0,0 23 0,0 25 0,0 27 0,0 19 0,0 12 0,0 1 0,0-8 0,0-12 0,4-13 0,2-17 0,-1-24-8191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7"/>
    </inkml:context>
    <inkml:brush xml:id="br0">
      <inkml:brushProperty name="width" value="0.1" units="cm"/>
      <inkml:brushProperty name="height" value="0.1" units="cm"/>
    </inkml:brush>
  </inkml:definitions>
  <inkml:trace contextRef="#ctx0" brushRef="#br0">0 1 24575,'0'3'0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8.815"/>
    </inkml:context>
    <inkml:brush xml:id="br0">
      <inkml:brushProperty name="width" value="0.035" units="cm"/>
      <inkml:brushProperty name="height" value="0.035" units="cm"/>
      <inkml:brushProperty name="color" value="#849398"/>
    </inkml:brush>
  </inkml:definitions>
  <inkml:trace contextRef="#ctx0" brushRef="#br0">0 49 24575,'0'-5'0,"9"-5"0,3-11 0,-1 8 0,-2 15 0,-2 20 0,2 25 0,-1 27 0,-2 27 0,-1 20 0,-2 20 0,-1 18 0,-2 0 0,0-10 0,0-15 0,0-23 0,-1-25 0,1-27-8191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9.234"/>
    </inkml:context>
    <inkml:brush xml:id="br0">
      <inkml:brushProperty name="width" value="0.035" units="cm"/>
      <inkml:brushProperty name="height" value="0.035" units="cm"/>
      <inkml:brushProperty name="color" value="#849398"/>
    </inkml:brush>
  </inkml:definitions>
  <inkml:trace contextRef="#ctx0" brushRef="#br0">0 68 24575,'0'-5'0,"0"-10"0,9-3 0,3-2 0,-1 10 0,-2 21 0,-2 27 0,-3 29 0,-2 39 0,8 42 0,2 37 0,-1 27 0,-3 9 0,-2-11 0,-2-18 0,2-29 0,1-32 0,-1-39-8191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29.710"/>
    </inkml:context>
    <inkml:brush xml:id="br0">
      <inkml:brushProperty name="width" value="0.035" units="cm"/>
      <inkml:brushProperty name="height" value="0.035" units="cm"/>
      <inkml:brushProperty name="color" value="#849398"/>
    </inkml:brush>
  </inkml:definitions>
  <inkml:trace contextRef="#ctx0" brushRef="#br0">1 35 24575,'0'-9'0,"0"-8"0,0 9 0,0 18 0,0 31 0,0 35 0,0 36 0,0 35 0,0 33 0,0 36 0,0 16 0,0 1 0,0-8 0,0-20 0,0-26 0,0-35 0,0-42-8191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30.362"/>
    </inkml:context>
    <inkml:brush xml:id="br0">
      <inkml:brushProperty name="width" value="0.035" units="cm"/>
      <inkml:brushProperty name="height" value="0.035" units="cm"/>
      <inkml:brushProperty name="color" value="#849398"/>
    </inkml:brush>
  </inkml:definitions>
  <inkml:trace contextRef="#ctx0" brushRef="#br0">27 99 24575,'0'-89'0,"0"80"0,0 11 0,0 50 0,-21 1634 0,18-1533-1365,1-37-5461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30.806"/>
    </inkml:context>
    <inkml:brush xml:id="br0">
      <inkml:brushProperty name="width" value="0.035" units="cm"/>
      <inkml:brushProperty name="height" value="0.035" units="cm"/>
      <inkml:brushProperty name="color" value="#849398"/>
    </inkml:brush>
  </inkml:definitions>
  <inkml:trace contextRef="#ctx0" brushRef="#br0">0 85 24575,'0'-5'0,"0"-5"0,0-11 0,0-10 0,0 13 0,0 28 0,0 44 0,9 48 0,4 43 0,-2 29 0,-1 20 0,-4 9 0,-2-8 0,-1-9 0,-2-20 0,-1-19 0,-1-25 0,1-34-8191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31.234"/>
    </inkml:context>
    <inkml:brush xml:id="br0">
      <inkml:brushProperty name="width" value="0.035" units="cm"/>
      <inkml:brushProperty name="height" value="0.035" units="cm"/>
      <inkml:brushProperty name="color" value="#849398"/>
    </inkml:brush>
  </inkml:definitions>
  <inkml:trace contextRef="#ctx0" brushRef="#br0">1 1 24575,'0'22'0,"0"40"0,0 31 0,0 27 0,0 11 0,0-3 0,0-15 0,9-17 0,3-21 0,0-22-8191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35.311"/>
    </inkml:context>
    <inkml:brush xml:id="br0">
      <inkml:brushProperty name="width" value="0.035" units="cm"/>
      <inkml:brushProperty name="height" value="0.035" units="cm"/>
      <inkml:brushProperty name="color" value="#849398"/>
    </inkml:brush>
  </inkml:definitions>
  <inkml:trace contextRef="#ctx0" brushRef="#br0">0 55 24575,'0'-9'0,"0"-7"0,0-6 0,0 15 0,0 26 0,0 32 0,0 40 0,0 35 0,0 28 0,0 15 0,0 5 0,0-8 0,0-15 0,0-24 0,0-34-8191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35.840"/>
    </inkml:context>
    <inkml:brush xml:id="br0">
      <inkml:brushProperty name="width" value="0.035" units="cm"/>
      <inkml:brushProperty name="height" value="0.035" units="cm"/>
      <inkml:brushProperty name="color" value="#849398"/>
    </inkml:brush>
  </inkml:definitions>
  <inkml:trace contextRef="#ctx0" brushRef="#br0">0 139 24575,'0'-114'0,"0"90"0,0 79 0,1 85-273,6 0 0,6-1 0,6-1 0,41 148 0,-47-238-6553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1.158"/>
    </inkml:context>
    <inkml:brush xml:id="br0">
      <inkml:brushProperty name="width" value="0.05" units="cm"/>
      <inkml:brushProperty name="height" value="0.05" units="cm"/>
    </inkml:brush>
  </inkml:definitions>
  <inkml:trace contextRef="#ctx0" brushRef="#br0">7 396 24575,'-5'0'0,"3"0"0,7 0 0,14 0 0,7-15 0,10-11 0,15-10 0,3-5 0,-3-5 0,1 0 0,-9 3 0,-1 8 0,-9 1 0,-9-5 0,-9 5-8191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1.793"/>
    </inkml:context>
    <inkml:brush xml:id="br0">
      <inkml:brushProperty name="width" value="0.05" units="cm"/>
      <inkml:brushProperty name="height" value="0.05" units="cm"/>
    </inkml:brush>
  </inkml:definitions>
  <inkml:trace contextRef="#ctx0" brushRef="#br0">1 24 24575,'0'-10'0,"0"-3"-8191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8"/>
    </inkml:context>
    <inkml:brush xml:id="br0">
      <inkml:brushProperty name="width" value="0.1" units="cm"/>
      <inkml:brushProperty name="height" value="0.1" units="cm"/>
    </inkml:brush>
  </inkml:definitions>
  <inkml:trace contextRef="#ctx0" brushRef="#br0">42 0 24575,'-1'1'0,"0"-1"0,1 0 0,-1 1 0,0-1 0,1 1 0,-1-1 0,0 1 0,1-1 0,-1 1 0,1 0 0,-1-1 0,1 1 0,-1 0 0,1-1 0,-1 1 0,1 0 0,0-1 0,-1 1 0,1 0 0,0 0 0,0-1 0,-1 1 0,1 0 0,0 0 0,0 1 0,-4 27 0,3-22 0,-10 79 0,-2 168 0,13-252 0,0 0 0,0 0 0,0 0 0,0-1 0,0 1 0,0 0 0,1 0 0,-1-1 0,1 1 0,-1 0 0,1 0 0,-1-1 0,1 1 0,0 0 0,0-1 0,0 1 0,0-1 0,0 1 0,0-1 0,1 0 0,-1 1 0,0-1 0,1 0 0,1 1 0,-1-1 0,0-1 0,0 0 0,-1 0 0,1 0 0,0 0 0,0-1 0,0 1 0,0 0 0,0-1 0,0 1 0,-1-1 0,1 0 0,0 1 0,0-1 0,-1 0 0,1 0 0,0 0 0,-1 0 0,1-1 0,-1 1 0,0 0 0,1-1 0,0-1 0,14-14-42,0-2 1,-2 0-1,0-1 0,-1 0 0,13-29 1,-6 12-1074,-3 6-5711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2.691"/>
    </inkml:context>
    <inkml:brush xml:id="br0">
      <inkml:brushProperty name="width" value="0.05" units="cm"/>
      <inkml:brushProperty name="height" value="0.05" units="cm"/>
    </inkml:brush>
  </inkml:definitions>
  <inkml:trace contextRef="#ctx0" brushRef="#br0">33 1 24575,'-2'45'0,"-10"59"0,-1 2 0,12-90 0,-1 23 0,1-34 0,1-23 0,0 15 0,-1-13 0,1-1 0,0 1 0,2-1 0,0 1 0,0 0 0,2 0 0,0 0 0,8-19 0,-12 34 0,0-1 0,1 1 0,-1 0 0,1 0 0,-1 0 0,1 0 0,0 0 0,-1 0 0,1 0 0,0 0 0,0 0 0,0 0 0,0 0 0,0 1 0,0-1 0,0 0 0,0 0 0,0 1 0,0-1 0,2 0 0,-2 1 0,0 0 0,0 0 0,0 1 0,-1-1 0,1 0 0,0 1 0,0-1 0,0 0 0,-1 1 0,1-1 0,0 1 0,-1-1 0,1 1 0,0-1 0,-1 1 0,1 0 0,-1-1 0,1 1 0,-1 0 0,1-1 0,0 3 0,3 4 0,-1 0 0,0 0 0,0 1 0,-1-1 0,2 9 0,3 39 0,-6-43 0,0-1 0,0 0 0,1 0 0,0 1 0,1-1 0,8 18 0,-11-29 0,0 0 0,0 0 0,0 1 0,0-1 0,0 0 0,0 0 0,0 0 0,0 0 0,0 0 0,0 0 0,0 0 0,0 1 0,0-1 0,0 0 0,0 0 0,0 0 0,1 0 0,-1 0 0,0 0 0,0 0 0,0 0 0,0 0 0,0 0 0,0 0 0,0 0 0,0 1 0,1-1 0,-1 0 0,0 0 0,0 0 0,0 0 0,0 0 0,0 0 0,0 0 0,1 0 0,-1 0 0,0 0 0,0 0 0,0 0 0,0 0 0,0-1 0,0 1 0,0 0 0,1 0 0,-1 0 0,0 0 0,0 0 0,0 0 0,0 0 0,0 0 0,0 0 0,0 0 0,0 0 0,0 0 0,1 0 0,-1-1 0,0 1 0,0 0 0,4-12 0,1-14 0,-4 12 0,1 1 0,0-1 0,1 1 0,0 0 0,1-1 0,1 1 0,0 1 0,14-24 0,-19 35 0,1 0 0,-1 0 0,0 0 0,1 0 0,-1 1 0,1-1 0,-1 0 0,1 0 0,0 1 0,-1-1 0,1 1 0,0-1 0,-1 0 0,1 1 0,0-1 0,0 1 0,0 0 0,0-1 0,-1 1 0,1 0 0,0-1 0,0 1 0,0 0 0,0 0 0,0 0 0,0-1 0,0 1 0,0 0 0,1 1 0,0 0 0,-1 0 0,1 0 0,-1 0 0,0 0 0,0 0 0,1 0 0,-1 1 0,0-1 0,0 1 0,0-1 0,0 1 0,0-1 0,-1 1 0,2 2 0,17 64 0,-19-66 0,4 19-455,1-1 0,10 28 0,1-12-6371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3.091"/>
    </inkml:context>
    <inkml:brush xml:id="br0">
      <inkml:brushProperty name="width" value="0.05" units="cm"/>
      <inkml:brushProperty name="height" value="0.05" units="cm"/>
    </inkml:brush>
  </inkml:definitions>
  <inkml:trace contextRef="#ctx0" brushRef="#br0">1 218 24575,'1'-14'0,"0"0"0,2 0 0,-1 0 0,2 1 0,0-1 0,1 1 0,7-16 0,15-50 0,-25 66 0,-5 13 0,-6 23 0,5-9 0,1 1 0,1 0 0,1 0 0,0 0 0,1 0 0,0 0 0,5 25 0,-4-36 0,0 0 0,0 0 0,0 0 0,1-1 0,-1 1 0,1-1 0,0 1 0,0-1 0,0 0 0,1 0 0,-1 0 0,1 0 0,0 0 0,0 0 0,0-1 0,0 1 0,0-1 0,0 0 0,1 0 0,-1 0 0,1-1 0,-1 1 0,1-1 0,0 1 0,-1-1 0,1-1 0,0 1 0,0 0 0,0-1 0,0 0 0,0 0 0,0 0 0,0 0 0,0-1 0,4-1 0,0 1-136,0-1-1,0 0 1,0 0-1,0-1 1,-1 0-1,0-1 1,1 1-1,-1-2 0,12-8 1,19-18-6690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3.671"/>
    </inkml:context>
    <inkml:brush xml:id="br0">
      <inkml:brushProperty name="width" value="0.05" units="cm"/>
      <inkml:brushProperty name="height" value="0.05" units="cm"/>
    </inkml:brush>
  </inkml:definitions>
  <inkml:trace contextRef="#ctx0" brushRef="#br0">152 44 24575,'-2'-1'0,"-1"0"0,1 0 0,0 0 0,-1 1 0,1-1 0,-1 0 0,1 1 0,-1 0 0,1 0 0,-1 0 0,0 0 0,1 0 0,-1 0 0,1 1 0,-1-1 0,1 1 0,-1-1 0,1 1 0,-3 1 0,1 1 0,-1-1 0,1 1 0,0 0 0,0 0 0,0 1 0,0-1 0,0 1 0,1 0 0,-4 4 0,0 3 0,0 0 0,0 0 0,1 1 0,1 0 0,0 0 0,0 0 0,-2 13 0,4-10 0,1 0 0,0 0 0,1 1 0,1 15 0,0-28 0,0 0 0,1 0 0,-1 0 0,1 0 0,0 0 0,-1-1 0,1 1 0,1 0 0,-1 0 0,0-1 0,1 1 0,1 3 0,-2-5 0,0 0 0,1 0 0,-1-1 0,0 1 0,0 0 0,0-1 0,0 1 0,1-1 0,-1 1 0,0-1 0,0 0 0,1 1 0,-1-1 0,0 0 0,1 0 0,-1 0 0,0 0 0,1 0 0,-1 0 0,0 0 0,1 0 0,-1-1 0,0 1 0,1 0 0,-1-1 0,0 1 0,0-1 0,2-1 0,3-1 0,-1 0 0,0-1 0,-1 0 0,1 0 0,-1 0 0,1 0 0,-1-1 0,-1 1 0,1-1 0,-1 0 0,1-1 0,-2 1 0,1 0 0,0-1 0,2-8 0,1-4 0,-1 0 0,0 0 0,3-35 0,-7 44-124,0 0 0,-1-1 0,0 1 0,-1 0 0,0 0 0,-1 0-1,0 0 1,0 0 0,0 0 0,-6-11 0,-3-2-6702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17:54.289"/>
    </inkml:context>
    <inkml:brush xml:id="br0">
      <inkml:brushProperty name="width" value="0.05" units="cm"/>
      <inkml:brushProperty name="height" value="0.05" units="cm"/>
    </inkml:brush>
  </inkml:definitions>
  <inkml:trace contextRef="#ctx0" brushRef="#br0">35 51 24575,'-2'0'0,"1"1"0,0-1 0,0 1 0,-1-1 0,1 1 0,0 0 0,0-1 0,0 1 0,0 0 0,0 0 0,0 0 0,0 0 0,0 0 0,0 0 0,1 0 0,-1 0 0,0 0 0,1 0 0,-1 0 0,1 1 0,-1-1 0,1 0 0,-1 0 0,1 1 0,0-1 0,0 0 0,-1 0 0,1 3 0,-5 45 0,5-40 0,-2 18 0,-1 3 0,2 45 0,1-70 0,0 1 0,0-1 0,1 0 0,0 0 0,0 1 0,0-1 0,1 0 0,0 0 0,0 0 0,0 0 0,0-1 0,1 1 0,0-1 0,0 1 0,5 5 0,-7-9 0,-1-1 0,1 1 0,0-1 0,-1 1 0,1-1 0,0 1 0,-1-1 0,1 1 0,0-1 0,0 0 0,0 1 0,-1-1 0,1 0 0,0 0 0,0 0 0,0 0 0,0 0 0,-1 1 0,1-1 0,0-1 0,0 1 0,0 0 0,0 0 0,-1 0 0,1 0 0,0-1 0,1 1 0,16-21 0,6-41 0,-20 49 0,1-7 0,12-33 0,-16 50 0,0 1 0,-1 0 0,1 0 0,1-1 0,-1 1 0,0 0 0,0 0 0,1 0 0,-1 0 0,1 0 0,0 0 0,0 1 0,-1-1 0,1 1 0,0-1 0,3-1 0,-4 3 0,0 0 0,0 0 0,0 0 0,0 0 0,0 1 0,0-1 0,0 0 0,0 0 0,0 1 0,-1-1 0,1 1 0,0-1 0,0 0 0,0 1 0,0 0 0,-1-1 0,1 1 0,0-1 0,-1 1 0,1 0 0,0 0 0,-1-1 0,1 1 0,-1 0 0,1 0 0,-1 0 0,0 0 0,1-1 0,-1 1 0,1 2 0,11 32 0,-11-30 0,2 7 0,-1-4 0,0 0 0,0 0 0,1 0 0,-1 0 0,2 0 0,-1-1 0,1 0 0,0 0 0,1 0 0,0 0 0,9 10 0,-13-16 0,0 0 0,0 0 0,0-1 0,-1 1 0,1 0 0,0-1 0,0 1 0,0-1 0,0 1 0,0-1 0,0 0 0,1 1 0,-1-1 0,0 0 0,0 0 0,0 1 0,0-1 0,0 0 0,0 0 0,0-1 0,0 1 0,1 0 0,-1 0 0,0 0 0,0-1 0,1 1 0,0-2 0,-1 1 0,1 0 0,-1-1 0,1 1 0,-1-1 0,1 1 0,-1-1 0,0 1 0,0-1 0,0 0 0,0 0 0,0 0 0,1-2 0,1-7 0,1 0 0,-1-1 0,2-21 0,25-152-1365,-18 129-5461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49.581"/>
    </inkml:context>
    <inkml:brush xml:id="br0">
      <inkml:brushProperty name="width" value="0.035" units="cm"/>
      <inkml:brushProperty name="height" value="0.035" units="cm"/>
      <inkml:brushProperty name="color" value="#004F8B"/>
    </inkml:brush>
  </inkml:definitions>
  <inkml:trace contextRef="#ctx0" brushRef="#br0">1 220 24575,'5'0'0,"14"0"0,19 0 0,27-17 0,24-5 0,20-11 0,2 1 0,-7-5 0,-14 3 0,-13 8 0,-18 8-8191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49.897"/>
    </inkml:context>
    <inkml:brush xml:id="br0">
      <inkml:brushProperty name="width" value="0.035" units="cm"/>
      <inkml:brushProperty name="height" value="0.035" units="cm"/>
      <inkml:brushProperty name="color" value="#004F8B"/>
    </inkml:brush>
  </inkml:definitions>
  <inkml:trace contextRef="#ctx0" brushRef="#br0">0 398 24575,'12'-6'0,"25"-12"0,24-10 0,30-11 0,21-10 0,14 4 0,9-8 0,-3 5 0,-12 6 0,-20 9 0,-23 10 0,-24 10-8191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50.168"/>
    </inkml:context>
    <inkml:brush xml:id="br0">
      <inkml:brushProperty name="width" value="0.035" units="cm"/>
      <inkml:brushProperty name="height" value="0.035" units="cm"/>
      <inkml:brushProperty name="color" value="#004F8B"/>
    </inkml:brush>
  </inkml:definitions>
  <inkml:trace contextRef="#ctx0" brushRef="#br0">1 445 24575,'11'0'0,"15"-6"0,14-1 0,23-17 0,17-16 0,12-6 0,13-7 0,6 1 0,0 8 0,-2-5 0,-2 6 0,-9 10 0,-9 6 0,-20 7-8191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50.400"/>
    </inkml:context>
    <inkml:brush xml:id="br0">
      <inkml:brushProperty name="width" value="0.035" units="cm"/>
      <inkml:brushProperty name="height" value="0.035" units="cm"/>
      <inkml:brushProperty name="color" value="#004F8B"/>
    </inkml:brush>
  </inkml:definitions>
  <inkml:trace contextRef="#ctx0" brushRef="#br0">8 325 24575,'-6'12'0,"5"2"0,18-5 0,18-17 0,20-17 0,17-10 0,25-11 0,18 3 0,12-8 0,-5 4 0,-11 11 0,-20 5 0,-13 8 0,-20 8-8191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50.635"/>
    </inkml:context>
    <inkml:brush xml:id="br0">
      <inkml:brushProperty name="width" value="0.035" units="cm"/>
      <inkml:brushProperty name="height" value="0.035" units="cm"/>
      <inkml:brushProperty name="color" value="#004F8B"/>
    </inkml:brush>
  </inkml:definitions>
  <inkml:trace contextRef="#ctx0" brushRef="#br0">0 253 24575,'6'0'0,"13"0"0,14 0 0,19-16 0,11-7 0,18-10 0,11 1 0,8-6 0,3 4 0,-4 2 0,-14 6 0,-21 8-8191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9:50.854"/>
    </inkml:context>
    <inkml:brush xml:id="br0">
      <inkml:brushProperty name="width" value="0.035" units="cm"/>
      <inkml:brushProperty name="height" value="0.035" units="cm"/>
      <inkml:brushProperty name="color" value="#004F8B"/>
    </inkml:brush>
  </inkml:definitions>
  <inkml:trace contextRef="#ctx0" brushRef="#br0">1 236 24575,'11'0'0,"21"-5"0,21-2 0,14-17 0,11-4 0,11-9 0,5 2 0,-1-4 0,-5 5 0,-18 7-8191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9"/>
    </inkml:context>
    <inkml:brush xml:id="br0">
      <inkml:brushProperty name="width" value="0.1" units="cm"/>
      <inkml:brushProperty name="height" value="0.1" units="cm"/>
    </inkml:brush>
  </inkml:definitions>
  <inkml:trace contextRef="#ctx0" brushRef="#br0">0 92 24575,'4'18'0,"2"0"0,-1-1 0,10 17 0,-7-12 0,-2-7 0,22 49 0,-26-60 0,0 0 0,1 0 0,-1 0 0,1 0 0,0 0 0,0-1 0,1 1 0,-1-1 0,1 0 0,0 0 0,-1-1 0,6 3 0,-7-4 0,0 0 0,0-1 0,0 0 0,0 0 0,0 1 0,0-1 0,1 0 0,-1-1 0,0 1 0,0 0 0,0 0 0,0-1 0,0 0 0,0 1 0,0-1 0,0 0 0,0 0 0,0 0 0,0 0 0,0 0 0,-1-1 0,1 1 0,0 0 0,-1-1 0,1 1 0,-1-1 0,1 0 0,-1 1 0,0-1 0,1-2 0,6-7 0,-1 0 0,0 0 0,7-19 0,-8 12 11,0-1 0,-1 0-1,-1 0 1,0 0 0,1-35 0,3-19-1441,-4 54-5396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3.474"/>
    </inkml:context>
    <inkml:brush xml:id="br0">
      <inkml:brushProperty name="width" value="0.035" units="cm"/>
      <inkml:brushProperty name="height" value="0.035" units="cm"/>
      <inkml:brushProperty name="color" value="#333333"/>
    </inkml:brush>
  </inkml:definitions>
  <inkml:trace contextRef="#ctx0" brushRef="#br0">1 1 24575,'0'11'0,"0"15"0,0 14 0,0 11 0,0 4 0,0 2 0,0-2 0,0-5 0,0 0 0,0 3 0,0-2 0,0-9-8191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3.933"/>
    </inkml:context>
    <inkml:brush xml:id="br0">
      <inkml:brushProperty name="width" value="0.035" units="cm"/>
      <inkml:brushProperty name="height" value="0.035" units="cm"/>
      <inkml:brushProperty name="color" value="#333333"/>
    </inkml:brush>
  </inkml:definitions>
  <inkml:trace contextRef="#ctx0" brushRef="#br0">7 63 24575,'-2'52'0,"-1"-22"0,2 0 0,1 0 0,1 0 0,11 58 0,-11-85 0,-1 0 0,1 0 0,0 0 0,0 0 0,0-1 0,0 1 0,1 0 0,-1 0 0,1-1 0,-1 1 0,1-1 0,0 1 0,0-1 0,0 0 0,0 0 0,1 0 0,-1 0 0,1 0 0,-1 0 0,1-1 0,-1 1 0,1-1 0,0 0 0,0 0 0,0 0 0,-1 0 0,1 0 0,0-1 0,0 1 0,0-1 0,0 0 0,0 0 0,1 0 0,-1 0 0,0 0 0,0-1 0,0 1 0,-1-1 0,1 0 0,0 0 0,0 0 0,4-2 0,2-1 0,-1-1 0,-1 0 0,1 0 0,-1 0 0,1-1 0,-1 0 0,-1 0 0,1-1 0,-1 0 0,-1 0 0,1 0 0,-1-1 0,6-11 0,-8 11-35,0-1 0,-1 1 0,0-1 0,0 1 0,-1-1 0,0 0 0,0 0 0,-1 1 0,0-1 0,-1 0 0,0 0 0,0 0 0,-1 1 0,0-1 0,0 1 0,-1-1 0,-1 1 0,1 0 0,-1 0 0,0 0 0,-1 1 0,0-1 0,0 1 0,-1 0 0,1 1 0,-2-1 0,1 1 0,-1 0 0,1 1 0,-2 0 0,1 0 0,-1 0 0,1 1 0,-1 0 0,0 1 0,-1-1 0,1 1 0,-12-2 0,-12 4-6791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4.473"/>
    </inkml:context>
    <inkml:brush xml:id="br0">
      <inkml:brushProperty name="width" value="0.035" units="cm"/>
      <inkml:brushProperty name="height" value="0.035" units="cm"/>
      <inkml:brushProperty name="color" value="#333333"/>
    </inkml:brush>
  </inkml:definitions>
  <inkml:trace contextRef="#ctx0" brushRef="#br0">94 5 24575,'-4'-4'0,"-4"9"0,-6 12 0,3 3 0,2-1 0,0 1 0,1 0 0,0 1 0,2 0 0,1 0 0,-5 44 0,9-62 0,1 0 0,0 0 0,-1 0 0,2 0 0,-1 0 0,0 0 0,0 0 0,1 0 0,0 0 0,0 0 0,0 0 0,0-1 0,0 1 0,0 0 0,1-1 0,-1 1 0,1 0 0,0-1 0,-1 0 0,5 4 0,-4-5 0,0 0 0,0 0 0,0 0 0,0 0 0,0-1 0,0 1 0,0-1 0,1 1 0,-1-1 0,0 0 0,0 0 0,0 0 0,1 0 0,-1 0 0,0 0 0,0-1 0,0 1 0,1-1 0,-1 1 0,0-1 0,0 0 0,0 0 0,0 0 0,0 0 0,0 0 0,-1 0 0,1-1 0,2-1 0,1-1 0,0 0 0,0-1 0,0 0 0,0 0 0,-1 0 0,1 0 0,-2-1 0,1 0 0,0 0 0,-1 0 0,0 0 0,3-11 0,0-5 0,0 0 0,2-34 0,4-12 0,-6 54 0,1 18 0,5 30 0,-4-10 0,-1-10-151,1 0-1,1 0 0,0-1 0,1 0 1,1 0-1,0-1 0,0-1 1,25 19-1,6-1-6674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5.013"/>
    </inkml:context>
    <inkml:brush xml:id="br0">
      <inkml:brushProperty name="width" value="0.035" units="cm"/>
      <inkml:brushProperty name="height" value="0.035" units="cm"/>
      <inkml:brushProperty name="color" value="#333333"/>
    </inkml:brush>
  </inkml:definitions>
  <inkml:trace contextRef="#ctx0" brushRef="#br0">386 313 24575,'0'-14'0,"0"0"0,-1 0 0,-1 0 0,0 1 0,-8-26 0,10 35 0,-1 1 0,-1 0 0,1 0 0,0 1 0,-1-1 0,0 0 0,1 0 0,-1 1 0,0-1 0,-1 1 0,1-1 0,0 1 0,-1 0 0,1 0 0,-1 0 0,1 0 0,-1 0 0,0 1 0,0 0 0,0-1 0,0 1 0,0 0 0,0 0 0,0 0 0,-1 1 0,1-1 0,0 1 0,0 0 0,0 0 0,-6 0 0,-1 2 0,0 0 0,0 1 0,0 0 0,1 0 0,0 1 0,-1 0 0,2 1 0,-1 0 0,0 0 0,1 1 0,0 0 0,-13 13 0,-3 5 0,2 1 0,-31 42 0,45-55 0,-1 1 0,2 0 0,0 1 0,0 0 0,2 0 0,-1 0 0,-3 17 0,9-27 0,-1-1 0,1 0 0,-1 0 0,1 1 0,0-1 0,0 0 0,0 1 0,1-1 0,-1 0 0,1 1 0,0-1 0,0 0 0,0 0 0,0 0 0,3 6 0,-2-7 0,1 1 0,-1-1 0,0 0 0,1 0 0,-1-1 0,1 1 0,-1 0 0,1-1 0,0 0 0,-1 0 0,1 1 0,0-2 0,0 1 0,0 0 0,0-1 0,0 1 0,0-1 0,0 0 0,0 0 0,6 0 0,-1-1 0,0 0 0,0-1 0,0 1 0,-1-2 0,1 1 0,0-1 0,-1 0 0,0 0 0,0-1 0,0 0 0,0-1 0,0 1 0,-1-1 0,0-1 0,0 1 0,0-1 0,5-7 0,5-7 0,-1-1 0,0 0 0,-2-1 0,13-27 0,-13 17 0,-1-1 0,-1 1 0,-2-2 0,-1 1 0,-2-1 0,-1-1 0,0-67 0,-9 199 0,-1-10 0,4 1 0,11 100 0,-3-152-1365,0-9-5461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5.441"/>
    </inkml:context>
    <inkml:brush xml:id="br0">
      <inkml:brushProperty name="width" value="0.035" units="cm"/>
      <inkml:brushProperty name="height" value="0.035" units="cm"/>
      <inkml:brushProperty name="color" value="#333333"/>
    </inkml:brush>
  </inkml:definitions>
  <inkml:trace contextRef="#ctx0" brushRef="#br0">252 14 24575,'0'-1'0,"0"0"0,0 1 0,-1-1 0,1 0 0,0 1 0,-1-1 0,1 0 0,0 1 0,-1-1 0,1 1 0,-1-1 0,1 0 0,-1 1 0,1-1 0,-1 1 0,1 0 0,-1-1 0,0 1 0,1-1 0,-1 1 0,0 0 0,1-1 0,-1 1 0,0 0 0,1 0 0,-1 0 0,0 0 0,1-1 0,-1 1 0,0 0 0,0 0 0,1 0 0,-1 1 0,0-1 0,0 0 0,1 0 0,-1 0 0,0 0 0,1 1 0,-1-1 0,0 0 0,0 1 0,-35 11 0,15-1 0,0 0 0,0 2 0,-27 21 0,40-28 0,1 0 0,0 0 0,1 1 0,-1-1 0,1 2 0,0-1 0,1 1 0,0-1 0,0 1 0,1 1 0,0-1 0,-3 10 0,6-15 0,0-1 0,1 1 0,-1 0 0,1-1 0,0 1 0,0 0 0,0-1 0,0 1 0,1 0 0,-1-1 0,1 1 0,-1 0 0,1-1 0,0 1 0,0-1 0,0 1 0,0-1 0,1 1 0,-1-1 0,1 0 0,-1 0 0,1 0 0,0 0 0,0 0 0,0 0 0,0 0 0,0 0 0,0-1 0,0 1 0,1-1 0,-1 0 0,0 0 0,1 1 0,0-2 0,-1 1 0,4 1 0,11 3 0,1-1 0,-1-1 0,1-1 0,24 1 0,-23-2 0,33 9 0,-32 2 0,-19-11 0,-1 0 0,0-1 0,0 1 0,0-1 0,0 1 0,0 0 0,1-1 0,-1 1 0,0 0 0,0-1 0,-1 1 0,1 0 0,0-1 0,0 1 0,0 0 0,0-1 0,-1 1 0,1 0 0,0-1 0,0 1 0,-1-1 0,1 1 0,-1-1 0,1 1 0,0-1 0,-1 1 0,1-1 0,-1 1 0,1-1 0,-1 1 0,1-1 0,-2 1 0,-12 9-151,0-1-1,-1-1 0,0 0 0,-1-1 1,1 0-1,-1-2 0,-1 0 1,-22 5-1,-2-1-6674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6.443"/>
    </inkml:context>
    <inkml:brush xml:id="br0">
      <inkml:brushProperty name="width" value="0.035" units="cm"/>
      <inkml:brushProperty name="height" value="0.035" units="cm"/>
      <inkml:brushProperty name="color" value="#333333"/>
    </inkml:brush>
  </inkml:definitions>
  <inkml:trace contextRef="#ctx0" brushRef="#br0">235 1 24575,'-15'-1'0,"-1"2"0,1 0 0,0 0 0,-1 2 0,-24 6 0,33-6 0,0 0 0,0 0 0,0 1 0,0 0 0,1 0 0,-1 1 0,1 0 0,0 0 0,1 0 0,-1 1 0,1 0 0,-9 12 0,11-13 0,-1 0 0,1 1 0,0-1 0,1 1 0,-1 0 0,1-1 0,0 1 0,1 0 0,-1 0 0,0 12 0,2-16 0,0 1 0,0 0 0,0-1 0,0 1 0,1-1 0,-1 1 0,1-1 0,0 1 0,0-1 0,0 1 0,0-1 0,0 0 0,1 1 0,-1-1 0,0 0 0,1 0 0,0 0 0,-1 0 0,1 0 0,0-1 0,0 1 0,0 0 0,0-1 0,1 0 0,-1 1 0,0-1 0,5 2 0,10 2 0,1 0 0,-1-2 0,1 0 0,0 0 0,0-2 0,0 0 0,32-3 0,-49 2 0,-1-1 0,0 1 0,1 0 0,-1 0 0,0 0 0,1 0 0,-1 0 0,0 0 0,1 0 0,-1 0 0,0 0 0,1 0 0,-1 0 0,0 0 0,1 0 0,-1 0 0,1 0 0,-1 0 0,0 0 0,1 0 0,-1 1 0,0-1 0,1 0 0,-1 0 0,0 0 0,0 1 0,1-1 0,-1 0 0,0 0 0,0 1 0,1-1 0,-1 0 0,0 0 0,0 1 0,0-1 0,1 0 0,-1 1 0,0-1 0,0 0 0,0 1 0,0-1 0,0 0 0,0 1 0,-11 17 0,-31 20 0,38-35 0,-142 110 0,144-112 0,0 0 0,1 0 0,-1 0 0,1 0 0,0 1 0,-1-1 0,1 0 0,0 1 0,0-1 0,0 1 0,0-1 0,0 1 0,0 0 0,0-1 0,0 1 0,1 0 0,-1 0 0,0 2 0,2-4 0,-1 1 0,0 0 0,1 0 0,-1 0 0,0-1 0,1 1 0,-1 0 0,1 0 0,0-1 0,-1 1 0,1 0 0,0-1 0,-1 1 0,1-1 0,0 1 0,-1-1 0,1 1 0,0-1 0,0 1 0,0-1 0,0 0 0,-1 0 0,1 1 0,0-1 0,1 0 0,11 2 0,0 0 0,0-1 0,23-1 0,-27 0 0,-6 0-21,19-1 69,0 1 0,30 5 0,-44-3-197,0 0 0,0 0 0,-1 1 1,1 0-1,0 0 0,-1 1 0,0-1 0,0 2 1,10 7-1,-3 0-6677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6.714"/>
    </inkml:context>
    <inkml:brush xml:id="br0">
      <inkml:brushProperty name="width" value="0.035" units="cm"/>
      <inkml:brushProperty name="height" value="0.035" units="cm"/>
      <inkml:brushProperty name="color" value="#333333"/>
    </inkml:brush>
  </inkml:definitions>
  <inkml:trace contextRef="#ctx0" brushRef="#br0">35 1 24575,'-6'0'0,"-1"11"0,-1 15 0,3 9 0,0 9 0,3 4 0,0-8-8191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7.894"/>
    </inkml:context>
    <inkml:brush xml:id="br0">
      <inkml:brushProperty name="width" value="0.035" units="cm"/>
      <inkml:brushProperty name="height" value="0.035" units="cm"/>
      <inkml:brushProperty name="color" value="#333333"/>
    </inkml:brush>
  </inkml:definitions>
  <inkml:trace contextRef="#ctx0" brushRef="#br0">1 8 24575,'0'-6'0,"0"4"0,0 14 0,0 15 0,0 15 0,0 11 0,0 9 0,0 4 0,0 2 0,0-5 0,0-1 0,0-12-8191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8.267"/>
    </inkml:context>
    <inkml:brush xml:id="br0">
      <inkml:brushProperty name="width" value="0.035" units="cm"/>
      <inkml:brushProperty name="height" value="0.035" units="cm"/>
      <inkml:brushProperty name="color" value="#333333"/>
    </inkml:brush>
  </inkml:definitions>
  <inkml:trace contextRef="#ctx0" brushRef="#br0">33 22 24575,'0'5'0,"-5"14"0,-3 8 0,1 6 0,1 3 0,2 7 0,1 0 0,13-6 0,10-15 0,2-28 0,-3-24 0,-5-13 0,-4-5 0,-5-5 0,-14 6 0,-10 12 0,-4 11-8191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8.724"/>
    </inkml:context>
    <inkml:brush xml:id="br0">
      <inkml:brushProperty name="width" value="0.035" units="cm"/>
      <inkml:brushProperty name="height" value="0.035" units="cm"/>
      <inkml:brushProperty name="color" value="#333333"/>
    </inkml:brush>
  </inkml:definitions>
  <inkml:trace contextRef="#ctx0" brushRef="#br0">128 0 24575,'-5'0'0,"-14"6"0,-3 7 0,2 13 0,-1 7 0,3 4 0,5 2 0,4 10 0,15-3 0,18-9 0,4-23 0,9-13 0,-2-17 0,-6-13 0,-10-7 0,-12-7 0,-13-9 0,-6 5-8191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50"/>
    </inkml:context>
    <inkml:brush xml:id="br0">
      <inkml:brushProperty name="width" value="0.1" units="cm"/>
      <inkml:brushProperty name="height" value="0.1" units="cm"/>
    </inkml:brush>
  </inkml:definitions>
  <inkml:trace contextRef="#ctx0" brushRef="#br0">1 2253 24575,'17'8'0,"0"-1"0,0 0 0,0-1 0,1-1 0,0-1 0,0 0 0,1-2 0,27 2 0,-29-3 0,70 7 0,130-6 0,-175-4 0,1-2 0,-1-2 0,0-2 0,0-2 0,44-16 0,-72 20 0,0 0 0,-1-1 0,1-1 0,-1 0 0,-1 0 0,1-1 0,-1-1 0,-1 0 0,0-1 0,-1 0 0,0-1 0,0 0 0,8-14 0,-4 2 0,-2-1 0,0-1 0,-2 1 0,-1-2 0,0 1 0,5-37 0,2-35 0,-4 0 0,-4 0 0,-5-100 0,-36-299 0,1-1 0,31 468 0,1 1 0,2 0 0,1-1 0,1 1 0,2 0 0,10-30 0,-13 49 0,1 0 0,0 1 0,0 0 0,1 0 0,0 0 0,1 1 0,0-1 0,0 1 0,1 1 0,0-1 0,0 1 0,1 0 0,0 1 0,0 0 0,1 0 0,-1 1 0,1 0 0,0 0 0,1 1 0,18-6 0,-8 5 0,1 1 0,0 1 0,-1 1 0,1 1 0,0 1 0,0 0 0,0 2 0,36 7 0,-45-7 0,-1 0 0,0 2 0,0-1 0,0 1 0,0 1 0,-1 0 0,0 0 0,0 1 0,0 1 0,0-1 0,-1 1 0,0 1 0,-1 0 0,0 0 0,0 1 0,-1 0 0,8 11 0,-12-13-85,0 0 0,0 0-1,0 0 1,-1 1 0,-1-1-1,1 0 1,-1 1 0,0-1-1,-1 1 1,0 0 0,0-1-1,0 1 1,-1-1 0,0 1-1,-4 12 1,-7 21-6741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9.262"/>
    </inkml:context>
    <inkml:brush xml:id="br0">
      <inkml:brushProperty name="width" value="0.035" units="cm"/>
      <inkml:brushProperty name="height" value="0.035" units="cm"/>
      <inkml:brushProperty name="color" value="#333333"/>
    </inkml:brush>
  </inkml:definitions>
  <inkml:trace contextRef="#ctx0" brushRef="#br0">289 267 24575,'-1'-1'0,"1"0"0,0 0 0,0 0 0,-1 0 0,1 0 0,0 0 0,-1 0 0,1 0 0,-1 0 0,1 0 0,-1 1 0,0-1 0,1 0 0,-1 0 0,0 1 0,0-1 0,1 0 0,-1 1 0,0-1 0,0 0 0,0 1 0,0-1 0,0 1 0,0 0 0,0-1 0,0 1 0,0 0 0,-1-1 0,-31-3 0,31 4 0,-8 0 0,1 0 0,0 1 0,0 0 0,0 0 0,1 1 0,-1 1 0,0-1 0,1 1 0,-1 1 0,1 0 0,0 0 0,0 0 0,0 1 0,-10 9 0,9-7 0,0 1 0,1 0 0,0 1 0,0 0 0,1 0 0,0 0 0,1 1 0,0 0 0,0 1 0,-7 18 0,12-27 0,0 0 0,1 0 0,-1 0 0,0 1 0,0-1 0,1 0 0,0 0 0,-1 1 0,1-1 0,0 0 0,0 1 0,0-1 0,0 0 0,1 1 0,-1-1 0,1 0 0,-1 1 0,1-1 0,0 0 0,0 0 0,0 0 0,0 0 0,0 0 0,0 0 0,0 0 0,1 0 0,-1 0 0,1 0 0,0-1 0,-1 1 0,1-1 0,0 1 0,0-1 0,0 0 0,0 0 0,0 1 0,0-1 0,0-1 0,0 1 0,1 0 0,-1-1 0,0 1 0,1-1 0,-1 1 0,0-1 0,1 0 0,-1 0 0,0 0 0,1 0 0,-1-1 0,0 1 0,0-1 0,1 1 0,-1-1 0,0 0 0,0 0 0,0 0 0,0 0 0,0 0 0,0 0 0,0 0 0,0-1 0,0 1 0,2-4 0,5-3 0,-1-1 0,0 0 0,-1 0 0,0-1 0,0 0 0,-1-1 0,0 1 0,-1-1 0,0 0 0,-1 0 0,0-1 0,-1 1 0,3-18 0,1-9 0,-2-1 0,0-72 0,-9-9 0,1 295 37,-1-103-505,3 0 1,12 104 0,-3-139-6359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29.705"/>
    </inkml:context>
    <inkml:brush xml:id="br0">
      <inkml:brushProperty name="width" value="0.035" units="cm"/>
      <inkml:brushProperty name="height" value="0.035" units="cm"/>
      <inkml:brushProperty name="color" value="#333333"/>
    </inkml:brush>
  </inkml:definitions>
  <inkml:trace contextRef="#ctx0" brushRef="#br0">208 5 24575,'0'0'0,"0"-1"0,0 1 0,0 0 0,0 0 0,-1 0 0,1-1 0,0 1 0,0 0 0,0 0 0,0 0 0,-1-1 0,1 1 0,0 0 0,0 0 0,0 0 0,-1 0 0,1-1 0,0 1 0,0 0 0,0 0 0,-1 0 0,1 0 0,0 0 0,0 0 0,-1 0 0,1 0 0,0 0 0,0 0 0,-1 0 0,1 0 0,0 0 0,-1 0 0,1 0 0,0 0 0,0 0 0,-1 0 0,1 0 0,0 0 0,0 0 0,-1 1 0,-19 6 0,-16 11 0,32-16 0,-20 12 0,-40 34 0,59-45 0,1 1 0,0-1 0,1 1 0,-1 0 0,1 0 0,-1 0 0,1 0 0,0 0 0,1 1 0,-1-1 0,1 1 0,0 0 0,0 0 0,0 0 0,1 0 0,0 0 0,-2 8 0,4-10 0,-1-1 0,1 1 0,-1-1 0,1 1 0,0-1 0,0 1 0,0-1 0,0 1 0,0-1 0,0 0 0,1 1 0,-1-1 0,1 0 0,0 0 0,0 0 0,-1 0 0,1-1 0,0 1 0,1 0 0,-1-1 0,0 1 0,0-1 0,1 0 0,-1 0 0,1 0 0,-1 0 0,1 0 0,-1-1 0,4 1 0,10 3 0,1-2 0,-1 0 0,28 0 0,-15-1 0,-11 3 0,-31 3 0,-36 2 0,0-6-1365,-1-1-5461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0.178"/>
    </inkml:context>
    <inkml:brush xml:id="br0">
      <inkml:brushProperty name="width" value="0.035" units="cm"/>
      <inkml:brushProperty name="height" value="0.035" units="cm"/>
      <inkml:brushProperty name="color" value="#333333"/>
    </inkml:brush>
  </inkml:definitions>
  <inkml:trace contextRef="#ctx0" brushRef="#br0">126 15 24575,'0'-1'0,"-1"0"0,1 0 0,0 1 0,0-1 0,-1 0 0,1 1 0,0-1 0,-1 0 0,1 1 0,0-1 0,-1 1 0,1-1 0,-1 1 0,1-1 0,-1 1 0,0-1 0,1 1 0,-1-1 0,1 1 0,-1-1 0,0 1 0,1 0 0,-1 0 0,0-1 0,1 1 0,-1 0 0,0 0 0,0 0 0,1 0 0,-1 0 0,0 0 0,0 0 0,1 0 0,-1 0 0,0 0 0,0 0 0,-1 1 0,-28 7 0,24-3 0,1 1 0,0-1 0,0 1 0,0 0 0,0 0 0,1 0 0,0 1 0,1-1 0,-1 1 0,-3 13 0,2-8 0,2 1 0,-1 0 0,2-1 0,-1 1 0,0 18 0,3-28 0,0 1 0,0-1 0,0 0 0,0 0 0,1 0 0,-1 0 0,1 0 0,0 0 0,0 0 0,0 0 0,0 0 0,0-1 0,1 1 0,-1 0 0,1 0 0,0-1 0,0 0 0,0 1 0,0-1 0,0 0 0,0 0 0,1 0 0,-1 0 0,1 0 0,-1 0 0,1-1 0,0 1 0,0-1 0,0 0 0,-1 0 0,1 0 0,0 0 0,0 0 0,1-1 0,3 1 0,-2-1 0,-1 0 0,1 0 0,-1 0 0,1-1 0,-1 0 0,1 0 0,-1 0 0,0 0 0,0-1 0,1 1 0,-1-1 0,0 0 0,0 0 0,-1-1 0,1 1 0,0-1 0,-1 0 0,1 0 0,-1 0 0,0 0 0,0-1 0,-1 1 0,1-1 0,2-4 0,-2-1-68,0 0 0,-1 0-1,0 1 1,0-1 0,-1-1 0,0 1-1,-1 0 1,0 0 0,0 0 0,-1 0-1,0 0 1,-1 0 0,0 0 0,0 0-1,-1 0 1,0 1 0,0-1 0,-1 1-1,-6-9 1,0 1-6758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0.558"/>
    </inkml:context>
    <inkml:brush xml:id="br0">
      <inkml:brushProperty name="width" value="0.035" units="cm"/>
      <inkml:brushProperty name="height" value="0.035" units="cm"/>
      <inkml:brushProperty name="color" value="#333333"/>
    </inkml:brush>
  </inkml:definitions>
  <inkml:trace contextRef="#ctx0" brushRef="#br0">1 863 24575,'0'6'0,"0"-4"0,0-14 0,0-15 0,0-20 0,0-20 0,0-14 0,0-16 0,0-15 0,0-4 0,0 12 0,0 18 0,6 23 0,7 23 0,2 23 0,-2 16-8191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0.780"/>
    </inkml:context>
    <inkml:brush xml:id="br0">
      <inkml:brushProperty name="width" value="0.035" units="cm"/>
      <inkml:brushProperty name="height" value="0.035" units="cm"/>
      <inkml:brushProperty name="color" value="#333333"/>
    </inkml:brush>
  </inkml:definitions>
  <inkml:trace contextRef="#ctx0" brushRef="#br0">1 1 24575,'0'6'0,"5"1"0,8 0 0,12-1 0,14-2 0,11-1 0,9-2 0,5 0 0,-9-1-8191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1.723"/>
    </inkml:context>
    <inkml:brush xml:id="br0">
      <inkml:brushProperty name="width" value="0.035" units="cm"/>
      <inkml:brushProperty name="height" value="0.035" units="cm"/>
      <inkml:brushProperty name="color" value="#333333"/>
    </inkml:brush>
  </inkml:definitions>
  <inkml:trace contextRef="#ctx0" brushRef="#br0">217 433 24575,'1'-13'0,"-1"0"0,-1-1 0,0 1 0,-1 0 0,0 0 0,-5-15 0,5 24 0,1 1 0,-1 0 0,0 0 0,1 0 0,-1 0 0,0 0 0,-1 1 0,1-1 0,-1 0 0,1 1 0,-1 0 0,0 0 0,1-1 0,-1 2 0,0-1 0,0 0 0,-1 1 0,1-1 0,0 1 0,-1 0 0,1 0 0,0 0 0,-1 1 0,1-1 0,-1 1 0,1-1 0,-1 1 0,-4 1 0,4-1 0,0 1 0,-1-1 0,1 1 0,0 0 0,0 1 0,0-1 0,0 0 0,0 1 0,0 0 0,1 0 0,-1 0 0,1 1 0,-1-1 0,1 1 0,-5 5 0,2-3 0,1 2 0,0-1 0,0 0 0,1 1 0,-1 0 0,1 0 0,1 0 0,-4 11 0,5-12 0,0 0 0,0 0 0,1 0 0,0 1 0,0-1 0,0 0 0,1 1 0,0-1 0,0 0 0,3 11 0,-3-14 0,1 0 0,0 0 0,0 1 0,1-1 0,-1 0 0,0 0 0,1 0 0,0-1 0,0 1 0,0 0 0,0-1 0,0 1 0,1-1 0,-1 0 0,1 1 0,-1-1 0,1 0 0,0-1 0,0 1 0,4 1 0,-3-1 0,1-1 0,0 0 0,0 0 0,0 0 0,0 0 0,0-1 0,0 0 0,0 0 0,0-1 0,0 1 0,-1-1 0,1 0 0,0 0 0,0-1 0,0 1 0,-1-1 0,1 0 0,-1 0 0,1-1 0,-1 1 0,0-1 0,0 0 0,0 0 0,-1-1 0,5-4 0,4-3 0,-1-1 0,-1 0 0,0 0 0,-1-1 0,0-1 0,12-25 0,-14 20 0,0-1 0,-1 0 0,-1 0 0,0 0 0,-2-1 0,2-29 0,-8-124 0,2 154 0,-2 146 0,-1 50 0,5-143 0,1 0 0,1 1 0,10 36 0,-12-65-91,1 0 0,-1 1 0,1-1 0,1 0 0,-1 0 0,1-1 0,0 1 0,0 0 0,0-1 0,0 0 0,1 0 0,0 0 0,0 0 0,6 5 0,23 10-6735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2.215"/>
    </inkml:context>
    <inkml:brush xml:id="br0">
      <inkml:brushProperty name="width" value="0.035" units="cm"/>
      <inkml:brushProperty name="height" value="0.035" units="cm"/>
      <inkml:brushProperty name="color" value="#333333"/>
    </inkml:brush>
  </inkml:definitions>
  <inkml:trace contextRef="#ctx0" brushRef="#br0">190 68 24575,'0'-4'0,"0"1"0,0 0 0,0-1 0,0 1 0,-1-1 0,1 1 0,-1 0 0,0-1 0,0 1 0,0 0 0,0 0 0,-1 0 0,1 0 0,-1 0 0,0 0 0,0 0 0,-4-4 0,4 6 0,0 0 0,0 0 0,0 1 0,0-1 0,0 1 0,0-1 0,0 1 0,0 0 0,0 0 0,0 0 0,-1 0 0,1 0 0,0 0 0,0 0 0,0 1 0,0-1 0,0 1 0,0 0 0,0 0 0,0-1 0,0 1 0,0 0 0,0 1 0,0-1 0,1 0 0,-1 1 0,0-1 0,1 0 0,-2 3 0,-8 5 0,1 0 0,0 1 0,0 0 0,1 1 0,1 0 0,-12 20 0,15-23 0,1-1 0,0 1 0,1 0 0,0 0 0,0 0 0,1 1 0,0-1 0,0 1 0,1-1 0,0 1 0,1-1 0,0 10 0,0-16 0,0-1 0,0 1 0,0 0 0,0 0 0,1 0 0,-1 0 0,0 0 0,1 0 0,0-1 0,-1 1 0,1 0 0,0 0 0,0-1 0,0 1 0,0-1 0,0 1 0,0-1 0,1 1 0,-1-1 0,0 0 0,1 1 0,-1-1 0,1 0 0,-1 0 0,1 0 0,0 0 0,-1 0 0,1-1 0,0 1 0,0 0 0,0-1 0,-1 1 0,1-1 0,0 0 0,0 0 0,0 0 0,0 0 0,0 0 0,0 0 0,0 0 0,0 0 0,-1-1 0,1 1 0,0-1 0,0 1 0,0-1 0,1-1 0,4-1 0,0 0 0,0 0 0,0-1 0,-1 0 0,1 0 0,-1 0 0,0-1 0,0 0 0,-1 0 0,10-11 0,14-32 0,-24 36 0,2 1 0,-1 0 0,2 1 0,-1-1 0,1 1 0,13-11 0,-21 20 0,1 1 0,-1 0 0,1-1 0,-1 1 0,1 0 0,-1 0 0,1 0 0,-1-1 0,1 1 0,-1 0 0,1 0 0,-1 0 0,1 0 0,-1 0 0,1 0 0,-1 0 0,1 0 0,-1 0 0,1 0 0,-1 0 0,1 0 0,-1 1 0,1-1 0,-1 0 0,1 0 0,-1 0 0,1 1 0,-1-1 0,0 0 0,1 1 0,-1-1 0,1 0 0,-1 1 0,0-1 0,1 0 0,-1 1 0,0-1 0,1 1 0,-1-1 0,0 1 0,0-1 0,0 1 0,1-1 0,-1 1 0,0 0 0,10 27 0,-9-24 0,10 50-81,-8-35 145,0-1 1,11 29 0,-12-42-171,0 0 1,0 0-1,1 0 1,-1-1-1,1 1 0,0-1 1,1 0-1,-1 0 1,1 0-1,0 0 1,0 0-1,0-1 1,7 5-1,15 5-6720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2.451"/>
    </inkml:context>
    <inkml:brush xml:id="br0">
      <inkml:brushProperty name="width" value="0.035" units="cm"/>
      <inkml:brushProperty name="height" value="0.035" units="cm"/>
      <inkml:brushProperty name="color" value="#333333"/>
    </inkml:brush>
  </inkml:definitions>
  <inkml:trace contextRef="#ctx0" brushRef="#br0">0 1 24575,'0'6'0,"0"7"0,0 7 0,0 12 0,0 11 0,0 9 0,0 3 0,0-4 0,0 2 0,0 2 0,0-8-8191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41:33.035"/>
    </inkml:context>
    <inkml:brush xml:id="br0">
      <inkml:brushProperty name="width" value="0.035" units="cm"/>
      <inkml:brushProperty name="height" value="0.035" units="cm"/>
      <inkml:brushProperty name="color" value="#333333"/>
    </inkml:brush>
  </inkml:definitions>
  <inkml:trace contextRef="#ctx0" brushRef="#br0">1 82 24575,'82'1'0,"-28"1"0,109-11 0,-157 8 0,-1 0 0,1 0 0,0 0 0,0-1 0,-1 0 0,1 0 0,-1 0 0,1-1 0,-1 1 0,0-1 0,0-1 0,0 1 0,-1-1 0,1 0 0,-1 0 0,0 0 0,0 0 0,0-1 0,4-7 0,-8 12 0,1 0 0,-1-1 0,0 1 0,0 0 0,0-1 0,0 1 0,0 0 0,0 0 0,1-1 0,-1 1 0,0 0 0,0-1 0,0 1 0,0 0 0,0-1 0,0 1 0,0 0 0,0-1 0,0 1 0,-1 0 0,1-1 0,0 1 0,0 0 0,0-1 0,0 1 0,0 0 0,0 0 0,-1-1 0,1 1 0,0 0 0,0 0 0,0-1 0,-1 1 0,1 0 0,0 0 0,0 0 0,-1-1 0,1 1 0,0 0 0,-1 0 0,1 0 0,0 0 0,-1-1 0,-19 3 0,-22 13 0,26-5 0,1 0 0,0 2 0,0 0 0,1 0 0,1 2 0,0-1 0,1 2 0,1-1 0,0 2 0,1 0 0,0 0 0,1 0 0,1 1 0,-11 35 0,18-48 0,0-1 0,0 1 0,0 0 0,1-1 0,-1 1 0,1-1 0,0 1 0,0 0 0,0-1 0,1 1 0,-1 0 0,1-1 0,0 1 0,0-1 0,3 7 0,-4-9 0,1-1 0,-1 1 0,1 0 0,0 0 0,0-1 0,-1 1 0,1 0 0,0-1 0,0 1 0,0-1 0,-1 1 0,1-1 0,0 1 0,0-1 0,0 0 0,0 1 0,0-1 0,0 0 0,0 0 0,0 1 0,0-1 0,2 0 0,0-1 0,-1 1 0,1-1 0,0 0 0,0 0 0,0 0 0,-1 0 0,1 0 0,0-1 0,-1 1 0,1-1 0,2-2 0,11-8 0,-2-2 0,0 1 0,0-2 0,-1 1 0,13-22 0,49-85 0,-57 100 0,-18 21 0,0 0 0,1 0 0,-1 0 0,0 0 0,1 0 0,-1 0 0,0-1 0,1 1 0,-1 1 0,0-1 0,1 0 0,-1 0 0,0 0 0,1 0 0,-1 0 0,0 0 0,1 0 0,-1 0 0,0 0 0,1 1 0,-1-1 0,0 0 0,0 0 0,1 0 0,-1 1 0,0-1 0,0 0 0,1 0 0,-1 1 0,0-1 0,0 0 0,0 1 0,0-1 0,1 0 0,-1 1 0,0-1 0,0 1 0,9 47 0,-7-30 0,2 3-195,1-1 0,1 1 0,1-1 0,1 0 0,1 0 0,12 20 0,-1-7-6631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39.686"/>
    </inkml:context>
    <inkml:brush xml:id="br0">
      <inkml:brushProperty name="width" value="0.07938" units="cm"/>
      <inkml:brushProperty name="height" value="0.07938" units="cm"/>
    </inkml:brush>
  </inkml:definitions>
  <inkml:trace contextRef="#ctx0" brushRef="#br0">1 1611 24575,'1'-9'0,"2"1"0,-1 0 0,1 0 0,0 0 0,1 0 0,0 0 0,0 1 0,1-1 0,0 1 0,0 0 0,10-10 0,-5 5 0,455-573 0,176-233 0,-600 763-1365,-15 17-5461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93"/>
    </inkml:context>
    <inkml:brush xml:id="br0">
      <inkml:brushProperty name="width" value="0.035" units="cm"/>
      <inkml:brushProperty name="height" value="0.035" units="cm"/>
    </inkml:brush>
  </inkml:definitions>
  <inkml:trace contextRef="#ctx0" brushRef="#br0">27 1 24575,'-26'0'0,"61"0"0,5 0 0,2722 0 0,-2728 1-455,0 1 0,40 8 0,-37-3-6371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44.834"/>
    </inkml:context>
    <inkml:brush xml:id="br0">
      <inkml:brushProperty name="width" value="0.07938" units="cm"/>
      <inkml:brushProperty name="height" value="0.07938" units="cm"/>
    </inkml:brush>
  </inkml:definitions>
  <inkml:trace contextRef="#ctx0" brushRef="#br0">1 72 24575,'484'-22'0,"-198"5"0,1111-16-623,5 39 1,-1106 2-536,-249-6-4630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6:27.510"/>
    </inkml:context>
    <inkml:brush xml:id="br0">
      <inkml:brushProperty name="width" value="0.07938" units="cm"/>
      <inkml:brushProperty name="height" value="0.07938" units="cm"/>
    </inkml:brush>
  </inkml:definitions>
  <inkml:trace contextRef="#ctx0" brushRef="#br0">1 0 24575,'-1'11'0,"2"1"0,-1-1 0,1 0 0,1 0 0,0 0 0,1 0 0,5 16 0,-5-22 0,-1 0 0,1-1 0,0 1 0,0-1 0,1 0 0,-1 0 0,1 0 0,0 0 0,0 0 0,0-1 0,0 0 0,1 0 0,-1 0 0,1 0 0,0-1 0,0 0 0,0 0 0,6 1 0,26 6 0,2-2 0,-1-2 0,1-1 0,0-2 0,50-4 0,-25 1 0,897-4-1365,-937 5-5461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10.376"/>
    </inkml:context>
    <inkml:brush xml:id="br0">
      <inkml:brushProperty name="width" value="0.07938" units="cm"/>
      <inkml:brushProperty name="height" value="0.07938" units="cm"/>
    </inkml:brush>
  </inkml:definitions>
  <inkml:trace contextRef="#ctx0" brushRef="#br0">1 1 24575,'0'187'0,"31"250"0,-27-396-1365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11.897"/>
    </inkml:context>
    <inkml:brush xml:id="br0">
      <inkml:brushProperty name="width" value="0.07938" units="cm"/>
      <inkml:brushProperty name="height" value="0.07938" units="cm"/>
    </inkml:brush>
  </inkml:definitions>
  <inkml:trace contextRef="#ctx0" brushRef="#br0">31 7 24575,'-5'0'0,"-2"-5"0,1 3 0,1 12 0,2 18 0,1 19 0,0 19 0,2 19 0,0 13 0,0 5 0,0-2 0,1-3 0,-1-9 0,0-15 0,0-15 0,0-8 0,0-8 0,0-12-8191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12.892"/>
    </inkml:context>
    <inkml:brush xml:id="br0">
      <inkml:brushProperty name="width" value="0.07938" units="cm"/>
      <inkml:brushProperty name="height" value="0.07938" units="cm"/>
    </inkml:brush>
  </inkml:definitions>
  <inkml:trace contextRef="#ctx0" brushRef="#br0">0 1 24575,'1351'0'0,"-1313"-1"-455,-1 3 0,56 8 0,-64-4-6371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51.559"/>
    </inkml:context>
    <inkml:brush xml:id="br0">
      <inkml:brushProperty name="width" value="0.07938" units="cm"/>
      <inkml:brushProperty name="height" value="0.07938" units="cm"/>
    </inkml:brush>
  </inkml:definitions>
  <inkml:trace contextRef="#ctx0" brushRef="#br0">0 1 24575,'20'38'0,"-5"-11"0,148 376 0,-90-207 0,9 1 0,164 288 0,-234-464-112,-6-10-67,0 0 0,0-1 0,1 0 0,1 0 0,-1 0 0,12 10 0,-10-13-6647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54.286"/>
    </inkml:context>
    <inkml:brush xml:id="br0">
      <inkml:brushProperty name="width" value="0.07938" units="cm"/>
      <inkml:brushProperty name="height" value="0.07938" units="cm"/>
    </inkml:brush>
  </inkml:definitions>
  <inkml:trace contextRef="#ctx0" brushRef="#br0">1 42 24575,'560'-14'0,"-28"-13"-1365,-507 27-5461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5:55.337"/>
    </inkml:context>
    <inkml:brush xml:id="br0">
      <inkml:brushProperty name="width" value="0.07938" units="cm"/>
      <inkml:brushProperty name="height" value="0.07938" units="cm"/>
    </inkml:brush>
  </inkml:definitions>
  <inkml:trace contextRef="#ctx0" brushRef="#br0">1 27 24575,'1'-26'0,"1"31"0,3 48 0,9 239 0,29 384 0,-43-676-11,0 2-86,0 0 0,0 0 1,0 0-1,0 0 0,1 0 1,-1 0-1,1 0 0,-1 0 1,1 0-1,0 0 0,-1 0 0,1 0 1,2 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7:58.169"/>
    </inkml:context>
    <inkml:brush xml:id="br0">
      <inkml:brushProperty name="width" value="0.07938" units="cm"/>
      <inkml:brushProperty name="height" value="0.07938" units="cm"/>
    </inkml:brush>
  </inkml:definitions>
  <inkml:trace contextRef="#ctx0" brushRef="#br0">0 901 24575,'30'-35'0,"-1"-1"0,-2-2 0,35-64 0,-42 68 0,167-347 0,-79 146 0,-107 232-97,1 0-1,-1 0 1,1 0-1,0 0 1,-1 0-1,1 1 1,1-1-1,-1 1 1,0-1-1,0 1 1,1 0-1,0-1 0,4-2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7:58.689"/>
    </inkml:context>
    <inkml:brush xml:id="br0">
      <inkml:brushProperty name="width" value="0.07938" units="cm"/>
      <inkml:brushProperty name="height" value="0.07938" units="cm"/>
    </inkml:brush>
  </inkml:definitions>
  <inkml:trace contextRef="#ctx0" brushRef="#br0">1 93 24575,'2'2'0,"0"0"0,1 0 0,-1 0 0,1-1 0,0 1 0,-1-1 0,1 0 0,0 0 0,0 0 0,0 0 0,0 0 0,0-1 0,0 1 0,0-1 0,0 0 0,0 0 0,0 0 0,3 0 0,4 0 0,493 0 0,-401-3 0,807-43 0,-187 7 0,-667 37-108,-6 1-311,0-2 0,67-13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94"/>
    </inkml:context>
    <inkml:brush xml:id="br0">
      <inkml:brushProperty name="width" value="0.035" units="cm"/>
      <inkml:brushProperty name="height" value="0.035" units="cm"/>
    </inkml:brush>
  </inkml:definitions>
  <inkml:trace contextRef="#ctx0" brushRef="#br0">0 0 23619,'2905'0'0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7:59.159"/>
    </inkml:context>
    <inkml:brush xml:id="br0">
      <inkml:brushProperty name="width" value="0.07938" units="cm"/>
      <inkml:brushProperty name="height" value="0.07938" units="cm"/>
    </inkml:brush>
  </inkml:definitions>
  <inkml:trace contextRef="#ctx0" brushRef="#br0">0 1 24575,'6'1'0,"-1"1"0,0 0 0,0 0 0,0 0 0,-1 1 0,1 0 0,0-1 0,-1 2 0,0-1 0,0 0 0,0 1 0,4 5 0,8 4 0,335 291 0,-65-52 0,-268-238-119,-4-3-130,-1 0 0,0 0 0,-1 2-1,18 22 1,-23-23-6577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00.175"/>
    </inkml:context>
    <inkml:brush xml:id="br0">
      <inkml:brushProperty name="width" value="0.07938" units="cm"/>
      <inkml:brushProperty name="height" value="0.07938" units="cm"/>
    </inkml:brush>
  </inkml:definitions>
  <inkml:trace contextRef="#ctx0" brushRef="#br0">0 277 24575,'31'-10'0,"839"-53"0,213-11 0,-449 51 0,510-27 0,-1079 46 0,124-24 0,-188 28-44,0 0 0,0 0 0,1-1 0,-1 1 0,0 0 0,0-1 0,0 1 0,0-1 0,0 1 0,0-1 0,0 1 0,0-1 0,0 0 0,0 0 0,-1 1 0,1-1 0,0 0 0,0 0-1,-1 0 1,1 0 0,0 0 0,-1 0 0,1 0 0,-1 0 0,0 0 0,1 0 0,-1 0 0,0 0 0,1-1 0,-1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01.317"/>
    </inkml:context>
    <inkml:brush xml:id="br0">
      <inkml:brushProperty name="width" value="0.07938" units="cm"/>
      <inkml:brushProperty name="height" value="0.07938" units="cm"/>
    </inkml:brush>
  </inkml:definitions>
  <inkml:trace contextRef="#ctx0" brushRef="#br0">11 0 24575,'-1'3'0,"-1"-1"0,1 1 0,0-1 0,0 1 0,0 0 0,0-1 0,1 1 0,-1 0 0,1 0 0,0-1 0,0 6 0,-1 48 0,11 91 0,-1-22 0,-6 220-259,-3-263-847,0-69-5720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6:35.403"/>
    </inkml:context>
    <inkml:brush xml:id="br0">
      <inkml:brushProperty name="width" value="0.07938" units="cm"/>
      <inkml:brushProperty name="height" value="0.07938" units="cm"/>
    </inkml:brush>
  </inkml:definitions>
  <inkml:trace contextRef="#ctx0" brushRef="#br0">1 693 24575,'0'-23'0,"0"-10"0,6-59 0,-4 80 0,1 0 0,0 0 0,1 1 0,0-1 0,1 1 0,0 0 0,0 0 0,11-14 0,4-2 0,2 1 0,1 1 0,1 1 0,1 2 0,1 0 0,0 1 0,54-30 0,-9 12 0,3 3 0,80-27 0,-113 47 0,1 2 0,0 2 0,1 2 0,68-8 0,-92 17 0,-1 0 0,1 1 0,-1 1 0,1 1 0,0 1 0,-1 1 0,0 0 0,0 1 0,0 1 0,-1 1 0,0 0 0,0 1 0,20 14 0,-12-5 14,-2 1-1,0 1 0,-2 1 0,0 1 1,-1 0-1,-1 2 0,-1 1 1,20 32-1,-17-17-310,-1 0 0,-2 2 0,-1 0 0,20 80 0,-31-95-6529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6:37.273"/>
    </inkml:context>
    <inkml:brush xml:id="br0">
      <inkml:brushProperty name="width" value="0.07938" units="cm"/>
      <inkml:brushProperty name="height" value="0.07938" units="cm"/>
    </inkml:brush>
  </inkml:definitions>
  <inkml:trace contextRef="#ctx0" brushRef="#br0">1 104 24575,'771'-11'0,"25"-46"0,-735 49-682,60-16-1,-106 21-6143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6:37.899"/>
    </inkml:context>
    <inkml:brush xml:id="br0">
      <inkml:brushProperty name="width" value="0.07938" units="cm"/>
      <inkml:brushProperty name="height" value="0.07938" units="cm"/>
    </inkml:brush>
  </inkml:definitions>
  <inkml:trace contextRef="#ctx0" brushRef="#br0">20 655 24575,'-10'-64'0,"1"9"0,8 36 0,2 0 0,0 0 0,1-1 0,1 1 0,0 0 0,2 1 0,0-1 0,1 1 0,1 0 0,0 0 0,2 1 0,12-20 0,-9 18 0,1 1 0,1 1 0,0 0 0,1 1 0,1 1 0,1 0 0,0 1 0,0 1 0,2 0 0,29-15 0,-15 12 0,0 1 0,2 2 0,0 1 0,0 1 0,53-7 0,-72 15 0,0 2 0,1 0 0,-1 0 0,0 2 0,1 0 0,-1 1 0,0 0 0,0 2 0,0 0 0,-1 0 0,1 2 0,-1 0 0,0 0 0,24 16 0,-9 1 0,-1 2 0,-1 0 0,-1 2 0,-1 1 0,-2 1 0,-1 1 0,-1 2 0,-2 0 0,-1 1 0,-1 0 0,-2 2 0,19 61 0,-30-81-341,-2 0 0,0 1-1,2 31 1,-5-22-6485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6:38.402"/>
    </inkml:context>
    <inkml:brush xml:id="br0">
      <inkml:brushProperty name="width" value="0.07938" units="cm"/>
      <inkml:brushProperty name="height" value="0.07938" units="cm"/>
    </inkml:brush>
  </inkml:definitions>
  <inkml:trace contextRef="#ctx0" brushRef="#br0">1 143 24575,'27'-2'0,"-1"0"0,35-9 0,-6 1 0,474-37 0,-395 38 0,1241-18 0,-1356 28-118,49-3 370,-63 1-377,0 1 0,-1-1 0,1 0 0,0 0 0,-1-1 0,1 1 0,-1-1 1,1 0-1,-1 0 0,0-1 0,4-2 0,4-7-6701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16.777"/>
    </inkml:context>
    <inkml:brush xml:id="br0">
      <inkml:brushProperty name="width" value="0.07938" units="cm"/>
      <inkml:brushProperty name="height" value="0.07938" units="cm"/>
    </inkml:brush>
  </inkml:definitions>
  <inkml:trace contextRef="#ctx0" brushRef="#br0">425 1 24575,'-1'0'0,"-17"-1"0,1 1 0,-1 1 0,1 1 0,-22 5 0,32-5 0,0 0 0,1 1 0,0 0 0,-1 0 0,1 1 0,1 0 0,-1 0 0,0 0 0,1 1 0,0 0 0,0 0 0,0 0 0,-6 10 0,9-12 0,-45 60 0,-62 110 0,98-153 0,1 1 0,1 0 0,1 1 0,0 0 0,2 0 0,1 0 0,0 1 0,2 0 0,1 0 0,0 28 0,3-40 0,0-1 0,1 1 0,1-1 0,0 1 0,0-1 0,1 0 0,0 0 0,0-1 0,2 1 0,-1-1 0,1 0 0,0-1 0,1 1 0,0-1 0,0 0 0,0-1 0,1 0 0,1 0 0,-1 0 0,1-1 0,15 8 0,-5-4 0,1-1 0,-1-1 0,1-1 0,1-1 0,-1 0 0,1-1 0,0-2 0,0 0 0,40 0 0,-37-4 0,-1-1 0,0-1 0,0-1 0,0-1 0,0 0 0,-1-2 0,0-1 0,0-1 0,-1-1 0,-1-1 0,1 0 0,29-23 0,-35 22 0,-1 0 0,0-1 0,-1-1 0,0 0 0,-1-1 0,-1 0 0,-1-1 0,0 0 0,0 0 0,-2-1 0,0 0 0,-1-1 0,-1 0 0,-1 0 0,7-36 0,-9 29 0,-1 0 0,-1 0 0,-1 0 0,-1 0 0,-2 0 0,0 0 0,-10-38 0,10 54 0,1 1 0,-1-1 0,-1 0 0,1 1 0,-2 0 0,1 0 0,-1 0 0,0 1 0,-1-1 0,1 1 0,-2 0 0,1 1 0,-1 0 0,0 0 0,0 0 0,0 1 0,-1 0 0,0 0 0,0 1 0,0 0 0,0 0 0,-1 1 0,-15-4 0,-27 0 0,0 1 0,1 3 0,-1 3 0,0 1 0,-76 13 0,113-12 15,1 0 0,-1 1 0,1 1 0,-1 0 0,1 1 0,1 0 0,-15 9 0,21-10-108,0 0 0,0 0 1,0 1-1,1 0 0,0 0 0,0 0 0,0 1 0,1-1 1,-1 1-1,1 0 0,1 1 0,-1-1 0,1 1 1,0-1-1,-2 9 0,-3 17-6733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19.511"/>
    </inkml:context>
    <inkml:brush xml:id="br0">
      <inkml:brushProperty name="width" value="0.07938" units="cm"/>
      <inkml:brushProperty name="height" value="0.07938" units="cm"/>
    </inkml:brush>
  </inkml:definitions>
  <inkml:trace contextRef="#ctx0" brushRef="#br0">192 30 24575,'-4'0'0,"-1"1"0,0-1 0,0 2 0,1-1 0,-1 0 0,1 1 0,-1 0 0,1 0 0,0 0 0,0 0 0,0 1 0,0 0 0,0 0 0,0 0 0,1 0 0,-1 1 0,1-1 0,0 1 0,0 0 0,1 0 0,-1 0 0,1 0 0,-4 8 0,-5 12 0,2 0 0,0 1 0,-6 31 0,9-34 0,-8 37 0,2-1 0,-6 75 0,16-104 0,1 1 0,1 0 0,2 0 0,1 0 0,1 0 0,12 42 0,-13-61 0,1 0 0,1-1 0,-1 0 0,2 1 0,0-2 0,0 1 0,0-1 0,1 0 0,1 0 0,-1-1 0,2 0 0,-1 0 0,1-1 0,0 0 0,0 0 0,1-1 0,0-1 0,0 1 0,0-2 0,1 1 0,0-2 0,0 1 0,0-1 0,0-1 0,0 0 0,0-1 0,1 0 0,-1 0 0,1-1 0,-1-1 0,0 0 0,1 0 0,-1-2 0,0 1 0,0-1 0,0-1 0,0 0 0,-1 0 0,0-1 0,0 0 0,0-1 0,0 0 0,8-8 0,1-2 0,0 0 0,-1-2 0,-1 0 0,-1-1 0,-1 0 0,-1-2 0,0 1 0,-1-2 0,-2 0 0,0 0 0,-1-1 0,9-36 0,-10 29 0,-2-1 0,-2 0 0,0 0 0,-3 0 0,0-1 0,-2 1 0,-1 0 0,-2-1 0,-9-47 0,9 68 0,0 1 0,0-1 0,-1 1 0,0 0 0,0 0 0,-1 0 0,-1 1 0,0-1 0,0 1 0,-1 1 0,0-1 0,-10-9 0,7 10 0,0 0 0,-1 1 0,0 0 0,0 1 0,-1 0 0,1 0 0,-1 2 0,0-1 0,-1 2 0,-14-4 0,-3 0 0,1 1 0,-2 2 0,1 1 0,0 1 0,-42 3 0,65-1 0,-1 1 0,1 0 0,-1 1 0,1 0 0,0 0 0,-1 0 0,1 1 0,0 0 0,1 1 0,-1-1 0,1 1 0,-1 1 0,1-1 0,0 1 0,1 0 0,-1 0 0,1 1 0,0-1 0,0 1 0,1 0 0,-1 1 0,2-1 0,-1 1 0,1 0 0,0 0 0,0 0 0,-2 8 0,1 0-341,1 1 0,1 0-1,-2 23 1,4 0-6485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2.329"/>
    </inkml:context>
    <inkml:brush xml:id="br0">
      <inkml:brushProperty name="width" value="0.07938" units="cm"/>
      <inkml:brushProperty name="height" value="0.07938" units="cm"/>
    </inkml:brush>
  </inkml:definitions>
  <inkml:trace contextRef="#ctx0" brushRef="#br0">160 502 24575,'0'-34'0,"-2"1"0,-2-1 0,0 1 0,-3 0 0,0 0 0,-3 1 0,-19-49 0,12 40 0,-2 0 0,-41-65 0,119 155 0,3 8 67,98 72-1,10 8-1564,-153-121-5328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95"/>
    </inkml:context>
    <inkml:brush xml:id="br0">
      <inkml:brushProperty name="width" value="0.035" units="cm"/>
      <inkml:brushProperty name="height" value="0.035" units="cm"/>
    </inkml:brush>
  </inkml:definitions>
  <inkml:trace contextRef="#ctx0" brushRef="#br0">0 0 21389,'2936'0'0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3.397"/>
    </inkml:context>
    <inkml:brush xml:id="br0">
      <inkml:brushProperty name="width" value="0.07938" units="cm"/>
      <inkml:brushProperty name="height" value="0.07938" units="cm"/>
    </inkml:brush>
  </inkml:definitions>
  <inkml:trace contextRef="#ctx0" brushRef="#br0">50 250 24575,'1'-39'0,"-1"10"0,-4-52 0,3 74 0,0-1 0,0 0 0,-1 1 0,-1-1 0,1 1 0,-1 0 0,0-1 0,-1 2 0,0-1 0,0 0 0,-7-9 0,3 11 0,12 16 0,11 17 0,14 6 0,2-2 0,2 0 0,1-2 0,58 39 0,-87-65 0,-3-3-81,-2 0 35,1 0 0,0-1 0,-1 1 0,1 0 0,0-1 1,0 1-1,0-1 0,0 1 0,-1-1 0,1 1 0,0-1 1,0 1-1,0-1 0,0 0 0,0 1 0,0-1 0,0 0 0,0 0 1,0 0-1,0 0 0,0 0 0,0 0 0,0 0 0,0 0 1,0-1-1,0 1 0,1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4.264"/>
    </inkml:context>
    <inkml:brush xml:id="br0">
      <inkml:brushProperty name="width" value="0.07938" units="cm"/>
      <inkml:brushProperty name="height" value="0.07938" units="cm"/>
    </inkml:brush>
  </inkml:definitions>
  <inkml:trace contextRef="#ctx0" brushRef="#br0">17 0 24575,'0'4'0,"0"-1"0,0-2 0,-4-2 0,-1 3 0,0 4 0,3 0 0,4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5.205"/>
    </inkml:context>
    <inkml:brush xml:id="br0">
      <inkml:brushProperty name="width" value="0.07938" units="cm"/>
      <inkml:brushProperty name="height" value="0.07938" units="cm"/>
    </inkml:brush>
  </inkml:definitions>
  <inkml:trace contextRef="#ctx0" brushRef="#br0">3 41 24575,'-2'0'0,"2"0"0,2 0 0,3 0 0,4 0 0,4-2 0,0-1 0,-1-3 0,3-2 0,1 0 0,0 0 0,-3 2-8191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6.035"/>
    </inkml:context>
    <inkml:brush xml:id="br0">
      <inkml:brushProperty name="width" value="0.07938" units="cm"/>
      <inkml:brushProperty name="height" value="0.07938" units="cm"/>
    </inkml:brush>
  </inkml:definitions>
  <inkml:trace contextRef="#ctx0" brushRef="#br0">0 1 24575,'0'2'0,"0"4"0,0 4 0,0 2 0,0 0 0,0 3 0,0 3 0,4-2 0,1-4-8191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6.379"/>
    </inkml:context>
    <inkml:brush xml:id="br0">
      <inkml:brushProperty name="width" value="0.07938" units="cm"/>
      <inkml:brushProperty name="height" value="0.07938" units="cm"/>
    </inkml:brush>
  </inkml:definitions>
  <inkml:trace contextRef="#ctx0" brushRef="#br0">12 1 24575,'-2'0'0,"0"2"0,-1 5 0,1 2 0,1 5 0,0 3 0,1 3 0,-1 1 0,1-3 0,2-3 0,1-1 0,0-2-8191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7.022"/>
    </inkml:context>
    <inkml:brush xml:id="br0">
      <inkml:brushProperty name="width" value="0.07938" units="cm"/>
      <inkml:brushProperty name="height" value="0.07938" units="cm"/>
    </inkml:brush>
  </inkml:definitions>
  <inkml:trace contextRef="#ctx0" brushRef="#br0">220 36 24575,'-2'0'0,"-5"0"0,-5-4 0,-4-1 0,-4 0 0,-4 1 0,-2 1 0,-1-1 0,1 0 0,2 1 0,4 1 0,4 1-8191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7.398"/>
    </inkml:context>
    <inkml:brush xml:id="br0">
      <inkml:brushProperty name="width" value="0.07938" units="cm"/>
      <inkml:brushProperty name="height" value="0.07938" units="cm"/>
    </inkml:brush>
  </inkml:definitions>
  <inkml:trace contextRef="#ctx0" brushRef="#br0">258 1 24575,'0'2'0,"-4"0"0,-6 5 0,-2 0 0,-1 0 0,-4 0 0,-1-1 0,-2-2 0,-3 3 0,-2 0 0,-3 1 0,1-1 0,2 2 0,4-2 0,6-3-8191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7.980"/>
    </inkml:context>
    <inkml:brush xml:id="br0">
      <inkml:brushProperty name="width" value="0.07938" units="cm"/>
      <inkml:brushProperty name="height" value="0.07938" units="cm"/>
    </inkml:brush>
  </inkml:definitions>
  <inkml:trace contextRef="#ctx0" brushRef="#br0">5 92 24575,'-2'0'0,"0"-4"0,1-1 0,6-2 0,3 0 0,5 0 0,4 0 0,3-4 0,2 0 0,-1 0 0,-1 1 0,-1 3 0,-4 2-8191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8:58.263"/>
    </inkml:context>
    <inkml:brush xml:id="br0">
      <inkml:brushProperty name="width" value="0.07938" units="cm"/>
      <inkml:brushProperty name="height" value="0.07938" units="cm"/>
    </inkml:brush>
  </inkml:definitions>
  <inkml:trace contextRef="#ctx0" brushRef="#br0">2 25 24575,'-2'0'0,"3"0"0,6 0 0,5-4 0,5-2 0,3 1 0,3 1 0,3 2 0,-1 0 0,-3 1 0,-4 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0.246"/>
    </inkml:context>
    <inkml:brush xml:id="br0">
      <inkml:brushProperty name="width" value="0.07938" units="cm"/>
      <inkml:brushProperty name="height" value="0.07938" units="cm"/>
    </inkml:brush>
  </inkml:definitions>
  <inkml:trace contextRef="#ctx0" brushRef="#br0">74 0 24575,'-1'0'0,"1"1"0,-1-1 0,0 1 0,1-1 0,-1 1 0,0-1 0,1 1 0,-1-1 0,1 1 0,-1 0 0,1-1 0,-1 1 0,1-1 0,0 1 0,-1 0 0,1 0 0,0-1 0,-1 1 0,1 0 0,0 0 0,0-1 0,0 1 0,0 0 0,-1 0 0,1 0 0,0-1 0,1 1 0,-1 0 0,0 0 0,0 0 0,0-1 0,0 1 0,1 0 0,-1 0 0,0-1 0,0 1 0,1 1 0,9 31 0,4-5 0,1-2 0,33 46 0,7 9 0,-54-78 0,1-1 0,0 0 0,-1 1 0,0-1 0,0 1 0,0 0 0,0-1 0,0 1 0,0 0 0,0 0 0,-1 0 0,0 0 0,1-1 0,-1 1 0,0 0 0,-1 0 0,0 5 0,0-7 0,0 1 0,0 0 0,-1-1 0,1 1 0,-1-1 0,1 1 0,-1-1 0,1 0 0,-1 0 0,0 0 0,0 0 0,0 0 0,1 0 0,-1 0 0,0 0 0,0-1 0,0 1 0,0-1 0,0 0 0,0 1 0,-1-1 0,1 0 0,0 0 0,-3-1 0,-145 6-1365,128-3-5461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9:44.888"/>
    </inkml:context>
    <inkml:brush xml:id="br0">
      <inkml:brushProperty name="width" value="0.05" units="cm"/>
      <inkml:brushProperty name="height" value="0.05" units="cm"/>
      <inkml:brushProperty name="color" value="#333333"/>
    </inkml:brush>
  </inkml:definitions>
  <inkml:trace contextRef="#ctx0" brushRef="#br0">82 24 24575,'-2'0'0,"0"-1"0,0 1 0,1-1 0,-1 1 0,0-1 0,0 0 0,0 0 0,1 0 0,-1 0 0,0 0 0,1 0 0,-3-3 0,3 3 0,1 1 0,0-1 0,-1 0 0,1 1 0,-1-1 0,1 1 0,-1-1 0,1 1 0,-1-1 0,1 1 0,-1-1 0,1 1 0,-1-1 0,0 1 0,1 0 0,-1-1 0,0 1 0,1 0 0,-1 0 0,0-1 0,1 1 0,-1 0 0,0 0 0,0 0 0,1 0 0,-1 0 0,0 0 0,0 0 0,1 0 0,-1 0 0,0 0 0,1 1 0,-1-1 0,0 0 0,0 0 0,1 1 0,-1-1 0,0 0 0,1 1 0,-1-1 0,1 1 0,-1-1 0,1 1 0,-1-1 0,1 1 0,-1 0 0,-4 7 0,2 1 0,-1 0 0,1 0 0,1 0 0,-1 0 0,2 0 0,-2 15 0,-1 72 0,4-85 0,1 67 0,3-1 0,4 0 0,3 0 0,3-1 0,4-1 0,2 0 0,4-1 0,4-2 0,2-1 0,4-1 0,2-1 0,51 69 0,-59-99 0,2-2 0,2-1 0,42 38 0,-57-59 0,0-1 0,1-1 0,1 0 0,0-1 0,1-1 0,0-1 0,1-1 0,39 12 0,-26-15-1365,-7-6-5461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1.751"/>
    </inkml:context>
    <inkml:brush xml:id="br0">
      <inkml:brushProperty name="width" value="0.07938" units="cm"/>
      <inkml:brushProperty name="height" value="0.07938" units="cm"/>
    </inkml:brush>
  </inkml:definitions>
  <inkml:trace contextRef="#ctx0" brushRef="#br0">122 1 24575,'0'0'0,"-1"0"0,1 0 0,0 0 0,-1 0 0,1 0 0,0 0 0,-1 0 0,1 0 0,-1 1 0,1-1 0,0 0 0,-1 0 0,1 0 0,0 0 0,-1 1 0,1-1 0,0 0 0,0 0 0,-1 1 0,1-1 0,0 0 0,0 1 0,-1-1 0,1 0 0,0 1 0,0-1 0,0 0 0,0 1 0,0-1 0,-1 1 0,1-1 0,0 0 0,0 1 0,0-1 0,0 1 0,3 20 0,12 19 0,-4-24 0,6 16 0,-17-31 0,0 0 0,-1 0 0,1 0 0,0 0 0,0 0 0,0 0 0,-1-1 0,1 1 0,0 0 0,-1 0 0,1 0 0,-1-1 0,1 1 0,-1 0 0,1 0 0,-1-1 0,1 1 0,-1 0 0,0-1 0,1 1 0,-1-1 0,0 1 0,0-1 0,1 1 0,-1-1 0,0 0 0,0 1 0,0-1 0,1 0 0,-1 0 0,0 1 0,0-1 0,0 0 0,0 0 0,0 0 0,0 0 0,0 0 0,0 0 0,-16 2-227,0 0-1,1-2 1,-1 0-1,0 0 1,-22-5-1,27 3-6598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3.335"/>
    </inkml:context>
    <inkml:brush xml:id="br0">
      <inkml:brushProperty name="width" value="0.07938" units="cm"/>
      <inkml:brushProperty name="height" value="0.07938" units="cm"/>
    </inkml:brush>
  </inkml:definitions>
  <inkml:trace contextRef="#ctx0" brushRef="#br0">1842 366 24575,'-2'2'0,"0"0"0,-1 0 0,1 0 0,0 0 0,-1 0 0,0 0 0,1-1 0,-1 1 0,0-1 0,0 0 0,0 0 0,0 0 0,0 0 0,0 0 0,-4 0 0,-4 2 0,-8 3 0,-1-1 0,0 0 0,0-2 0,0 0 0,-1-2 0,1 0 0,-1-1 0,1-1 0,0-1 0,-1-1 0,1 0 0,0-2 0,-23-8 0,-27-13 0,1-2 0,-81-47 0,107 52 0,-61-30 0,-207-73 0,266 111 0,-1 3 0,0 2 0,0 1 0,-1 3 0,0 2 0,0 2 0,-74 6 0,105-3 0,1 2 0,0 0 0,0 0 0,0 2 0,0-1 0,1 2 0,0 0 0,0 1 0,0 0 0,1 1 0,-14 11 0,18-11 0,1-1 0,0 2 0,0-1 0,1 1 0,0 0 0,1 0 0,0 1 0,0 0 0,1 0 0,0 1 0,1-1 0,0 1 0,1 0 0,0 0 0,-2 18 0,3-18-85,0 0 0,1 0-1,1 0 1,0-1 0,0 1-1,1 0 1,0 0 0,1 0-1,1-1 1,-1 1 0,1-1-1,1 0 1,0 0 0,1 0-1,10 16 1,-8-14-6741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6.188"/>
    </inkml:context>
    <inkml:brush xml:id="br0">
      <inkml:brushProperty name="width" value="0.07938" units="cm"/>
      <inkml:brushProperty name="height" value="0.07938" units="cm"/>
    </inkml:brush>
  </inkml:definitions>
  <inkml:trace contextRef="#ctx0" brushRef="#br0">0 178 24575,'29'38'0,"3"32"0,-25-51 0,1 0 0,1-1 0,1 0 0,0 0 0,15 17 0,-25-35 0,0 1 0,0 0 0,1-1 0,-1 1 0,0-1 0,1 1 0,-1-1 0,1 0 0,-1 1 0,0-1 0,1 1 0,-1-1 0,1 0 0,-1 1 0,1-1 0,0 0 0,-1 0 0,1 1 0,-1-1 0,1 0 0,-1 0 0,1 0 0,0 0 0,-1 0 0,1 0 0,-1 0 0,1 0 0,0 0 0,-1 0 0,1 0 0,0 0 0,-1 0 0,1 0 0,-1 0 0,1-1 0,0 1 0,10-25 0,-5-42 0,-6 63 0,-2-297-1365,2 278-5461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7.047"/>
    </inkml:context>
    <inkml:brush xml:id="br0">
      <inkml:brushProperty name="width" value="0.07938" units="cm"/>
      <inkml:brushProperty name="height" value="0.07938" units="cm"/>
    </inkml:brush>
  </inkml:definitions>
  <inkml:trace contextRef="#ctx0" brushRef="#br0">0 51 24575,'3'28'0,"0"0"0,1-1 0,2 0 0,10 29 0,-8-44 0,-3-27 0,1-49 0,-3 30 0,-2 28-54,-1 1-1,1-1 0,1 1 1,-1 0-1,1-1 1,0 1-1,0 0 0,0 0 1,1 0-1,0 0 1,0 0-1,0 1 0,0-1 1,1 1-1,0 0 0,-1 0 1,2 0-1,-1 1 1,0-1-1,1 1 0,0 0 1,-1 0-1,1 1 1,9-4-1,2 3-6771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7.409"/>
    </inkml:context>
    <inkml:brush xml:id="br0">
      <inkml:brushProperty name="width" value="0.07938" units="cm"/>
      <inkml:brushProperty name="height" value="0.07938" units="cm"/>
    </inkml:brush>
  </inkml:definitions>
  <inkml:trace contextRef="#ctx0" brushRef="#br0">0 28 24575,'1'2'0,"1"-1"0,-1 1 0,0 0 0,0-1 0,0 1 0,0 0 0,-1 0 0,1 0 0,0-1 0,-1 1 0,1 0 0,-1 0 0,0 0 0,0 0 0,0 0 0,0 0 0,0 0 0,0 2 0,1 4 0,1 11 0,2-1 0,0 0 0,12 29 0,-14-42 0,0-1 0,0 0 0,1 1 0,-1-1 0,1 0 0,0 0 0,0 0 0,7 5 0,-8-7 0,-1-1 0,1 0 0,0 0 0,-1 0 0,1 0 0,0 0 0,0-1 0,0 1 0,0 0 0,0-1 0,0 1 0,0-1 0,0 0 0,0 0 0,0 0 0,0 0 0,0 0 0,0 0 0,0 0 0,0-1 0,3 0 0,-2-1 0,0 0 0,0 0 0,0-1 0,0 1 0,0-1 0,-1 1 0,1-1 0,-1 0 0,0 0 0,0 0 0,0 0 0,0 0 0,0-1 0,-1 1 0,0 0 0,1-1 0,-1 1 0,0-1 0,-1 1 0,1-1 0,-1 0 0,1-6 0,0 1 0,-1 0 0,1-1 0,-2 1 0,1 0 0,-1 0 0,0 0 0,-1 0 0,-3-11 0,3 16 9,-1-1-1,1 1 1,-1 0-1,0 1 1,0-1 0,0 0-1,-1 1 1,1 0-1,-1 0 1,1 0-1,-1 0 1,0 0-1,-7-3 1,9 5-45,1 1 0,-1-1-1,1 0 1,-1 1 0,1-1 0,-1 1-1,0-1 1,1 1 0,-1 0 0,0-1 0,1 1-1,-1 0 1,0 0 0,1 1 0,-1-1-1,0 0 1,1 0 0,-1 1 0,0-1 0,1 1-1,-1-1 1,1 1 0,-1 0 0,1 0-1,-1 0 1,1 0 0,-1 0 0,1 0 0,0 0-1,0 0 1,0 0 0,-1 0 0,1 1 0,0-1-1,0 0 1,1 1 0,-1-1 0,0 1-1,0-1 1,0 3 0,-3 9-6790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7.848"/>
    </inkml:context>
    <inkml:brush xml:id="br0">
      <inkml:brushProperty name="width" value="0.07938" units="cm"/>
      <inkml:brushProperty name="height" value="0.07938" units="cm"/>
    </inkml:brush>
  </inkml:definitions>
  <inkml:trace contextRef="#ctx0" brushRef="#br0">48 0 24575,'-2'1'0,"0"-1"0,0 1 0,0-1 0,0 1 0,0 0 0,1 0 0,-1 0 0,0 0 0,0 0 0,0 0 0,1 0 0,-1 1 0,1-1 0,-1 1 0,1-1 0,-1 1 0,1 0 0,0-1 0,0 1 0,0 0 0,0 0 0,0 0 0,0 0 0,0 0 0,1 0 0,-1 0 0,1 0 0,0 0 0,-1 3 0,-7 68 0,8-68 0,0-1 0,0 1 0,1-1 0,-1 1 0,1-1 0,0 1 0,0-1 0,0 0 0,1 1 0,-1-1 0,3 5 0,-3-8 0,-1-1 0,1 1 0,-1 0 0,1 0 0,0-1 0,-1 1 0,1 0 0,0-1 0,-1 1 0,1-1 0,0 1 0,0-1 0,-1 1 0,1-1 0,0 1 0,0-1 0,0 0 0,0 1 0,0-1 0,0 0 0,1 0 0,-1 0 0,1 0 0,0-1 0,-1 1 0,1-1 0,-1 1 0,1-1 0,-1 0 0,1 1 0,-1-1 0,0 0 0,1 0 0,-1 0 0,0 0 0,0 0 0,1 0 0,1-3 0,0-1 8,1 0-1,-1 0 1,0 0-1,0 0 1,-1-1-1,1 1 1,-1-1-1,-1 0 1,1 0-1,-1 1 1,0-1-1,0 0 1,0 0-1,-1 0 1,-1-10-1,1 13-51,0 1 1,0-1-1,0 0 0,-1 0 1,1 0-1,-1 1 0,0-1 1,0 0-1,0 0 0,0 1 1,0-1-1,0 1 0,-1-1 1,0 1-1,1 0 0,-1 0 0,0-1 1,0 1-1,0 0 0,0 0 1,0 1-1,-1-1 0,1 0 1,0 1-1,-1 0 0,1-1 1,-1 1-1,0 0 0,1 0 1,-1 1-1,0-1 0,0 0 1,-5 0-1,-5 1-6782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8.600"/>
    </inkml:context>
    <inkml:brush xml:id="br0">
      <inkml:brushProperty name="width" value="0.07938" units="cm"/>
      <inkml:brushProperty name="height" value="0.07938" units="cm"/>
    </inkml:brush>
  </inkml:definitions>
  <inkml:trace contextRef="#ctx0" brushRef="#br0">1 49 24575,'11'81'0,"-3"-41"0,-6-28 0,-2-7 0,1 1 0,0 0 0,0-1 0,0 1 0,1-1 0,0 1 0,0-1 0,0 0 0,5 8 0,-7-13 0,0 0 0,0 1 0,1-1 0,-1 0 0,0 0 0,1 0 0,-1 0 0,0 0 0,0 1 0,1-1 0,-1 0 0,0 0 0,1 0 0,-1 0 0,0 0 0,1 0 0,-1 0 0,0 0 0,0 0 0,1 0 0,-1 0 0,0 0 0,1-1 0,-1 1 0,0 0 0,1 0 0,-1 0 0,0 0 0,0 0 0,1 0 0,-1-1 0,0 1 0,0 0 0,1 0 0,-1-1 0,0 1 0,0 0 0,0 0 0,1-1 0,-1 1 0,0 0 0,0 0 0,0-1 0,0 1 0,0 0 0,0-1 0,1 1 0,-1 0 0,0 0 0,0-1 0,0 1 0,0 0 0,0-1 0,0 1 0,0 0 0,0-1 0,-1 1 0,1-1 0,5-21 0,-3-4 0,-1 11 0,0 0 0,0 1 0,2-1 0,0 1 0,0-1 0,2 1 0,-1 0 0,2 0 0,11-20 0,-17 33 0,1-1 0,0 1 0,0-1 0,0 1 0,0-1 0,0 1 0,0 0 0,0-1 0,1 1 0,-1 0 0,0 0 0,1 0 0,-1 0 0,1 0 0,-1 0 0,1 1 0,0-1 0,-1 0 0,1 1 0,0-1 0,-1 1 0,1 0 0,0-1 0,0 1 0,-1 0 0,1 0 0,0 0 0,0 0 0,-1 0 0,1 1 0,0-1 0,-1 0 0,1 1 0,0 0 0,-1-1 0,1 1 0,0 0 0,-1 0 0,1 0 0,-1 0 0,0 0 0,1 0 0,-1 0 0,0 0 0,1 0 0,-1 1 0,0-1 0,0 1 0,1 1 0,5 6 0,-1 1 0,0-1 0,-1 1 0,0 0 0,-1 1 0,5 13 0,8 65 0,-6-30 0,7-114 0,-13 36 0,-4 7 0,1 1 0,0 0 0,1 1 0,1-1 0,-1 0 0,2 1 0,-1 0 0,2 0 0,-1 0 0,12-15 0,-16 24 0,0 0 0,0 1 0,-1-1 0,1 0 0,0 0 0,0 1 0,0-1 0,0 0 0,0 1 0,0-1 0,0 1 0,0-1 0,0 1 0,1 0 0,-1-1 0,0 1 0,0 0 0,0 0 0,0 0 0,0 0 0,1 0 0,-1 0 0,0 0 0,0 0 0,0 1 0,0-1 0,2 1 0,-1 0 0,0 1 0,1-1 0,-1 1 0,0-1 0,0 1 0,-1 0 0,1 0 0,0 0 0,-1 0 0,1 1 0,1 3 0,5 9 0,-2 0 0,0 0 0,4 18 0,-8-27 0,9 33-682,7 52-1,-12-47-6143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09.399"/>
    </inkml:context>
    <inkml:brush xml:id="br0">
      <inkml:brushProperty name="width" value="0.07938" units="cm"/>
      <inkml:brushProperty name="height" value="0.07938" units="cm"/>
    </inkml:brush>
  </inkml:definitions>
  <inkml:trace contextRef="#ctx0" brushRef="#br0">2 209 24575,'-1'-1'0,"1"1"0,0-1 0,0 0 0,0 0 0,0 1 0,0-1 0,0 0 0,0 0 0,0 1 0,0-1 0,0 0 0,0 0 0,0 1 0,1-1 0,-1 0 0,0 1 0,0-1 0,1 0 0,-1 1 0,1-1 0,-1 0 0,0 1 0,1-1 0,-1 1 0,1-1 0,-1 0 0,2 0 0,13 14 0,19 45 0,-27-45 0,9 16 0,-11-18 0,1 0 0,0 0 0,1 0 0,0-1 0,0 0 0,1 0 0,1 0 0,16 13 0,-24-22 0,0-1 0,0 1 0,0-1 0,0 0 0,-1 1 0,1-1 0,0 0 0,0 0 0,0 0 0,0 0 0,0 0 0,0 0 0,0 0 0,0 0 0,0 0 0,0 0 0,0 0 0,-1 0 0,1-1 0,0 1 0,0 0 0,0-1 0,0 1 0,0-1 0,-1 1 0,1-1 0,0 1 0,0-1 0,-1 0 0,1 1 0,0-1 0,-1 0 0,1 1 0,-1-1 0,1 0 0,-1 0 0,1 0 0,-1 1 0,0-1 0,1 0 0,-1-1 0,13-41 0,-8 8 0,-3-1 0,-2-61 0,-2 59 0,2 1 0,6-44 0,0 62-1365,1 9-5461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10.106"/>
    </inkml:context>
    <inkml:brush xml:id="br0">
      <inkml:brushProperty name="width" value="0.07938" units="cm"/>
      <inkml:brushProperty name="height" value="0.07938" units="cm"/>
    </inkml:brush>
  </inkml:definitions>
  <inkml:trace contextRef="#ctx0" brushRef="#br0">1 99 24575,'3'-4'0,"3"10"0,5 11 0,4 57 0,-4-96 0,1-14 0,-8 24 0,0 1 0,1-1 0,0 1 0,1 0 0,1 0 0,13-17 0,-19 25 0,1 0 0,0 0 0,1 1 0,-1-1 0,0 1 0,1 0 0,-1-1 0,1 1 0,0 1 0,-1-1 0,1 0 0,0 1 0,0-1 0,0 1 0,0 0 0,1 0 0,-1 0 0,0 0 0,0 0 0,1 1 0,-1 0 0,0 0 0,1 0 0,-1 0 0,0 0 0,1 0 0,-1 1 0,0 0 0,0 0 0,5 1 0,-6 0 0,0-1 0,0 1 0,0 0 0,-1 0 0,1 0 0,0 0 0,-1 0 0,0 0 0,1 0 0,-1 0 0,0 1 0,0-1 0,0 1 0,-1-1 0,1 0 0,0 1 0,-1-1 0,0 1 0,1-1 0,-1 5 0,-2 61 0,1-49 0,1-12 0,0 1 0,0-1 0,1 1 0,0-1 0,0 0 0,1 0 0,0 0 0,6 14 0,-7-19 0,0 0 0,0 0 0,0 0 0,0-1 0,1 1 0,-1 0 0,0-1 0,1 1 0,-1-1 0,1 1 0,0-1 0,0 0 0,-1 0 0,1 1 0,0-1 0,0-1 0,0 1 0,0 0 0,0 0 0,0-1 0,0 1 0,0-1 0,1 0 0,-1 1 0,0-1 0,0 0 0,0 0 0,0 0 0,0-1 0,1 1 0,-1-1 0,0 1 0,0-1 0,0 1 0,2-2 0,-1 1 4,-1 0-1,0 0 1,0-1-1,1 1 0,-1 0 1,0-1-1,0 1 1,0-1-1,-1 0 0,1 0 1,0 0-1,-1 1 1,1-2-1,-1 1 1,1 0-1,-1 0 0,0 0 1,0-1-1,0 1 1,0 0-1,0-1 1,-1 1-1,1-1 0,-1 1 1,0-1-1,1 1 1,-1-1-1,0 1 0,-1-1 1,1 1-1,0-1 1,-1 1-1,1-1 1,-3-4-1,2 2-102,-1 0 0,1 0 0,-2-1 0,1 1 0,0 1 0,-1-1 0,0 0 0,0 1 0,-1-1 0,1 1 0,-1 0 0,0 0 0,0 0 0,-9-6 0,0 4-6727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10.827"/>
    </inkml:context>
    <inkml:brush xml:id="br0">
      <inkml:brushProperty name="width" value="0.07938" units="cm"/>
      <inkml:brushProperty name="height" value="0.07938" units="cm"/>
    </inkml:brush>
  </inkml:definitions>
  <inkml:trace contextRef="#ctx0" brushRef="#br0">1 126 24575,'12'130'0,"-9"-116"0,1-12 0,7-22 0,6-39 0,-13 43 0,16-55 0,-19 68 0,1-1 0,-1 1 0,1 0 0,0-1 0,-1 1 0,2 0 0,-1 0 0,0 0 0,0 1 0,1-1 0,0 0 0,-1 1 0,1 0 0,0 0 0,0 0 0,5-3 0,-7 5 0,0-1 0,0 1 0,0 0 0,0-1 0,0 1 0,0 0 0,0 0 0,0 0 0,0 0 0,0 0 0,0 0 0,0 0 0,0 0 0,1 0 0,-1 1 0,0-1 0,0 0 0,0 1 0,-1-1 0,1 1 0,0-1 0,0 1 0,0-1 0,0 1 0,0 0 0,1 1 0,0 0 0,0 0 0,-1 1 0,1 0 0,-1-1 0,1 1 0,-1 0 0,0 0 0,0 0 0,1 4 0,1 9 0,-1-1 0,1 29 0,-3-39 0,0 10 0,-1-10 0,1 0 0,0-1 0,0 1 0,0 0 0,1 0 0,0-1 0,-1 1 0,2 0 0,-1-1 0,0 1 0,5 8 0,-6-13 0,1 0 0,-1 0 0,1 1 0,-1-1 0,0 0 0,1 0 0,-1 0 0,1 0 0,-1 1 0,1-1 0,-1 0 0,1 0 0,-1 0 0,1 0 0,-1 0 0,1 0 0,-1-1 0,1 1 0,-1 0 0,1 0 0,-1 0 0,0 0 0,1 0 0,-1-1 0,1 1 0,-1 0 0,1 0 0,-1-1 0,0 1 0,1 0 0,-1-1 0,0 1 0,1 0 0,-1-1 0,0 1 0,1 0 0,-1-1 0,0 1 0,0-1 0,0 1 0,1-1 0,-1 1 0,0-1 0,15-27 0,-13 23 0,17-34 0,32-56 0,-47 87 0,2 0 0,-1 1 0,1 0 0,0 0 0,1 0 0,0 1 0,0 0 0,0 0 0,9-5 0,-15 10 0,1 0 0,-1 1 0,0-1 0,1 1 0,-1-1 0,1 1 0,-1-1 0,0 1 0,1 0 0,-1-1 0,1 1 0,-1 0 0,1 0 0,-1 0 0,1 0 0,-1 1 0,1-1 0,-1 0 0,1 1 0,-1-1 0,0 0 0,1 1 0,-1 0 0,1-1 0,-1 1 0,0 0 0,0 0 0,0 0 0,1 0 0,-1 0 0,0 0 0,0 0 0,0 0 0,0 0 0,-1 0 0,1 1 0,0-1 0,0 0 0,-1 0 0,1 1 0,-1-1 0,1 1 0,0 2 0,3 9 0,0 1 0,-1 0 0,3 26 0,-2-16 0,1 0-92,-1-12-120,-2-1 0,0 1 0,0-1-1,-1 1 1,0 13 0,-3-12-6614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6.099"/>
    </inkml:context>
    <inkml:brush xml:id="br0">
      <inkml:brushProperty name="width" value="0.05" units="cm"/>
      <inkml:brushProperty name="height" value="0.05" units="cm"/>
      <inkml:brushProperty name="color" value="#333333"/>
    </inkml:brush>
  </inkml:definitions>
  <inkml:trace contextRef="#ctx0" brushRef="#br0">35 0 24575,'-1'1'0,"-1"-1"0,1 1 0,-1-1 0,1 1 0,-1-1 0,1 1 0,-1 0 0,1 0 0,0 0 0,-1 0 0,1 0 0,0 0 0,0 0 0,0 0 0,0 0 0,0 1 0,0-1 0,0 0 0,0 1 0,0-1 0,1 1 0,-1-1 0,1 0 0,-1 1 0,1 0 0,-1-1 0,1 1 0,0-1 0,0 3 0,-5 50 0,8 8 0,3-1 0,3 1 0,20 71 0,-16-96 0,-13-37 0,0 1 0,1-1 0,-1 0 0,0 0 0,0 0 0,0 1 0,0-1 0,0 0 0,0 0 0,1 0 0,-1 1 0,0-1 0,0 0 0,0 0 0,0 0 0,1 0 0,-1 0 0,0 0 0,0 0 0,1 1 0,-1-1 0,0 0 0,0 0 0,0 0 0,1 0 0,-1 0 0,0 0 0,0 0 0,1 0 0,-1 0 0,0 0 0,0 0 0,0 0 0,1 0 0,-1 0 0,0 0 0,0 0 0,1-1 0,-1 1 0,0 0 0,0 0 0,8-20 0,-4-5 0,19-74 0,-20 91 0,-1 1 0,1-1 0,1 1 0,-1 0 0,1 0 0,1 1 0,-1-1 0,1 1 0,0 0 0,8-8 0,-11 12 0,-1 1 0,0 0 0,1 0 0,-1 0 0,1 0 0,0 0 0,-1 0 0,1 0 0,0 0 0,0 0 0,-1 1 0,1-1 0,0 1 0,0 0 0,0-1 0,0 1 0,0 0 0,-1 0 0,1 0 0,0 0 0,0 1 0,0-1 0,0 0 0,0 1 0,-1-1 0,3 2 0,-1 0 0,1 0 0,-1 0 0,0 1 0,0-1 0,0 1 0,-1 0 0,1 0 0,-1 0 0,1 0 0,-1 0 0,0 1 0,2 3 0,0 2 0,1 1 0,-2 0 0,1 0 0,-1 0 0,-1 0 0,1 0 0,-2 1 0,0-1 0,0 12 0,-2-16 9,0 1-1,-1 0 1,0 0-1,0-1 1,-1 1 0,0-1-1,0 0 1,-1 0-1,1 0 1,-1 0-1,-1 0 1,1-1-1,-7 6 1,0 0-257,0-1 1,0-1-1,-1 0 1,-1-1-1,-13 8 1,0-4-6579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26.951"/>
    </inkml:context>
    <inkml:brush xml:id="br0">
      <inkml:brushProperty name="width" value="0.07938" units="cm"/>
      <inkml:brushProperty name="height" value="0.07938" units="cm"/>
    </inkml:brush>
  </inkml:definitions>
  <inkml:trace contextRef="#ctx0" brushRef="#br0">61 0 24575,'-7'0'0,"-7"0"0,-5 0 0,3 0 0,12 0 0,18 3 0,19 2 0,23-1 0,23-1 0,17-1 0,4 0 0,-6-2 0,-8 1 0,-15-1 0,-11-1 0,-14 1 0,-15 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39:27.481"/>
    </inkml:context>
    <inkml:brush xml:id="br0">
      <inkml:brushProperty name="width" value="0.07938" units="cm"/>
      <inkml:brushProperty name="height" value="0.07938" units="cm"/>
    </inkml:brush>
  </inkml:definitions>
  <inkml:trace contextRef="#ctx0" brushRef="#br0">3 1 24575,'-3'0'0,"8"0"0,13 0 0,12 0 0,14 0 0,14 0 0,10 0 0,6 0 0,-1 0 0,-3 0 0,-7 0 0,-6 0 0,-12 0-8191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2.080"/>
    </inkml:context>
    <inkml:brush xml:id="br0">
      <inkml:brushProperty name="width" value="0.1" units="cm"/>
      <inkml:brushProperty name="height" value="0.1" units="cm"/>
    </inkml:brush>
  </inkml:definitions>
  <inkml:trace contextRef="#ctx0" brushRef="#br0">0 5 24575,'0'-5'0,"0"17"0,0 34 0,0 30 0,0 26 0,5 27 0,1 22 0,0 18 0,8 6 0,1-7 0,-2-20 0,2-21 0,-3-23 0,-2-25 0,-4-17 0,-2-24 0,-2-17-8191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2.567"/>
    </inkml:context>
    <inkml:brush xml:id="br0">
      <inkml:brushProperty name="width" value="0.1" units="cm"/>
      <inkml:brushProperty name="height" value="0.1" units="cm"/>
    </inkml:brush>
  </inkml:definitions>
  <inkml:trace contextRef="#ctx0" brushRef="#br0">42 945 24575,'-2'0'0,"0"0"0,1 0 0,-1-1 0,0 1 0,1-1 0,-1 0 0,0 1 0,1-1 0,-1 0 0,1 0 0,-1 0 0,1 0 0,-1 0 0,1-1 0,0 1 0,0 0 0,0 0 0,-1-1 0,1 1 0,0-1 0,1 1 0,-1-1 0,0 0 0,0 1 0,1-1 0,-1 0 0,1 1 0,-1-4 0,-1-2 0,1 0 0,0 1 0,0-1 0,1 0 0,-1 0 0,3-11 0,1 0 0,1-1 0,1 1 0,1 0 0,1 1 0,0-1 0,1 1 0,1 1 0,1-1 0,12-15 0,7-6 0,1 2 0,54-51 0,-25 34-85,2 2 0,2 3-1,3 2 1,1 4 0,2 3-1,1 2 1,3 4 0,0 3-1,2 3 1,1 3 0,0 4-1,2 3 1,0 4 0,1 3-1,155 0 1,-168 14-6741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3.240"/>
    </inkml:context>
    <inkml:brush xml:id="br0">
      <inkml:brushProperty name="width" value="0.1" units="cm"/>
      <inkml:brushProperty name="height" value="0.1" units="cm"/>
    </inkml:brush>
  </inkml:definitions>
  <inkml:trace contextRef="#ctx0" brushRef="#br0">0 74 24575,'17'124'0,"43"421"0,-52-503 0,-8-42 0,0-1 0,0 1 0,0 0 0,0 0 0,0-1 0,0 1 0,0 0 0,1 0 0,-1-1 0,0 1 0,0 0 0,0 0 0,1-1 0,-1 1 0,0 0 0,0 0 0,0 0 0,1 0 0,-1-1 0,0 1 0,0 0 0,1 0 0,-1 0 0,0 0 0,1 0 0,-1 0 0,0 0 0,0 0 0,1 0 0,-1 0 0,0 0 0,1 0 0,-1 0 0,0 0 0,0 0 0,1 0 0,-1 0 0,0 0 0,0 0 0,1 0 0,-1 0 0,0 0 0,0 1 0,1-1 0,-1 0 0,0 0 0,0 0 0,1 0 0,-1 1 0,0-1 0,0 0 0,0 0 0,1 1 0,-1-1 0,0 0 0,0 0 0,0 1 0,0-1 0,0 0 0,0 0 0,0 1 0,0-1 0,1 0 0,-1 0 0,0 1 0,0-1 0,0 0 0,0 1 0,10-25 0,13-54 0,21-130 0,-29 123 0,32-103 0,-43 176-45,0 1-1,0 0 1,2-1-1,-1 2 1,1-1-1,1 1 1,0 0-1,0 0 1,1 0-1,0 1 1,1 1-1,-1-1 1,2 1-1,-1 1 1,1 0-1,1 0 1,-1 1-1,1 0 1,0 1-1,0 0 1,1 1-1,-1 0 1,1 1-1,0 0 1,0 1-1,0 0 0,0 1 1,0 1-1,18 0 1,16 2-6781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3.725"/>
    </inkml:context>
    <inkml:brush xml:id="br0">
      <inkml:brushProperty name="width" value="0.1" units="cm"/>
      <inkml:brushProperty name="height" value="0.1" units="cm"/>
    </inkml:brush>
  </inkml:definitions>
  <inkml:trace contextRef="#ctx0" brushRef="#br0">326 62 24575,'1'0'0,"-1"0"0,1 0 0,-1 0 0,1 0 0,0 0 0,-1-1 0,1 1 0,-1 0 0,1-1 0,0 1 0,-1 0 0,1-1 0,-1 1 0,1 0 0,-1-1 0,1 1 0,-1-1 0,0 1 0,1-1 0,-1 1 0,1-1 0,-1 0 0,0 1 0,0-1 0,1 1 0,-1-1 0,0 0 0,0 1 0,0-1 0,0 1 0,0-1 0,1 0 0,-1 1 0,0-1 0,-1 0 0,1 0 0,0-1 0,0 1 0,0-1 0,0 1 0,0-1 0,0 1 0,-1-1 0,1 1 0,-1 0 0,1-1 0,-1 1 0,0-1 0,1 1 0,-1 0 0,0-1 0,-2-1 0,0 0 0,-1 1 0,0 0 0,0 0 0,0 0 0,0 0 0,0 1 0,-1 0 0,1-1 0,0 1 0,-1 1 0,1-1 0,0 1 0,-1 0 0,1 0 0,-1 0 0,1 0 0,-1 1 0,1 0 0,0 0 0,-1 0 0,1 0 0,0 1 0,0 0 0,-7 3 0,-1 1 0,1 0 0,1 1 0,-1 0 0,1 0 0,0 1 0,1 0 0,-17 19 0,12-7 0,0 1 0,1 1 0,0 0 0,2 1 0,1 0 0,1 1 0,1 0 0,1 0 0,1 0 0,1 1 0,2 0 0,0 0 0,1 35 0,2-57 0,0 1 0,0-1 0,0 1 0,1-1 0,-1 0 0,1 1 0,0-1 0,0 0 0,0 1 0,0-1 0,1 0 0,0 0 0,-1 0 0,1 0 0,0 0 0,0-1 0,3 4 0,-3-5 0,0 1 0,0-1 0,0-1 0,0 1 0,0 0 0,0 0 0,0-1 0,1 1 0,-1-1 0,0 0 0,0 1 0,0-1 0,1 0 0,-1-1 0,0 1 0,0 0 0,0 0 0,1-1 0,-1 0 0,0 1 0,0-1 0,0 0 0,0 0 0,0 0 0,0 0 0,0 0 0,3-3 0,8-5 0,-1-1 0,0 0 0,-1-1 0,1 0 0,-2-1 0,0 0 0,10-15 0,57-102 0,-67 110 0,65-129 0,-75 146 0,1 1 0,0 0 0,0 0 0,-1 0 0,1-1 0,0 1 0,0 0 0,0 0 0,0 0 0,0 0 0,0 1 0,0-1 0,1 0 0,-1 0 0,1 0 0,-1 1 0,-1 0 0,1 0 0,-1 0 0,1 0 0,-1 0 0,1 0 0,-1 0 0,1 0 0,-1 1 0,1-1 0,-1 0 0,1 0 0,-1 0 0,0 1 0,1-1 0,-1 0 0,1 0 0,-1 1 0,0-1 0,1 1 0,-1-1 0,0 0 0,1 1 0,-1-1 0,0 1 0,0-1 0,1 1 0,13 46 0,-11-33 0,23 103-112,-9-35 232,29 81 0,-37-137-307,1 0 0,2-1 1,0-1-1,2 0 1,0-1-1,2 0 1,22 24-1,0-7-6639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4.115"/>
    </inkml:context>
    <inkml:brush xml:id="br0">
      <inkml:brushProperty name="width" value="0.1" units="cm"/>
      <inkml:brushProperty name="height" value="0.1" units="cm"/>
    </inkml:brush>
  </inkml:definitions>
  <inkml:trace contextRef="#ctx0" brushRef="#br0">239 2455 24575,'5'33'0,"0"-21"0,2-22 0,-4-9 0,0 1 0,-1-1 0,-1 0 0,-1 0 0,-2-23 0,0 4 0,-74-597 0,47 451 0,-2-18-228,-91-786-993,120 955 1221,1 1 0,2-1 0,5-35 0,-5 61 0,0-1 0,0 1 0,1 0 0,0 0 0,1-1 0,-1 1 0,1 1 0,1-1 0,-1 0 0,1 1 0,1 0 0,-1 0 0,1 0 0,0 0 0,0 1 0,0 0 0,1 0 0,10-7 0,-13 11 53,0-1-1,1 0 1,-1 1 0,1-1 0,-1 1 0,1 0 0,0 1 0,-1-1 0,1 0-1,0 1 1,-1 0 0,1 0 0,0 0 0,0 1 0,-1-1 0,1 1 0,0 0-1,-1-1 1,1 2 0,0-1 0,-1 0 0,6 4 0,0 1-195,-1-1 1,0 1-1,0 1 1,-1 0-1,0 0 1,0 0-1,7 11 1,13 19-6685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4.398"/>
    </inkml:context>
    <inkml:brush xml:id="br0">
      <inkml:brushProperty name="width" value="0.1" units="cm"/>
      <inkml:brushProperty name="height" value="0.1" units="cm"/>
    </inkml:brush>
  </inkml:definitions>
  <inkml:trace contextRef="#ctx0" brushRef="#br0">1 0 24575,'0'9'0,"9"3"0,16 0 0,27-12 0,22-6 0,17-1 0,10 0 0,3 1 0,-4 2 0,-10 6 0,-19 3-8191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4.866"/>
    </inkml:context>
    <inkml:brush xml:id="br0">
      <inkml:brushProperty name="width" value="0.1" units="cm"/>
      <inkml:brushProperty name="height" value="0.1" units="cm"/>
    </inkml:brush>
  </inkml:definitions>
  <inkml:trace contextRef="#ctx0" brushRef="#br0">3 2116 24575,'1'6'0,"0"0"0,0 1 0,1-1 0,0 0 0,0-1 0,0 1 0,4 6 0,-4-9 0,-1 0 0,1 0 0,-1 0 0,1 0 0,0 0 0,0-1 0,0 1 0,0 0 0,1-1 0,-1 0 0,1 0 0,-1 0 0,1 0 0,3 2 0,-6-4 0,1 0 0,0 0 0,-1 0 0,1 0 0,-1 0 0,1 0 0,-1 0 0,1 0 0,-1 0 0,1-1 0,0 1 0,-1 0 0,1 0 0,-1 0 0,1-1 0,-1 1 0,1 0 0,-1-1 0,0 1 0,1 0 0,-1-1 0,1 1 0,-1-1 0,0 1 0,1-1 0,-1 1 0,0-1 0,0 1 0,1-1 0,-1 1 0,0-1 0,1 0 0,4-22 0,-4 22 0,5-59 0,-2-1 0,-2 1 0,-9-77 0,1 20 0,-29-607 0,-2-64 0,35 751 0,1-56 0,2 87 0,-1-1 0,1 1 0,1-1 0,-1 1 0,1 0 0,0-1 0,0 1 0,1 0 0,0 1 0,0-1 0,4-6 0,-6 11 3,0-1-1,0 1 1,0 0 0,0 0-1,0 0 1,0 0-1,0 0 1,0 0-1,0 0 1,1 0 0,-1 0-1,0 0 1,1 0-1,-1 1 1,0-1-1,1 1 1,-1-1 0,1 1-1,-1-1 1,1 1-1,-1 0 1,1 0-1,0 0 1,-1 0 0,1 0-1,-1 0 1,1 0-1,-1 0 1,1 1-1,-1-1 1,1 0 0,-1 1-1,1-1 1,-1 1-1,0 0 1,1 0-1,-1-1 1,0 1 0,1 0-1,-1 0 1,0 0-1,1 2 1,4 3-214,-1 0 0,0 0 0,-1 0 0,1 1 1,-1-1-1,6 15 0,8 24-6615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5.319"/>
    </inkml:context>
    <inkml:brush xml:id="br0">
      <inkml:brushProperty name="width" value="0.1" units="cm"/>
      <inkml:brushProperty name="height" value="0.1" units="cm"/>
    </inkml:brush>
  </inkml:definitions>
  <inkml:trace contextRef="#ctx0" brushRef="#br0">0 144 24575,'65'-4'0,"-1"-3"0,0-2 0,111-33 0,-80 19 0,-7-2 0,-52 14 0,55-10 0,-88 20 0,0 1 0,1-1 0,-1 1 0,0 0 0,0 1 0,1-1 0,-1 0 0,0 1 0,0 0 0,0-1 0,0 1 0,0 1 0,0-1 0,0 0 0,0 1 0,0-1 0,0 1 0,-1 0 0,1 0 0,-1 0 0,1 0 0,-1 1 0,0-1 0,0 0 0,0 1 0,0 0 0,0-1 0,-1 1 0,1 0 0,-1 0 0,0 0 0,1 0 0,-1 0 0,-1 0 0,2 4 0,2 14 0,-1 0 0,0 0 0,-2 0 0,0 29 0,-1-10 0,3 2-341,1-1 0,2 1-1,19 62 1,-14-72-6485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38"/>
    </inkml:context>
    <inkml:brush xml:id="br0">
      <inkml:brushProperty name="width" value="0.1" units="cm"/>
      <inkml:brushProperty name="height" value="0.1" units="cm"/>
    </inkml:brush>
  </inkml:definitions>
  <inkml:trace contextRef="#ctx0" brushRef="#br0">2 980 24575,'0'-971'0,"0"971"0,0 0 0,0 0 0,-1-1 0,1 1 0,0 0 0,0 0 0,0 0 0,0-1 0,0 1 0,0 0 0,0 0 0,0 0 0,0-1 0,0 1 0,0 0 0,0 0 0,0-1 0,0 1 0,0 0 0,0 0 0,0 0 0,0-1 0,0 1 0,0 0 0,0 0 0,0 0 0,0-1 0,0 1 0,0 0 0,0 0 0,1 0 0,-1-1 0,0 1 0,0 0 0,0 0 0,0 0 0,0 0 0,1-1 0,-1 1 0,0 0 0,0 0 0,0 0 0,1 0 0,-1 0 0,0 0 0,0 0 0,0 0 0,1 0 0,-1 0 0,0 0 0,0 0 0,0 0 0,1-1 0,-1 2 0,0-1 0,0 0 0,1 0 0,-1 0 0,12 15 0,11 31 0,161 412 0,-123-299 0,8 37-1365,-62-176-5461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6.473"/>
    </inkml:context>
    <inkml:brush xml:id="br0">
      <inkml:brushProperty name="width" value="0.05" units="cm"/>
      <inkml:brushProperty name="height" value="0.05" units="cm"/>
      <inkml:brushProperty name="color" value="#333333"/>
    </inkml:brush>
  </inkml:definitions>
  <inkml:trace contextRef="#ctx0" brushRef="#br0">0 0 24575,'0'4'0,"0"4"0,0 9 0,0 8 0,0 8 0,0 8 0,0 5 0,0 2 0,8-4 0,2-1 0,-1-6 0,2-8 0,-1-9-8191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5.474"/>
    </inkml:context>
    <inkml:brush xml:id="br0">
      <inkml:brushProperty name="width" value="0.1" units="cm"/>
      <inkml:brushProperty name="height" value="0.1" units="cm"/>
    </inkml:brush>
  </inkml:definitions>
  <inkml:trace contextRef="#ctx0" brushRef="#br0">1 0 24575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36.087"/>
    </inkml:context>
    <inkml:brush xml:id="br0">
      <inkml:brushProperty name="width" value="0.1" units="cm"/>
      <inkml:brushProperty name="height" value="0.1" units="cm"/>
    </inkml:brush>
  </inkml:definitions>
  <inkml:trace contextRef="#ctx0" brushRef="#br0">176 0 24575,'-95'184'0,"77"-142"0,2 0 0,-15 55 0,26-78 0,2 0 0,-1 1 0,2 0 0,1 0 0,0 0 0,2-1 0,3 32 0,-2-45 0,-1-1 0,1 1 0,-1-1 0,1 1 0,1-1 0,-1 0 0,1 0 0,0 0 0,0 0 0,1 0 0,-1-1 0,1 1 0,0-1 0,0 0 0,1 0 0,-1-1 0,1 1 0,0-1 0,0 0 0,0 0 0,0-1 0,0 1 0,1-1 0,9 3 0,9 0 0,0-1 0,0 0 0,1-2 0,36-1 0,-47-1 0,12 1-124,0-1 0,0-2 0,-1-1 0,1 0 0,0-2 0,-1-1-1,0-1 1,0-1 0,-1-2 0,39-20 0,-21 2-6702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40.336"/>
    </inkml:context>
    <inkml:brush xml:id="br0">
      <inkml:brushProperty name="width" value="0.1" units="cm"/>
      <inkml:brushProperty name="height" value="0.1" units="cm"/>
    </inkml:brush>
  </inkml:definitions>
  <inkml:trace contextRef="#ctx0" brushRef="#br0">347 128 24575,'0'-6'0,"0"0"0,-1 0 0,0 0 0,0 0 0,-1 0 0,1 0 0,-1 0 0,-1 0 0,1 1 0,-1-1 0,0 1 0,0 0 0,0 0 0,-1 0 0,0 0 0,0 1 0,-9-8 0,10 9 0,0 1 0,0 0 0,0 0 0,-1 0 0,1 0 0,-1 0 0,1 1 0,-1 0 0,0 0 0,0 0 0,1 0 0,-1 0 0,0 1 0,0 0 0,0 0 0,0 0 0,0 0 0,0 0 0,1 1 0,-1 0 0,0 0 0,0 0 0,1 0 0,-1 0 0,0 1 0,1-1 0,-1 1 0,1 0 0,-4 3 0,-6 6 0,1-1 0,0 2 0,0 0 0,1 0 0,0 1 0,2 0 0,-1 1 0,2 0 0,0 1 0,0 0 0,-9 28 0,4-4 0,2 0 0,1 0 0,-7 70 0,16-96 0,0 1 0,0-1 0,2 0 0,0 1 0,0-1 0,1 0 0,1 0 0,5 18 0,-7-27 0,1 0 0,-1-1 0,1 1 0,0-1 0,0 0 0,0 1 0,0-1 0,1 0 0,-1 0 0,1-1 0,0 1 0,0 0 0,0-1 0,0 0 0,0 1 0,0-1 0,1 0 0,-1-1 0,1 1 0,-1-1 0,1 0 0,0 1 0,0-1 0,-1-1 0,1 1 0,0-1 0,0 1 0,0-1 0,0 0 0,0-1 0,-1 1 0,1-1 0,5-1 0,2 0 0,-1-1 0,1 0 0,-1-1 0,1 0 0,-1 0 0,-1-1 0,1-1 0,-1 0 0,0 0 0,15-13 0,-11 6 0,-1 0 0,0-1 0,-1 0 0,0-1 0,16-30 0,-6-2 0,-1 0 0,-3-1 0,18-83 0,-14 38 0,-21 93 0,0 0 0,0 0 0,0 0 0,0 0 0,0 0 0,0 0 0,1 0 0,-1 0 0,0 1 0,0-1 0,0 0 0,0 0 0,0 0 0,0 0 0,0 0 0,1 0 0,-1 0 0,0 0 0,0 0 0,0 0 0,0 0 0,0 0 0,0 0 0,1 0 0,-1 0 0,0 0 0,0 0 0,0 0 0,0 0 0,0 0 0,0 0 0,1 0 0,-1 0 0,0 0 0,0 0 0,0 0 0,0-1 0,0 1 0,0 0 0,0 0 0,0 0 0,1 0 0,-1 0 0,0 0 0,0 0 0,5 26 0,3 42 0,-4-17 0,21 94 0,-22-131 0,1 0 0,0 0 0,2 0 0,-1 0 0,2-1 0,0 0 0,0 0 0,1 0 0,1-1 0,0-1 0,13 14 0,-18-21-91,0 0 0,1-1 0,-1 0 0,1 0 0,0 0 0,0 0 0,0-1 0,0 1 0,1-1 0,-1-1 0,1 1 0,-1-1 0,1 0 0,10 1 0,19-7-6735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40.603"/>
    </inkml:context>
    <inkml:brush xml:id="br0">
      <inkml:brushProperty name="width" value="0.1" units="cm"/>
      <inkml:brushProperty name="height" value="0.1" units="cm"/>
    </inkml:brush>
  </inkml:definitions>
  <inkml:trace contextRef="#ctx0" brushRef="#br0">1 4 24575,'0'-4'0,"0"12"0,0 22 0,0 25 0,0 29 0,0 24 0,0 19 0,9 12 0,3-1 0,-1 0 0,-2-11 0,-2-14 0,1-16 0,0-21 0,8-23 0,1-21-8191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40.837"/>
    </inkml:context>
    <inkml:brush xml:id="br0">
      <inkml:brushProperty name="width" value="0.1" units="cm"/>
      <inkml:brushProperty name="height" value="0.1" units="cm"/>
    </inkml:brush>
  </inkml:definitions>
  <inkml:trace contextRef="#ctx0" brushRef="#br0">1 270 24575,'4'0'0,"11"-9"0,17-3 0,20-14 0,24-10 0,21-9 0,22 4 0,8 0 0,1 6 0,-22 10-8191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41.952"/>
    </inkml:context>
    <inkml:brush xml:id="br0">
      <inkml:brushProperty name="width" value="0.1" units="cm"/>
      <inkml:brushProperty name="height" value="0.1" units="cm"/>
    </inkml:brush>
  </inkml:definitions>
  <inkml:trace contextRef="#ctx0" brushRef="#br0">528 80 24575,'2'-2'0,"0"0"0,0 0 0,0 0 0,1 0 0,-1 0 0,1 0 0,-1 0 0,1 1 0,0-1 0,-1 1 0,1 0 0,0 0 0,0 0 0,0 0 0,6-1 0,2-1 0,18-8 0,1 1 0,0 2 0,0 1 0,44-5 0,-62 11 0,0 0 0,0 1 0,0 0 0,0 1 0,0 0 0,0 1 0,0 0 0,-1 1 0,1 0 0,-1 1 0,1 0 0,-1 1 0,-1 1 0,16 8 0,-23-11 0,0-1 0,1 1 0,-1-1 0,0 1 0,0 0 0,-1 0 0,1 0 0,-1 1 0,1-1 0,-1 1 0,0-1 0,-1 1 0,1 0 0,0 0 0,-1-1 0,0 1 0,0 0 0,1 7 0,-2-5 0,-1 0 0,1-1 0,-1 1 0,0 0 0,0 0 0,-1 0 0,1-1 0,-1 1 0,-1-1 0,1 0 0,-6 9 0,-8 9 0,-1 0 0,-1-2 0,-1 0 0,-30 25 0,35-32 0,-113 102 0,-187 134 0,291-235 0,14-9 0,0 0 0,0 0 0,1 0 0,-1 1 0,2 1 0,-10 10 0,16-18 0,1 1 0,0-1 0,-1 0 0,1 1 0,0-1 0,-1 1 0,1-1 0,0 1 0,0-1 0,0 1 0,-1-1 0,1 1 0,0-1 0,0 1 0,0-1 0,0 1 0,0-1 0,0 1 0,0-1 0,0 1 0,0-1 0,0 1 0,0-1 0,0 1 0,0-1 0,0 1 0,1-1 0,-1 1 0,0-1 0,0 1 0,1-1 0,-1 0 0,0 1 0,1-1 0,-1 1 0,0-1 0,1 0 0,-1 1 0,0-1 0,1 0 0,-1 1 0,1-1 0,-1 0 0,1 0 0,-1 1 0,1-1 0,26 6 0,-26-6 0,72 4 0,143-10 0,-152 1 0,0 3 0,0 3 0,76 9 0,-125-7 0,-1 0 0,1 1 0,-1 1 0,1 0 0,20 12 0,-31-15 0,-1 0 0,1 0 0,-1 0 0,0 1 0,0 0 0,0-1 0,0 1 0,0 0 0,-1 0 0,1 1 0,2 4 0,-4-6 0,-1 0 0,1 0 0,0 1 0,-1-1 0,1 0 0,-1 0 0,0 1 0,0-1 0,0 1 0,0-1 0,0 0 0,0 1 0,0-1 0,-1 0 0,0 1 0,1-1 0,-1 0 0,0 0 0,0 0 0,-2 4 0,-5 5 0,-1 0 0,0-1 0,-1-1 0,0 0 0,0 0 0,-1-1 0,0 0 0,-1-1 0,-17 9 0,20-11 0,-97 52 0,-2-4 0,-2-5 0,-3-5 0,-1-5 0,-2-5 0,-122 18 0,180-42-1365,29-7-5461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5:45:43.153"/>
    </inkml:context>
    <inkml:brush xml:id="br0">
      <inkml:brushProperty name="width" value="0.1" units="cm"/>
      <inkml:brushProperty name="height" value="0.1" units="cm"/>
    </inkml:brush>
  </inkml:definitions>
  <inkml:trace contextRef="#ctx0" brushRef="#br0">243 194 24575,'1'-1'0,"-1"0"0,0 0 0,0-1 0,1 1 0,-1 0 0,0 0 0,0-1 0,-1 1 0,1 0 0,0 0 0,0-1 0,0 1 0,-1 0 0,1 0 0,-1 0 0,1-1 0,-1 1 0,1 0 0,-1 0 0,0 0 0,0 0 0,1 0 0,-1 0 0,0 0 0,0 0 0,0 0 0,0 1 0,0-1 0,0 0 0,0 1 0,0-1 0,0 0 0,-1 1 0,1 0 0,0-1 0,0 1 0,0 0 0,-1-1 0,1 1 0,0 0 0,0 0 0,-1 0 0,1 0 0,0 0 0,-1 0 0,1 0 0,0 1 0,0-1 0,-2 1 0,-2 1 0,-1 0 0,1 0 0,-1 1 0,1 0 0,0 0 0,0 0 0,0 1 0,1-1 0,-1 1 0,-3 5 0,-7 9 0,1 1 0,0 1 0,2 0 0,0 1 0,2 0 0,0 1 0,-7 25 0,6-16 0,3 2 0,0-1 0,2 1 0,-2 53 0,7-80 0,1 1 0,1 0 0,-1 0 0,1 0 0,0 0 0,1-1 0,-1 1 0,1-1 0,6 13 0,-7-17 0,0 0 0,0 0 0,1 0 0,-1-1 0,1 1 0,-1 0 0,1 0 0,0-1 0,0 1 0,0-1 0,-1 0 0,1 1 0,1-1 0,-1 0 0,0 0 0,0 0 0,0 0 0,0-1 0,1 1 0,-1-1 0,0 1 0,1-1 0,-1 0 0,0 0 0,1 0 0,-1 0 0,0 0 0,1-1 0,-1 1 0,0 0 0,5-2 0,1-1 0,0-1 0,1 0 0,-1 0 0,0 0 0,-1-1 0,1 0 0,-1 0 0,0-1 0,0 0 0,-1 0 0,0-1 0,0 0 0,0 0 0,-1 0 0,0-1 0,0 0 0,6-15 0,4-12 0,-2-1 0,17-72 0,-20 66 0,28-110 0,-33 145 0,-1 18 0,1 28 0,-5-32 0,0-5 0,6 58 0,27 115 0,-29-159 0,0-1 0,1 0 0,1 0 0,0 0 0,1-1 0,1 0 0,0 0 0,1-1 0,1 0 0,-1-1 0,2 0 0,0 0 0,13 10 0,-20-19 0,0 1 0,1-1 0,-1 0 0,1 0 0,0-1 0,0 1 0,0-1 0,0 0 0,0-1 0,0 1 0,1-1 0,-1 0 0,1 0 0,-1-1 0,0 0 0,1 0 0,-1 0 0,1 0 0,-1-1 0,1 0 0,-1 0 0,0 0 0,0-1 0,1 0 0,-1 0 0,0 0 0,-1 0 0,1-1 0,0 0 0,-1 0 0,1 0 0,-1-1 0,5-5 0,3-3 0,-2-1 0,1 0 0,-2-1 0,1 0 0,-2-1 0,0 1 0,-1-1 0,0-1 0,7-30 0,1-18 0,-4-1 0,-2 0 0,-3-1 0,-5-118 0,-2 481 0,4-240 0,17 233 0,1-347 0,11-122 0,-23 115 0,3 1 0,26-85 0,-28 121 0,1 1 0,0 0 0,18-27 0,-26 48 0,0-1 0,0 1 0,1 0 0,-1 0 0,1 0 0,0 1 0,1-1 0,-1 1 0,1 0 0,0 0 0,0 1 0,0-1 0,0 1 0,1 0 0,-1 1 0,1-1 0,0 1 0,0 0 0,0 1 0,9-3 0,-10 5 0,-1 0 0,1 0 0,-1 0 0,0 0 0,1 1 0,-1-1 0,0 1 0,0 0 0,0 1 0,0-1 0,0 1 0,-1-1 0,1 1 0,-1 0 0,0 0 0,0 1 0,0-1 0,0 1 0,0-1 0,-1 1 0,0 0 0,1 0 0,-2 0 0,4 8 0,4 11 0,-1 0 0,0 1 0,3 26 0,-11-49 0,18 95 0,8 160 0,-25-242 0,-1-8 0,0 0 0,0 0 0,0 0 0,1 0 0,0 0 0,1 0 0,-1 0 0,1 0 0,0 0 0,0-1 0,4 7 0,-6-12 0,1 1 0,-1-1 0,1 1 0,0-1 0,-1 1 0,1-1 0,0 1 0,0-1 0,-1 0 0,1 1 0,0-1 0,0 0 0,0 0 0,-1 1 0,1-1 0,0 0 0,0 0 0,0 0 0,0 0 0,-1 0 0,1 0 0,0 0 0,0 0 0,0-1 0,0 1 0,-1 0 0,1 0 0,0-1 0,0 1 0,-1-1 0,1 1 0,0 0 0,0-1 0,-1 1 0,1-1 0,-1 0 0,1 1 0,0-1 0,-1 1 0,1-1 0,-1 0 0,1 0 0,-1 1 0,0-1 0,1 0 0,-1 0 0,0 1 0,1-2 0,22-43 0,-21 41 0,43-105 0,48-102 0,-77 181 0,1 0 0,1 2 0,1 0 0,40-43 0,-57 68 0,1 0 0,-1 0 0,1 1 0,0-1 0,0 1 0,0-1 0,0 1 0,1 0 0,-1 0 0,0 1 0,1-1 0,-1 1 0,1-1 0,0 1 0,0 0 0,-1 1 0,1-1 0,0 0 0,0 1 0,7 0 0,-7 2 0,-1-1 0,1 1 0,-1 0 0,1-1 0,-1 2 0,0-1 0,0 0 0,0 1 0,0-1 0,0 1 0,-1 0 0,1 0 0,-1 0 0,1 0 0,-1 0 0,0 1 0,-1-1 0,1 1 0,0-1 0,-1 1 0,1 4 0,13 43 19,-2 0 0,-3 1 0,-1 0-1,1 63 1,9 61-1478,-8-114-5367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4"/>
    </inkml:context>
    <inkml:brush xml:id="br0">
      <inkml:brushProperty name="width" value="0.05" units="cm"/>
      <inkml:brushProperty name="height" value="0.05" units="cm"/>
    </inkml:brush>
  </inkml:definitions>
  <inkml:trace contextRef="#ctx0" brushRef="#br0">0 1341 24575,'3'-2'0,"0"0"0,0 0 0,0 0 0,-1 0 0,1 0 0,-1-1 0,1 1 0,3-6 0,2-2 0,16-12 0,-1-2 0,-1-1 0,-2 0 0,0-2 0,-2 0 0,-1-1 0,-1-1 0,-1 0 0,12-38 0,3-19 0,-5-1 0,-3-1 0,-4 0 0,-4-2 0,-4 0 0,-2-152 0,-10 27-1365,2 199-5461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5"/>
    </inkml:context>
    <inkml:brush xml:id="br0">
      <inkml:brushProperty name="width" value="0.05" units="cm"/>
      <inkml:brushProperty name="height" value="0.05" units="cm"/>
    </inkml:brush>
  </inkml:definitions>
  <inkml:trace contextRef="#ctx0" brushRef="#br0">1 63 24575,'0'97'0,"0"-34"0,0-49 0,0-20 0,0 0 0,-1-12 0,1-1 0,1 1 0,1 0 0,6-26 0,-6 38 0,0 0 0,1 0 0,-1 0 0,1 0 0,1 0 0,-1 0 0,1 1 0,0 0 0,0 0 0,1 0 0,-1 0 0,1 1 0,0 0 0,1 0 0,10-7 0,-12 8 12,1 1 0,-1 0 0,1 0 0,-1 0 0,1 0 0,-1 1 0,1 0 0,0 0 0,7-1 0,-9 2-71,-1 0-1,0 0 1,0 0-1,0 1 1,0-1 0,0 1-1,0-1 1,0 1-1,0-1 1,0 1 0,0 0-1,-1 0 1,1 0-1,0 0 1,0 1 0,-1-1-1,1 0 1,-1 1-1,1-1 1,-1 1 0,1-1-1,-1 1 1,0 0-1,2 3 1,3 7-6767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6"/>
    </inkml:context>
    <inkml:brush xml:id="br0">
      <inkml:brushProperty name="width" value="0.05" units="cm"/>
      <inkml:brushProperty name="height" value="0.05" units="cm"/>
    </inkml:brush>
  </inkml:definitions>
  <inkml:trace contextRef="#ctx0" brushRef="#br0">82 50 24575,'1'-1'0,"-1"1"0,0-1 0,0 0 0,0 1 0,0-1 0,0 0 0,0 1 0,0-1 0,0 0 0,0 1 0,0-1 0,0 0 0,-1 1 0,1-1 0,0 0 0,0 1 0,0-1 0,-1 0 0,1 1 0,-1-1 0,1 1 0,0-1 0,-1 1 0,1-1 0,-1 1 0,1-1 0,-1 1 0,1-1 0,-1 1 0,1 0 0,-1-1 0,0 1 0,1 0 0,-1 0 0,1-1 0,-1 1 0,0 0 0,1 0 0,-1 0 0,0 0 0,1 0 0,-1 0 0,0 0 0,1 0 0,-1 0 0,0 0 0,1 0 0,-1 0 0,0 0 0,1 0 0,-1 1 0,0-1 0,1 0 0,-1 0 0,1 1 0,-1-1 0,1 1 0,-1-1 0,0 1 0,-4 2 0,1-1 0,1 1 0,-1 0 0,0 0 0,1 0 0,-1 1 0,-2 3 0,2-1 0,1 1 0,0-1 0,0 0 0,1 1 0,0-1 0,0 1 0,1 0 0,0 0 0,0-1 0,0 1 0,1 0 0,0 0 0,0 0 0,1 0 0,1 7 0,-2-11 0,1-1 0,-1 1 0,1-1 0,0 1 0,0-1 0,0 1 0,0-1 0,0 1 0,0-1 0,1 0 0,-1 0 0,1 1 0,0-1 0,-1 0 0,1-1 0,0 1 0,0 0 0,0 0 0,1-1 0,-1 1 0,0-1 0,1 0 0,-1 0 0,1 0 0,-1 0 0,1 0 0,-1 0 0,1-1 0,-1 1 0,1-1 0,0 0 0,-1 0 0,1 0 0,0 0 0,-1 0 0,1 0 0,0-1 0,-1 1 0,1-1 0,-1 0 0,4-1 0,-1 0 0,0-1 0,0 1 0,-1-1 0,1 0 0,-1 0 0,0-1 0,0 1 0,0-1 0,0 0 0,-1 0 0,1 0 0,-1 0 0,0-1 0,-1 1 0,1-1 0,-1 0 0,1 1 0,-1-1 0,-1 0 0,1-1 0,-1 1 0,0 0 0,0 0 0,-1-1 0,1-6 0,-1 8 0,1-1 0,-1 1 0,0 0 0,0 0 0,-1 0 0,1 0 0,-1-1 0,0 1 0,0 0 0,0 0 0,0 0 0,-1 1 0,0-1 0,0 0 0,0 0 0,0 1 0,0-1 0,-1 1 0,0 0 0,1 0 0,-1 0 0,0 0 0,-1 0 0,1 1 0,0-1 0,-1 1 0,0 0 0,1 0 0,-1 0 0,0 1 0,0-1 0,-6-1 0,8 3-72,1 0 1,0 0-1,-1 0 0,1 0 0,0 0 0,-1 0 0,1 0 0,0 0 1,-1 0-1,1 1 0,0-1 0,-1 1 0,1-1 0,0 1 0,0-1 1,-1 1-1,1 0 0,-1 1 0,-6 6-6754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7.008"/>
    </inkml:context>
    <inkml:brush xml:id="br0">
      <inkml:brushProperty name="width" value="0.05" units="cm"/>
      <inkml:brushProperty name="height" value="0.05" units="cm"/>
      <inkml:brushProperty name="color" value="#333333"/>
    </inkml:brush>
  </inkml:definitions>
  <inkml:trace contextRef="#ctx0" brushRef="#br0">106 28 24575,'0'-1'0,"1"0"0,-1 0 0,0-1 0,0 1 0,0 0 0,0-1 0,-1 1 0,1 0 0,0 0 0,0-1 0,-1 1 0,1 0 0,-1 0 0,1-1 0,-1 1 0,0 0 0,1 0 0,-1 0 0,0 0 0,-1-2 0,1 3 0,0 0 0,0 0 0,0-1 0,0 1 0,0 0 0,1 0 0,-1 0 0,0 0 0,0 0 0,0 1 0,0-1 0,0 0 0,1 0 0,-1 0 0,0 1 0,0-1 0,0 1 0,0-1 0,1 0 0,-1 1 0,0-1 0,0 2 0,-5 2 0,1 1 0,0-1 0,0 1 0,1 1 0,0-1 0,-7 10 0,5-4 0,1 1 0,0-1 0,0 1 0,1 0 0,1 1 0,0-1 0,0 1 0,1-1 0,1 1 0,0 0 0,2 21 0,-1-33 0,0 0 0,0 0 0,0 0 0,0-1 0,0 1 0,0 0 0,0 0 0,0 0 0,0 0 0,1-1 0,-1 1 0,0 0 0,1 0 0,-1 0 0,1-1 0,-1 1 0,0 0 0,1-1 0,0 1 0,-1 0 0,1-1 0,-1 1 0,1-1 0,0 1 0,-1-1 0,1 1 0,0-1 0,1 1 0,-1-1 0,1 0 0,-1 0 0,0-1 0,1 1 0,-1 0 0,0-1 0,0 1 0,0-1 0,1 0 0,-1 1 0,0-1 0,0 0 0,0 0 0,0 0 0,0 1 0,1-2 0,34-44 0,-29 33 0,0-1 0,9-28 0,6-11 0,-22 53 0,0-1 0,1 0 0,-1 1 0,0-1 0,0 1 0,0-1 0,1 0 0,-1 1 0,0-1 0,0 1 0,1-1 0,-1 0 0,1 1 0,-1-1 0,0 1 0,1-1 0,-1 1 0,1 0 0,-1-1 0,1 1 0,-1-1 0,1 1 0,0 0 0,-1 0 0,1-1 0,-1 1 0,1 0 0,0 0 0,-1 0 0,1-1 0,-1 1 0,1 0 0,0 0 0,-1 0 0,1 0 0,0 0 0,-1 0 0,1 0 0,0 1 0,-1-1 0,1 0 0,0 0 0,-1 0 0,1 1 0,-1-1 0,1 0 0,-1 1 0,1-1 0,0 0 0,-1 1 0,1-1 0,-1 1 0,0-1 0,1 1 0,-1-1 0,1 1 0,-1-1 0,0 1 0,1-1 0,-1 2 0,20 43 0,-17-36 0,29 51-1365,-14-36-5461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7"/>
    </inkml:context>
    <inkml:brush xml:id="br0">
      <inkml:brushProperty name="width" value="0.05" units="cm"/>
      <inkml:brushProperty name="height" value="0.05" units="cm"/>
    </inkml:brush>
  </inkml:definitions>
  <inkml:trace contextRef="#ctx0" brushRef="#br0">30 1 24575,'-5'0'0,"4"-1"0,1 1 0,-1 0 0,0 0 0,1 0 0,-1 0 0,0 0 0,1 0 0,-1 0 0,0 0 0,1 0 0,-1 1 0,0-1 0,1 0 0,-1 0 0,0 0 0,1 1 0,-1-1 0,1 0 0,-1 1 0,0-1 0,1 1 0,-1-1 0,1 0 0,-1 1 0,1-1 0,0 1 0,-1 0 0,1-1 0,-1 1 0,1-1 0,0 1 0,0-1 0,-1 1 0,1 0 0,0-1 0,0 1 0,0 0 0,-1-1 0,1 1 0,0 0 0,0-1 0,0 1 0,0 0 0,0-1 0,1 1 0,-1 0 0,0 1 0,-4 39 0,2 1 0,2 0 0,2 0 0,1-1 0,13 61 0,-16-103 0,0 1 0,0 0 0,0 0 0,0 0 0,1 0 0,-1 0 0,0 0 0,0 0 0,0 0 0,0 0 0,0-1 0,0 1 0,0 0 0,0 0 0,0 0 0,0 0 0,0 0 0,0 0 0,0 0 0,0 0 0,0 0 0,0 0 0,0 0 0,1 0 0,-1-1 0,0 1 0,0 0 0,0 0 0,0 0 0,0 0 0,0 0 0,0 0 0,0 0 0,0 0 0,0 0 0,1 0 0,-1 0 0,0 0 0,0 0 0,0 0 0,0 0 0,0 0 0,0 0 0,0 0 0,0 0 0,1 0 0,-1 0 0,0 0 0,0 0 0,0 1 0,0-1 0,0 0 0,0 0 0,0 0 0,0 0 0,0 0 0,0 0 0,0 0 0,0 0 0,1 0 0,-1 0 0,7-17 0,9-36 0,-9 30 0,-3 13 0,0 0 0,1 0 0,0 1 0,1 0 0,-1 0 0,13-13 0,-16 20 0,0 0 0,0 0 0,0 0 0,0 0 0,1 0 0,-1 0 0,1 1 0,-1-1 0,1 1 0,0 0 0,0 0 0,3-1 0,-4 1 0,0 1 0,-1 0 0,1 0 0,0 0 0,0 1 0,-1-1 0,1 0 0,0 1 0,-1-1 0,1 1 0,-1-1 0,1 1 0,-1 0 0,1-1 0,-1 1 0,1 0 0,-1 0 0,0 0 0,1 0 0,-1 1 0,0-1 0,0 0 0,2 3 0,1 3 0,-1 1 0,1 0 0,-1 0 0,-1 1 0,0-1 0,0 0 0,-1 1 0,1 0 0,-2-1 0,1 1 0,-1-1 0,-1 1 0,0 0 0,0-1 0,0 1 0,-1-1 0,-1 0 0,-5 14 0,6-19-45,-1 0-1,0 0 1,0-1-1,0 1 1,0-1-1,-1 0 1,1 0-1,-1 0 1,1 0-1,-1 0 1,0-1-1,0 0 1,1 1-1,-1-2 1,0 1-1,0 0 1,0-1-1,0 0 1,0 1-1,0-2 1,0 1-1,0 0 1,0-1-1,0 0 0,0 0 1,0 0-1,0 0 1,1-1-1,-6-2 1,0-3-6781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8"/>
    </inkml:context>
    <inkml:brush xml:id="br0">
      <inkml:brushProperty name="width" value="0.05" units="cm"/>
      <inkml:brushProperty name="height" value="0.05" units="cm"/>
    </inkml:brush>
  </inkml:definitions>
  <inkml:trace contextRef="#ctx0" brushRef="#br0">46 6 24575,'-3'-5'0,"-4"13"0,-4 13 0,5-3 0,1 0 0,1 1 0,1-1 0,0 1 0,0 20 0,3-35 0,0 0 0,0-1 0,0 1 0,0 0 0,1 0 0,-1-1 0,1 1 0,0 0 0,0-1 0,0 1 0,1-1 0,-1 1 0,1-1 0,0 0 0,0 0 0,0 0 0,0 0 0,1 0 0,-1 0 0,1 0 0,0-1 0,0 1 0,0-1 0,0 0 0,0 0 0,0 0 0,0 0 0,1 0 0,-1-1 0,1 0 0,-1 0 0,1 0 0,4 1 0,-6-2 0,0 1 0,0-1 0,-1 0 0,1 0 0,0 0 0,0 0 0,0 0 0,0-1 0,0 1 0,0 0 0,0-1 0,-1 0 0,1 1 0,0-1 0,0 0 0,-1 0 0,1 0 0,0 0 0,-1 0 0,1 0 0,2-3 0,-2 1 0,1-1 0,-1 1 0,0-1 0,0 1 0,0-1 0,0 0 0,-1 0 0,1 0 0,0-6 0,1-7 0,-1 1 0,0-1 0,-2-30 0,0 46-21,-6-52 165,5 50-215,1 1 0,-1 0 0,0 0 0,1 0 1,-1-1-1,0 1 0,0 0 0,0 0 0,-1 0 0,1 1 0,0-1 1,-1 0-1,1 0 0,-1 1 0,0-1 0,1 1 0,-1-1 0,0 1 1,0 0-1,-3-2 0,-4 1-6755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599"/>
    </inkml:context>
    <inkml:brush xml:id="br0">
      <inkml:brushProperty name="width" value="0.05" units="cm"/>
      <inkml:brushProperty name="height" value="0.05" units="cm"/>
    </inkml:brush>
  </inkml:definitions>
  <inkml:trace contextRef="#ctx0" brushRef="#br0">0 1 24575,'0'4'0,"0"9"0,0 7 0,0 6 0,0 6 0,0 7 0,0 3 0,0-1 0,0-2 0,2-4 0,1-5 0,0-2 0,4-4 0,1-7-8191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0"/>
    </inkml:context>
    <inkml:brush xml:id="br0">
      <inkml:brushProperty name="width" value="0.05" units="cm"/>
      <inkml:brushProperty name="height" value="0.05" units="cm"/>
    </inkml:brush>
  </inkml:definitions>
  <inkml:trace contextRef="#ctx0" brushRef="#br0">1 90 24575,'0'-2'0,"1"0"0,-1 1 0,1-1 0,0 1 0,-1-1 0,1 1 0,0-1 0,0 1 0,0-1 0,0 1 0,0 0 0,0-1 0,1 1 0,-1 0 0,0 0 0,1 0 0,-1 0 0,1 0 0,-1 0 0,1 0 0,-1 1 0,1-1 0,0 0 0,3 0 0,46-12 0,-44 12 0,13-3 0,-7 3 0,-1-1 0,1-1 0,-1 0 0,0 0 0,0-2 0,0 1 0,-1-1 0,16-10 0,-42 26 0,9-7 0,1 0 0,-1 0 0,1 0 0,0 0 0,0 1 0,-5 6 0,8-8 0,0 0 0,0-1 0,0 1 0,0 0 0,1 0 0,-1 1 0,1-1 0,0 0 0,0 0 0,0 1 0,0-1 0,1 0 0,-1 1 0,1-1 0,0 1 0,0-1 0,0 1 0,1 4 0,0-5 0,1 1 0,-1-1 0,1 0 0,0 0 0,0 0 0,0-1 0,0 1 0,1 0 0,-1-1 0,1 1 0,0-1 0,-1 0 0,1 0 0,0 0 0,0 0 0,0 0 0,1-1 0,2 2 0,-2-2 0,0 1 0,0 0 0,-1 0 0,1 1 0,-1-1 0,1 1 0,-1 0 0,0-1 0,4 6 0,-7-8 0,1 1 0,-1-1 0,0 1 0,1 0 0,-1-1 0,0 1 0,0 0 0,1-1 0,-1 1 0,0 0 0,0-1 0,0 1 0,0 0 0,0-1 0,0 1 0,0 0 0,0-1 0,0 1 0,0 0 0,0-1 0,-1 1 0,1 0 0,0 0 0,-2 1 0,1-1 0,0 0 0,0 1 0,0-1 0,-1 0 0,1 0 0,0 0 0,-1 0 0,1 0 0,-1 0 0,1 0 0,-1-1 0,-3 2 0,-7 3-273,-1 0 0,-1-1 0,1-1 0,-26 4 0,23-7-6553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1"/>
    </inkml:context>
    <inkml:brush xml:id="br0">
      <inkml:brushProperty name="width" value="0.05" units="cm"/>
      <inkml:brushProperty name="height" value="0.05" units="cm"/>
    </inkml:brush>
  </inkml:definitions>
  <inkml:trace contextRef="#ctx0" brushRef="#br0">1 1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2"/>
    </inkml:context>
    <inkml:brush xml:id="br0">
      <inkml:brushProperty name="width" value="0.05" units="cm"/>
      <inkml:brushProperty name="height" value="0.05" units="cm"/>
    </inkml:brush>
  </inkml:definitions>
  <inkml:trace contextRef="#ctx0" brushRef="#br0">0 1 24575,'14'133'0,"1"-12"0,-15-114 0,0 0 0,1 0 0,0 0 0,0-1 0,1 1 0,0-1 0,5 12 0,-7-17 0,1 0 0,-1 0 0,1-1 0,0 1 0,-1 0 0,1 0 0,0-1 0,-1 1 0,1 0 0,0-1 0,0 1 0,0-1 0,0 1 0,-1-1 0,1 1 0,0-1 0,0 0 0,0 1 0,0-1 0,0 0 0,0 0 0,2 1 0,-1-2 0,0 1 0,0-1 0,1 1 0,-1-1 0,0 0 0,0 0 0,0 0 0,0 0 0,0 0 0,0-1 0,0 1 0,0 0 0,-1-1 0,3-2 0,5-4-136,-1 0-1,0-1 1,-1 0-1,1 0 1,-2-1-1,1 0 1,-2 0-1,1-1 0,5-17 1,-6 11-6690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3"/>
    </inkml:context>
    <inkml:brush xml:id="br0">
      <inkml:brushProperty name="width" value="0.05" units="cm"/>
      <inkml:brushProperty name="height" value="0.05" units="cm"/>
    </inkml:brush>
  </inkml:definitions>
  <inkml:trace contextRef="#ctx0" brushRef="#br0">0 47 24575,'5'-3'0,"5"0"0,7 0 0,4-3 0,6-2 0,2 1 0,4 2 0,0-1 0,-5 1-8191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4"/>
    </inkml:context>
    <inkml:brush xml:id="br0">
      <inkml:brushProperty name="width" value="0.05" units="cm"/>
      <inkml:brushProperty name="height" value="0.05" units="cm"/>
    </inkml:brush>
  </inkml:definitions>
  <inkml:trace contextRef="#ctx0" brushRef="#br0">115 1 24575,'3'0'0,"0"4"0,0 7 0,-10 5 0,-6 10 0,-1 5 0,-4 1 0,0 0 0,1 0 0,3-2 0,5-4 0,1-5 0,2-8-8191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5"/>
    </inkml:context>
    <inkml:brush xml:id="br0">
      <inkml:brushProperty name="width" value="0.05" units="cm"/>
      <inkml:brushProperty name="height" value="0.05" units="cm"/>
    </inkml:brush>
  </inkml:definitions>
  <inkml:trace contextRef="#ctx0" brushRef="#br0">0 0 24575,'0'3'0,"2"2"0,4 6 0,4 5 0,4 4 0,3 4 0,2 2 0,2-1 0,-1 0 0,1-2 0,0-3 0,0 0 0,-3-4-8191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6"/>
    </inkml:context>
    <inkml:brush xml:id="br0">
      <inkml:brushProperty name="width" value="0.05" units="cm"/>
      <inkml:brushProperty name="height" value="0.05" units="cm"/>
    </inkml:brush>
  </inkml:definitions>
  <inkml:trace contextRef="#ctx0" brushRef="#br0">1 1 24575,'0'2'0,"0"6"0,0 5 0,0 6 0,0 6 0,0 4 0,0 3 0,0 1 0,0 0 0,0 1 0,0-4 0,0-3 0,0-6 0,0-5-8191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7.476"/>
    </inkml:context>
    <inkml:brush xml:id="br0">
      <inkml:brushProperty name="width" value="0.05" units="cm"/>
      <inkml:brushProperty name="height" value="0.05" units="cm"/>
      <inkml:brushProperty name="color" value="#333333"/>
    </inkml:brush>
  </inkml:definitions>
  <inkml:trace contextRef="#ctx0" brushRef="#br0">1 1 24575,'0'3'0,"-1"88"0,18 142 0,-9-199 0,-7-34 0,-1 1 0,0-1 0,0 1 0,0-1 0,0 0 0,1 1 0,-1-1 0,0 1 0,1-1 0,-1 0 0,0 1 0,0-1 0,1 0 0,-1 1 0,1-1 0,-1 0 0,0 0 0,1 1 0,-1-1 0,1 0 0,-1 0 0,0 0 0,1 0 0,-1 1 0,1-1 0,-1 0 0,1 0 0,-1 0 0,1 0 0,-1 0 0,1 0 0,-1 0 0,1 0 0,-1 0 0,0-1 0,1 1 0,-1 0 0,1 0 0,-1 0 0,1 0 0,-1-1 0,0 1 0,1 0 0,-1 0 0,1-1 0,-1 1 0,0 0 0,1-1 0,-1 1 0,0 0 0,1-1 0,-1 1 0,0 0 0,0-1 0,0 1 0,1-1 0,-1 1 0,0-1 0,0 1 0,0-1 0,0 1 0,6-10 0,0 0 0,-1-1 0,0 1 0,-1-1 0,0 0 0,2-13 0,-4 16 0,0-1 0,1 0 0,0 0 0,0 1 0,1 0 0,0 0 0,0 0 0,1 0 0,0 0 0,1 1 0,8-10 0,-13 17 0,0-1 0,-1 0 0,1 0 0,0 1 0,0-1 0,0 1 0,0-1 0,0 1 0,0-1 0,0 1 0,0 0 0,0-1 0,0 1 0,0 0 0,0 0 0,0 0 0,0-1 0,0 1 0,0 1 0,0-1 0,1 0 0,-1 0 0,0 0 0,0 0 0,0 1 0,0-1 0,1 1 0,1 1 0,-1-1 0,1 1 0,-1 0 0,0 0 0,0 0 0,0 1 0,0-1 0,0 0 0,-1 1 0,3 2 0,3 9 0,-1-1 0,0 1 0,5 16 0,-6-10-273,-1 0 0,-1 0 0,0 0 0,-1 29 0,-2-21-6553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7"/>
    </inkml:context>
    <inkml:brush xml:id="br0">
      <inkml:brushProperty name="width" value="0.05" units="cm"/>
      <inkml:brushProperty name="height" value="0.05" units="cm"/>
    </inkml:brush>
  </inkml:definitions>
  <inkml:trace contextRef="#ctx0" brushRef="#br0">0 24 24575,'5'0'0,"8"0"0,7 0 0,4 0 0,3-3 0,1 0 0,-2 0 0,0-3 0,-6-2-8191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8"/>
    </inkml:context>
    <inkml:brush xml:id="br0">
      <inkml:brushProperty name="width" value="0.05" units="cm"/>
      <inkml:brushProperty name="height" value="0.05" units="cm"/>
    </inkml:brush>
  </inkml:definitions>
  <inkml:trace contextRef="#ctx0" brushRef="#br0">0 3 24575,'0'-3'0,"0"5"0,0 4 0,0 7 0,0 4 0,2 0 0,1-4-8191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09"/>
    </inkml:context>
    <inkml:brush xml:id="br0">
      <inkml:brushProperty name="width" value="0.05" units="cm"/>
      <inkml:brushProperty name="height" value="0.05" units="cm"/>
    </inkml:brush>
  </inkml:definitions>
  <inkml:trace contextRef="#ctx0" brushRef="#br0">1 9 24575,'0'-5'0,"0"2"0,0 4 0,4 8 0,2 5 0,0 1 0,-2 3 0,0 2 0,-2-2 0,-1-3-8191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0"/>
    </inkml:context>
    <inkml:brush xml:id="br0">
      <inkml:brushProperty name="width" value="0.05" units="cm"/>
      <inkml:brushProperty name="height" value="0.05" units="cm"/>
    </inkml:brush>
  </inkml:definitions>
  <inkml:trace contextRef="#ctx0" brushRef="#br0">29 0 24575,'-5'0'0,"-1"2"0,0 6 0,2 5 0,1 8 0,0 8 0,2 2 0,1 1 0,0 0 0,0-1 0,0-2 0,1 0 0,-1-4 0,2-5 0,1-7-8191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1"/>
    </inkml:context>
    <inkml:brush xml:id="br0">
      <inkml:brushProperty name="width" value="0.05" units="cm"/>
      <inkml:brushProperty name="height" value="0.05" units="cm"/>
    </inkml:brush>
  </inkml:definitions>
  <inkml:trace contextRef="#ctx0" brushRef="#br0">0 46 24575,'7'-2'0,"7"-1"0,5 0 0,7 0 0,3-3 0,2-1 0,-1 1 0,-2 1 0,-4-1 0,-7 1-8191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2"/>
    </inkml:context>
    <inkml:brush xml:id="br0">
      <inkml:brushProperty name="width" value="0.05" units="cm"/>
      <inkml:brushProperty name="height" value="0.05" units="cm"/>
    </inkml:brush>
  </inkml:definitions>
  <inkml:trace contextRef="#ctx0" brushRef="#br0">1 3 24575,'0'-2'0,"0"1"0,0 4 0,0 5 0,0 6 0,0 5 0,0 5 0,0 4 0,0 4 0,0 2 0,0-1 0,0-1 0,5-1 0,1-2 0,-1-6-8191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3"/>
    </inkml:context>
    <inkml:brush xml:id="br0">
      <inkml:brushProperty name="width" value="0.05" units="cm"/>
      <inkml:brushProperty name="height" value="0.05" units="cm"/>
    </inkml:brush>
  </inkml:definitions>
  <inkml:trace contextRef="#ctx0" brushRef="#br0">40 106 24575,'4'-3'0,"0"0"0,-1 0 0,1 0 0,-1-1 0,0 1 0,0-1 0,0 0 0,0 0 0,0 0 0,-1 0 0,0 0 0,0-1 0,0 1 0,0-1 0,-1 1 0,0-1 0,1 0 0,-2 1 0,1-1 0,0-7 0,-1 11 0,-1 1 0,1-1 0,0 0 0,0 1 0,0-1 0,0 1 0,-1-1 0,1 1 0,0-1 0,0 0 0,-1 1 0,1-1 0,0 1 0,-1 0 0,1-1 0,-1 1 0,1-1 0,-1 1 0,1-1 0,-1 1 0,1 0 0,-1 0 0,1-1 0,-1 1 0,1 0 0,-1 0 0,1-1 0,-1 1 0,0 0 0,1 0 0,-1 0 0,1 0 0,-2 0 0,-20 11 0,-12 25 0,32-33 0,0 0 0,0 0 0,0 0 0,1 0 0,-1 0 0,1 0 0,0 0 0,0 0 0,0 1 0,0-1 0,1 0 0,-1 1 0,1-1 0,0 1 0,0-1 0,0 0 0,1 1 0,-1-1 0,1 0 0,-1 1 0,1-1 0,0 0 0,1 1 0,-1-1 0,3 5 0,-1-5 0,0 0 0,1 0 0,-1 0 0,1 0 0,0 0 0,-1 0 0,1-1 0,0 0 0,1 0 0,-1 0 0,0 0 0,0-1 0,1 0 0,-1 0 0,1 0 0,-1 0 0,1-1 0,6 1 0,-5-1-85,0 0 0,0 1-1,-1-2 1,1 1 0,0-1-1,0 0 1,-1 0 0,1 0-1,0-1 1,-1 0 0,0 0-1,1 0 1,-1-1 0,0 0-1,6-4 1,3-7-6741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4"/>
    </inkml:context>
    <inkml:brush xml:id="br0">
      <inkml:brushProperty name="width" value="0.05" units="cm"/>
      <inkml:brushProperty name="height" value="0.05" units="cm"/>
    </inkml:brush>
  </inkml:definitions>
  <inkml:trace contextRef="#ctx0" brushRef="#br0">1 0 24575,'0'2'0,"0"6"0,5 3 0,1 3 0,2 3 0,4 3 0,2-1 0,0-3 0,1-3 0,2-4 0,4-8 0,-2-9 0,-2-5 0,-4-1-8191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5"/>
    </inkml:context>
    <inkml:brush xml:id="br0">
      <inkml:brushProperty name="width" value="0.05" units="cm"/>
      <inkml:brushProperty name="height" value="0.05" units="cm"/>
    </inkml:brush>
  </inkml:definitions>
  <inkml:trace contextRef="#ctx0" brushRef="#br0">0 30 24575,'0'-4'0,"0"-7"0,0 2 0,0 4 0,0 7 0,0 11 0,0 9 0,0 9 0,0 5 0,0 6 0,0 5 0,0 4 0,0-1 0,0-1 0,0-4 0,0-6 0,0-5 0,0-8-8191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6"/>
    </inkml:context>
    <inkml:brush xml:id="br0">
      <inkml:brushProperty name="width" value="0.05" units="cm"/>
      <inkml:brushProperty name="height" value="0.05" units="cm"/>
    </inkml:brush>
  </inkml:definitions>
  <inkml:trace contextRef="#ctx0" brushRef="#br0">13 1 24575,'0'4'0,"0"4"0,-3 3 0,1 2 0,-1 6 0,1 6 0,0-1-8191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8.255"/>
    </inkml:context>
    <inkml:brush xml:id="br0">
      <inkml:brushProperty name="width" value="0.05" units="cm"/>
      <inkml:brushProperty name="height" value="0.05" units="cm"/>
      <inkml:brushProperty name="color" value="#333333"/>
    </inkml:brush>
  </inkml:definitions>
  <inkml:trace contextRef="#ctx0" brushRef="#br0">1 1 24575,'-1'63'0,"3"86"0,0-131 0,0 0 0,1 0 0,1 0 0,0-1 0,14 33 0,-18-50 0,0 1 0,0-1 0,0 1 0,1-1 0,-1 1 0,0-1 0,0 0 0,1 1 0,-1-1 0,0 1 0,1-1 0,-1 0 0,0 1 0,1-1 0,-1 0 0,0 0 0,1 1 0,-1-1 0,1 0 0,-1 0 0,1 1 0,-1-1 0,1 0 0,-1 0 0,1 0 0,-1 0 0,1 0 0,-1 0 0,1 0 0,-1 0 0,1 0 0,-1 0 0,1 0 0,-1 0 0,0 0 0,1 0 0,-1 0 0,1-1 0,-1 1 0,1 0 0,-1 0 0,1 0 0,-1-1 0,0 1 0,1 0 0,-1-1 0,1 1 0,-1 0 0,0-1 0,1 1 0,-1 0 0,0-1 0,0 1 0,1-1 0,-1 1 0,0-1 0,0 1 0,0-1 0,1 1 0,-1-1 0,0 1 0,0-1 0,20-40 0,-15 30 0,10-21 0,19-33 0,-32 62 0,0 0 0,1 0 0,-1 0 0,1 0 0,0 0 0,-1 0 0,1 1 0,1-1 0,-1 1 0,0 0 0,0 0 0,1 0 0,-1 0 0,7-2 0,-9 4 0,1 0 0,-1-1 0,1 1 0,-1 0 0,1 0 0,-1 0 0,0 0 0,1 0 0,-1 0 0,1 1 0,-1-1 0,1 0 0,-1 1 0,0-1 0,1 1 0,-1-1 0,0 1 0,0 0 0,1-1 0,-1 1 0,0 0 0,0 0 0,0 0 0,0 0 0,0 0 0,0 0 0,0 0 0,0 0 0,0 1 0,-1-1 0,1 0 0,0 0 0,-1 1 0,1-1 0,-1 1 0,1-1 0,-1 0 0,0 1 0,0-1 0,1 1 0,-1-1 0,0 0 0,0 1 0,-1-1 0,1 4 0,0 2 0,0 0 0,-1 0 0,0 0 0,0-1 0,0 1 0,-1 0 0,0 0 0,-4 8 0,-5 3-195,0-2 0,-2 0 0,0 0 0,0-1 0,-1-1 0,-17 14 0,6-9-6631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7"/>
    </inkml:context>
    <inkml:brush xml:id="br0">
      <inkml:brushProperty name="width" value="0.05" units="cm"/>
      <inkml:brushProperty name="height" value="0.05" units="cm"/>
    </inkml:brush>
  </inkml:definitions>
  <inkml:trace contextRef="#ctx0" brushRef="#br0">1 11 24575,'0'-2'0,"0"-3"0,0 1 0,0 6 0,0 6 0,2 3 0,3 6 0,8 3 0,4-2 0,1-4 0,-3-4-8191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8"/>
    </inkml:context>
    <inkml:brush xml:id="br0">
      <inkml:brushProperty name="width" value="0.05" units="cm"/>
      <inkml:brushProperty name="height" value="0.05" units="cm"/>
    </inkml:brush>
  </inkml:definitions>
  <inkml:trace contextRef="#ctx0" brushRef="#br0">28 0 24575,'0'5'0,"0"5"0,-4 7 0,-2 6 0,0 7 0,1 5 0,2 3 0,1 2 0,1 2 0,0-3 0,1-5 0,0-6 0,1-4 0,-1-5-8191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19"/>
    </inkml:context>
    <inkml:brush xml:id="br0">
      <inkml:brushProperty name="width" value="0.05" units="cm"/>
      <inkml:brushProperty name="height" value="0.05" units="cm"/>
    </inkml:brush>
  </inkml:definitions>
  <inkml:trace contextRef="#ctx0" brushRef="#br0">6 0 24575,'-2'46'0,"0"-33"0,1 1 0,1 0 0,0 0 0,1-1 0,0 1 0,1-1 0,7 26 0,-8-38 0,-1 1 0,1-1 0,0 1 0,-1-1 0,1 1 0,0-1 0,0 0 0,0 1 0,-1-1 0,2 0 0,-1 1 0,0-1 0,0 0 0,0 0 0,0 0 0,1 0 0,-1 0 0,1 0 0,-1-1 0,1 1 0,-1 0 0,1-1 0,-1 1 0,1-1 0,-1 1 0,1-1 0,-1 0 0,1 0 0,0 1 0,-1-1 0,1 0 0,0-1 0,-1 1 0,1 0 0,0 0 0,-1-1 0,1 1 0,-1-1 0,1 1 0,-1-1 0,1 0 0,-1 0 0,0 1 0,1-1 0,-1 0 0,0 0 0,1-1 0,1-1 0,-1 1 0,1-1 0,0 1 0,-1-1 0,1 0 0,-1 0 0,0 0 0,0 0 0,0-1 0,0 1 0,-1-1 0,1 1 0,-1-1 0,0 1 0,0-1 0,0 0 0,-1 1 0,1-1 0,-1 0 0,0 0 0,0 1 0,-1-6 0,0 5-59,0 1 0,-1-1-1,0 1 1,0-1-1,0 1 1,0 0 0,0-1-1,-1 1 1,0 1 0,1-1-1,-1 0 1,0 0 0,0 1-1,0 0 1,-1 0-1,1 0 1,-1 0 0,1 0-1,-1 1 1,1-1 0,-1 1-1,-6-1 1,-5-2-6767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0"/>
    </inkml:context>
    <inkml:brush xml:id="br0">
      <inkml:brushProperty name="width" value="0.05" units="cm"/>
      <inkml:brushProperty name="height" value="0.05" units="cm"/>
    </inkml:brush>
  </inkml:definitions>
  <inkml:trace contextRef="#ctx0" brushRef="#br0">5 0 24575,'-2'46'0,"1"-31"0,0 1 0,1-1 0,0 1 0,2-1 0,-1 0 0,5 16 0,-6-30 0,1 0 0,-1 0 0,0 0 0,0 0 0,1-1 0,-1 1 0,0 0 0,1 0 0,-1 0 0,1 0 0,0-1 0,-1 1 0,1 0 0,-1 0 0,1-1 0,0 1 0,0 0 0,-1-1 0,1 1 0,0-1 0,0 1 0,0-1 0,-1 1 0,1-1 0,0 0 0,0 0 0,1 1 0,0-1 0,0 0 0,-1-1 0,1 1 0,-1-1 0,1 1 0,-1-1 0,0 0 0,1 1 0,-1-1 0,1 0 0,-1 0 0,0 0 0,0 0 0,3-2 0,1-2 0,-1-1 0,1 0 0,-1 1 0,0-1 0,0-1 0,3-7 0,8-37 0,-11 36 0,0 1 0,0 0 0,9-16 0,-13 30 0,1 0 0,-1 0 0,0 0 0,1 0 0,-1 0 0,0 1 0,1-1 0,-1 0 0,0 0 0,0 0 0,1 0 0,-1 1 0,0-1 0,0 0 0,1 0 0,-1 1 0,0-1 0,0 0 0,1 0 0,-1 1 0,0-1 0,0 0 0,0 1 0,0-1 0,0 0 0,1 1 0,-1-1 0,0 0 0,0 1 0,0-1 0,0 0 0,0 1 0,0-1 0,0 0 0,0 1 0,0-1 0,0 0 0,0 1 0,-1 0 0,5 19 0,-1 21 0,-2-21 0,0 0 0,2 0 0,0 0 0,1-1 0,1 0 0,10 26 0,-7-32-1365,2-5-5461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1"/>
    </inkml:context>
    <inkml:brush xml:id="br0">
      <inkml:brushProperty name="width" value="0.05" units="cm"/>
      <inkml:brushProperty name="height" value="0.05" units="cm"/>
    </inkml:brush>
  </inkml:definitions>
  <inkml:trace contextRef="#ctx0" brushRef="#br0">42 6 24575,'0'-2'0,"-4"-1"0,-2 4 0,-3 10 0,2 4 0,0 3 0,3 3 0,1 1 0,2-2-8191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2"/>
    </inkml:context>
    <inkml:brush xml:id="br0">
      <inkml:brushProperty name="width" value="0.05" units="cm"/>
      <inkml:brushProperty name="height" value="0.05" units="cm"/>
    </inkml:brush>
  </inkml:definitions>
  <inkml:trace contextRef="#ctx0" brushRef="#br0">1 1 24575,'0'41'0,"2"1"0,2 0 0,11 45 0,-15-85 0,1 0 0,-1 0 0,0-1 0,1 1 0,-1 0 0,1-1 0,0 1 0,-1-1 0,1 1 0,0-1 0,0 1 0,0-1 0,0 0 0,0 1 0,0-1 0,1 0 0,1 2 0,-2-3 0,-1 0 0,1-1 0,0 1 0,0 0 0,0-1 0,0 1 0,-1-1 0,1 1 0,0-1 0,0 1 0,-1-1 0,1 1 0,0-1 0,-1 1 0,1-1 0,0 0 0,-1 0 0,1 1 0,-1-1 0,0 0 0,1 0 0,-1 0 0,1 1 0,-1-1 0,0 0 0,0 0 0,0 0 0,1 0 0,-1 0 0,0 1 0,0-1 0,0-2 0,2-4-57,28-91 241,-26 90-333,-1 1 0,1-1 0,0 1-1,1 0 1,0 0 0,0 0 0,0 1-1,1-1 1,12-10 0,-1 6-6677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3"/>
    </inkml:context>
    <inkml:brush xml:id="br0">
      <inkml:brushProperty name="width" value="0.05" units="cm"/>
      <inkml:brushProperty name="height" value="0.05" units="cm"/>
    </inkml:brush>
  </inkml:definitions>
  <inkml:trace contextRef="#ctx0" brushRef="#br0">42 165 24575,'3'0'0,"0"-1"0,0 0 0,0 0 0,0 0 0,0 0 0,0 0 0,-1-1 0,1 0 0,0 1 0,-1-1 0,1 0 0,-1 0 0,0 0 0,0 0 0,0-1 0,0 1 0,0 0 0,0-1 0,0 0 0,-1 1 0,1-1 0,-1 0 0,0 0 0,0 0 0,1-3 0,3-8 0,-1 1 0,-1-1 0,0 1 0,1-18 0,-3 30 0,-1 0 0,0 0 0,0 0 0,0 0 0,0 0 0,0 0 0,0 0 0,0 0 0,0 0 0,0 0 0,0 0 0,0 0 0,0 0 0,-1 0 0,1 1 0,0-1 0,-1 0 0,1 0 0,-1 0 0,1 0 0,-1 0 0,0 0 0,1 1 0,-1-1 0,-1-1 0,1 2 0,0 0 0,0 0 0,0 0 0,0 0 0,0 0 0,0 0 0,-1 0 0,1 0 0,0 0 0,0 1 0,0-1 0,0 0 0,0 1 0,0-1 0,0 1 0,0-1 0,0 1 0,-1 0 0,-4 4 0,-1 0 0,1-1 0,1 2 0,-1-1 0,-5 8 0,4-3 0,1 0 0,0 0 0,0 1 0,1 0 0,1 0 0,0 0 0,-4 17 0,7-25 0,0-1 0,1 0 0,-1 1 0,1-1 0,-1 0 0,1 1 0,0-1 0,0 0 0,0 1 0,1-1 0,-1 1 0,0-1 0,1 0 0,0 1 0,-1-1 0,1 0 0,0 0 0,0 0 0,0 1 0,1-1 0,-1 0 0,0 0 0,1-1 0,-1 1 0,1 0 0,0 0 0,-1-1 0,1 1 0,0-1 0,0 1 0,0-1 0,0 0 0,0 0 0,1 0 0,-1 0 0,0 0 0,0-1 0,1 1 0,-1-1 0,0 1 0,1-1 0,-1 0 0,3 0 0,4 1-170,0-1-1,1-1 0,-1 1 1,0-1-1,0-1 0,0 0 1,10-3-1,4-5-6655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4"/>
    </inkml:context>
    <inkml:brush xml:id="br0">
      <inkml:brushProperty name="width" value="0.05" units="cm"/>
      <inkml:brushProperty name="height" value="0.05" units="cm"/>
    </inkml:brush>
  </inkml:definitions>
  <inkml:trace contextRef="#ctx0" brushRef="#br0">2 1 24575,'-1'48'0,"0"-10"0,6 61 0,-5-98 0,-1-1 0,1 1 0,0-1 0,0 1 0,0 0 0,0-1 0,0 1 0,0 0 0,1-1 0,-1 1 0,0 0 0,0-1 0,0 1 0,1-1 0,-1 1 0,0 0 0,0-1 0,1 1 0,-1-1 0,1 1 0,-1-1 0,0 1 0,1-1 0,-1 1 0,1-1 0,-1 0 0,2 1 0,8-15 0,6-36 0,-15 46 0,5-23 0,10-30 0,-15 53 0,0 1 0,0-1 0,1 1 0,0 0 0,-1 0 0,1 0 0,1 0 0,-1 0 0,0 0 0,1 1 0,-1-1 0,6-3 0,-7 6 0,0-1 0,0 1 0,0 0 0,1 0 0,-1-1 0,0 1 0,0 0 0,0 0 0,1 0 0,-1 0 0,0 1 0,0-1 0,0 0 0,1 0 0,-1 1 0,0-1 0,0 1 0,0-1 0,0 1 0,0-1 0,0 1 0,0 0 0,0-1 0,0 1 0,0 0 0,0 0 0,0 0 0,0 0 0,-1 0 0,1 0 0,0 0 0,-1 0 0,1 0 0,-1 0 0,1 0 0,-1 0 0,1 3 0,21 52 0,-18-46 0,-1 0-101,7 15-321,-2 1 1,6 32 0,-11-43-6405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5"/>
    </inkml:context>
    <inkml:brush xml:id="br0">
      <inkml:brushProperty name="width" value="0.05" units="cm"/>
      <inkml:brushProperty name="height" value="0.05" units="cm"/>
    </inkml:brush>
  </inkml:definitions>
  <inkml:trace contextRef="#ctx0" brushRef="#br0">2 25 24575,'0'23'0,"-1"-10"0,0 0 0,2 0 0,-1 0 0,5 21 0,-4-32 0,-1 0 0,0 0 0,1 0 0,0 0 0,-1 0 0,1 0 0,0-1 0,0 1 0,0 0 0,0 0 0,1 0 0,-1-1 0,0 1 0,1-1 0,-1 1 0,1-1 0,0 0 0,-1 1 0,1-1 0,0 0 0,0 0 0,0 0 0,-1 0 0,1-1 0,0 1 0,0 0 0,0-1 0,0 0 0,0 1 0,1-1 0,-1 0 0,0 0 0,0 0 0,0 0 0,3-1 0,-2 0 0,1 0 0,0 0 0,0-1 0,-1 1 0,1-1 0,-1 0 0,1 0 0,-1 0 0,0-1 0,0 1 0,0-1 0,0 0 0,0 0 0,-1 0 0,1 0 0,-1 0 0,0 0 0,0-1 0,0 1 0,0-1 0,-1 1 0,1-1 0,-1 0 0,0 0 0,0 1 0,-1-1 0,1 0 0,-1 0 0,1 0 0,-1 0 0,-1 0 0,1 0 0,0 0 0,-1 0 0,0 0 0,0 1 0,0-1 0,0 0 0,-1 0 0,1 1 0,-1-1 0,0 1 0,-5-7 0,-26-13-1365,17 16-5461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6"/>
    </inkml:context>
    <inkml:brush xml:id="br0">
      <inkml:brushProperty name="width" value="0.05" units="cm"/>
      <inkml:brushProperty name="height" value="0.05" units="cm"/>
    </inkml:brush>
  </inkml:definitions>
  <inkml:trace contextRef="#ctx0" brushRef="#br0">0 0 24575,'0'3'0,"0"4"0,0 9 0,0 8 0,0 7 0,5 2 0,1 4 0,0-1 0,1-2 0,-1-4 0,-1-3 0,3-6 0,0-6-8191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8.632"/>
    </inkml:context>
    <inkml:brush xml:id="br0">
      <inkml:brushProperty name="width" value="0.05" units="cm"/>
      <inkml:brushProperty name="height" value="0.05" units="cm"/>
      <inkml:brushProperty name="color" value="#333333"/>
    </inkml:brush>
  </inkml:definitions>
  <inkml:trace contextRef="#ctx0" brushRef="#br0">1 14 24575,'0'-7'0,"0"1"0,0 5 0,0 7 0,0 9 0,0 10 0,0 10 0,0 8 0,0 4 0,0-4 0,0-4 0,0-2 0,3-8 0,9-8 0,3-8-8191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7"/>
    </inkml:context>
    <inkml:brush xml:id="br0">
      <inkml:brushProperty name="width" value="0.05" units="cm"/>
      <inkml:brushProperty name="height" value="0.05" units="cm"/>
    </inkml:brush>
  </inkml:definitions>
  <inkml:trace contextRef="#ctx0" brushRef="#br0">0 39 24575,'3'0'0,"7"-5"0,6-1 0,6 0 0,3-1 0,2 1 0,1 1 0,-4 1-8191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8"/>
    </inkml:context>
    <inkml:brush xml:id="br0">
      <inkml:brushProperty name="width" value="0.05" units="cm"/>
      <inkml:brushProperty name="height" value="0.05" units="cm"/>
    </inkml:brush>
  </inkml:definitions>
  <inkml:trace contextRef="#ctx0" brushRef="#br0">151 24 24575,'0'-1'0,"0"0"0,0 0 0,-1 0 0,1 0 0,0 0 0,-1 0 0,1 0 0,-1 0 0,0 0 0,1 0 0,-1 0 0,1 0 0,-1 0 0,0 1 0,0-1 0,0 0 0,1 1 0,-1-1 0,0 0 0,0 1 0,0-1 0,0 1 0,0-1 0,0 1 0,0 0 0,0-1 0,0 1 0,-1 0 0,1 0 0,-1-1 0,-1 1 0,0-1 0,0 1 0,0 0 0,-1 0 0,1 0 0,0 0 0,0 0 0,0 1 0,-4 0 0,1 3 0,-1 0 0,1 0 0,0 0 0,0 1 0,1 0 0,-1 0 0,1 1 0,0-1 0,1 1 0,-1 0 0,1 0 0,-6 14 0,8-17 0,0 0 0,0 1 0,0-1 0,1 1 0,-1 0 0,1-1 0,0 1 0,0 0 0,0 0 0,1-1 0,-1 1 0,1 0 0,0 0 0,0 0 0,0 0 0,1 0 0,-1-1 0,1 1 0,0 0 0,0 0 0,0-1 0,1 1 0,-1 0 0,1-1 0,4 7 0,-5-9 0,1 1 0,-1-1 0,1 0 0,-1 0 0,1 0 0,-1 0 0,1 0 0,-1 0 0,1 0 0,0-1 0,-1 1 0,1 0 0,0-1 0,0 0 0,0 1 0,-1-1 0,1 0 0,0 0 0,0 0 0,0 0 0,0 0 0,-1 0 0,1-1 0,0 1 0,0 0 0,0-1 0,-1 0 0,1 1 0,0-1 0,-1 0 0,1 0 0,-1 0 0,1 0 0,-1 0 0,1 0 0,-1-1 0,0 1 0,1 0 0,-1-1 0,0 1 0,0-1 0,2-2 0,2-4 0,0 1 0,0-1 0,-1 1 0,0-2 0,0 1 0,0 0 0,3-15 0,2-9 0,-6 34 0,-2 19 0,0-8-151,-1-1-1,2 0 0,0 0 0,0 0 1,1 0-1,1 0 0,0-1 1,6 14-1,-1-9-6674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29"/>
    </inkml:context>
    <inkml:brush xml:id="br0">
      <inkml:brushProperty name="width" value="0.05" units="cm"/>
      <inkml:brushProperty name="height" value="0.05" units="cm"/>
    </inkml:brush>
  </inkml:definitions>
  <inkml:trace contextRef="#ctx0" brushRef="#br0">0 9 24575,'0'-5'0,"0"1"0,0 6 0,0 7 0,0 7 0,0 4 0,0 7 0,0 5 0,0 1 0,0 3 0,0-3 0,0-5 0,5-6 0,1-6 0,0-5-8191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0"/>
    </inkml:context>
    <inkml:brush xml:id="br0">
      <inkml:brushProperty name="width" value="0.05" units="cm"/>
      <inkml:brushProperty name="height" value="0.05" units="cm"/>
    </inkml:brush>
  </inkml:definitions>
  <inkml:trace contextRef="#ctx0" brushRef="#br0">0 7 24575,'0'-5'0,"0"4"0,5 3 0,1 7 0,-1 6 0,0 5 0,-2 6 0,2 8 0,-1 4 0,-1 2 0,4-5 0,1-6 0,1-3 0,1-8 0,-1-8-8191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1"/>
    </inkml:context>
    <inkml:brush xml:id="br0">
      <inkml:brushProperty name="width" value="0.05" units="cm"/>
      <inkml:brushProperty name="height" value="0.05" units="cm"/>
    </inkml:brush>
  </inkml:definitions>
  <inkml:trace contextRef="#ctx0" brushRef="#br0">2 27 24575,'0'31'0,"-1"-14"0,1 1 0,1-1 0,4 31 0,-4-44 0,0 1 0,0-1 0,1 0 0,-1 0 0,1 0 0,0 0 0,0 0 0,1 0 0,-1-1 0,1 1 0,-1-1 0,1 1 0,0-1 0,1 0 0,-1 0 0,0 0 0,1-1 0,0 1 0,6 3 0,-9-5 0,1-1 0,0 1 0,-1 0 0,1-1 0,0 1 0,0-1 0,0 1 0,-1-1 0,1 0 0,0 0 0,0 0 0,0 0 0,0 0 0,-1 0 0,1 0 0,0-1 0,0 1 0,-1-1 0,1 1 0,0-1 0,0 0 0,2-1 0,-1 0 0,-1 0 0,1-1 0,-1 1 0,1-1 0,-1 1 0,0-1 0,0 0 0,0 0 0,-1 0 0,1 0 0,1-4 0,1-3 0,-1-1 0,0 1 0,-1 0 0,0-1 0,0 0 0,0-18 0,-2 25-49,-1-1 1,1 1-1,-1 0 0,1-1 0,-1 1 1,0 0-1,-1 0 0,1 0 0,-1 0 1,0 0-1,0 0 0,0 0 0,0 0 1,-1 1-1,0-1 0,1 1 0,-1 0 1,-1 0-1,1 0 0,0 0 0,-1 0 1,1 1-1,-1 0 0,0-1 0,0 1 0,0 1 1,-8-4-1,-3 0-6777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2"/>
    </inkml:context>
    <inkml:brush xml:id="br0">
      <inkml:brushProperty name="width" value="0.05" units="cm"/>
      <inkml:brushProperty name="height" value="0.05" units="cm"/>
    </inkml:brush>
  </inkml:definitions>
  <inkml:trace contextRef="#ctx0" brushRef="#br0">1 35 24575,'3'4'0,"1"-1"0,-1 1 0,0 0 0,-1-1 0,1 1 0,-1 1 0,1-1 0,-1 0 0,0 0 0,-1 1 0,1 0 0,-1-1 0,0 1 0,0-1 0,0 8 0,4 9 0,3 9 0,-7-20 0,1 0 0,1-1 0,-1 1 0,2-1 0,-1 1 0,1-1 0,1 0 0,0 0 0,8 10 0,-13-18 0,0-1 0,1 1 0,-1-1 0,0 0 0,1 1 0,-1-1 0,1 0 0,-1 1 0,1-1 0,-1 0 0,1 1 0,-1-1 0,1 0 0,-1 0 0,1 0 0,0 0 0,-1 1 0,1-1 0,-1 0 0,1 0 0,-1 0 0,1 0 0,0 0 0,-1 0 0,1 0 0,-1-1 0,1 1 0,-1 0 0,1 0 0,-1 0 0,2-1 0,10-17 0,1-33 0,-13 46 0,3-9 0,18-79 0,-21 93 0,0-1 0,0 0 0,0 1 0,0-1 0,1 0 0,-1 1 0,0-1 0,0 1 0,1-1 0,-1 1 0,0-1 0,1 0 0,-1 1 0,1-1 0,-1 1 0,1 0 0,-1-1 0,1 1 0,-1-1 0,1 1 0,-1 0 0,1-1 0,-1 1 0,1 0 0,-1 0 0,1-1 0,0 1 0,-1 0 0,2 0 0,15 12 0,13 41 0,-23-39 0,20 20 0,-27-34 0,0 0 0,1 1 0,-1-1 0,0 0 0,1 0 0,-1 0 0,0 1 0,1-1 0,-1 0 0,1 0 0,-1 0 0,1 0 0,-1 0 0,0 1 0,1-1 0,-1 0 0,1 0 0,-1 0 0,1 0 0,-1-1 0,1 1 0,-1 0 0,0 0 0,1 0 0,-1 0 0,1 0 0,-1 0 0,0-1 0,1 1 0,7-22 0,-4-119-1365,-2 116-5461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3"/>
    </inkml:context>
    <inkml:brush xml:id="br0">
      <inkml:brushProperty name="width" value="0.05" units="cm"/>
      <inkml:brushProperty name="height" value="0.05" units="cm"/>
    </inkml:brush>
  </inkml:definitions>
  <inkml:trace contextRef="#ctx0" brushRef="#br0">4 200 24575,'13'-13'0,"6"-5"0,30-37 0,-45 51 0,0-1 0,-1 0 0,0-1 0,0 1 0,0 0 0,0-1 0,-1 0 0,0 1 0,0-1 0,-1 0 0,0 0 0,0 0 0,1-10 0,-2 15 0,0 0 0,-1 0 0,1 0 0,0 0 0,0 0 0,0 0 0,-1 0 0,1 0 0,0 0 0,-1 0 0,1 0 0,-1 0 0,1 0 0,-1 0 0,1 0 0,-1 0 0,0 0 0,0 0 0,1 1 0,-1-1 0,0 0 0,0 1 0,0-1 0,0 0 0,0 1 0,0-1 0,0 1 0,0 0 0,0-1 0,0 1 0,0 0 0,0-1 0,0 1 0,0 0 0,0 0 0,0 0 0,0 0 0,0 0 0,-1 0 0,1 0 0,0 0 0,0 1 0,0-1 0,0 0 0,0 1 0,0-1 0,0 1 0,0-1 0,-1 1 0,-2 1 0,-1 0 0,0 0 0,1 0 0,-1 1 0,1-1 0,0 1 0,0 0 0,0 1 0,-5 5 0,4-2 0,1-1 0,1 1 0,0 0 0,0 0 0,0 0 0,1 0 0,0 1 0,0-1 0,1 1 0,-1-1 0,2 1 0,-1 9 0,1-14 0,0 0 0,0 0 0,0 0 0,1 0 0,-1 0 0,1 0 0,0 0 0,-1 0 0,1-1 0,0 1 0,1 0 0,-1 0 0,0-1 0,1 1 0,0-1 0,-1 1 0,1-1 0,0 0 0,0 0 0,1 0 0,-1 0 0,0 0 0,1 0 0,-1 0 0,1-1 0,-1 1 0,1-1 0,0 0 0,0 0 0,-1 0 0,1 0 0,0 0 0,4 0 0,24 0-1365,0-3-5461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4"/>
    </inkml:context>
    <inkml:brush xml:id="br0">
      <inkml:brushProperty name="width" value="0.05" units="cm"/>
      <inkml:brushProperty name="height" value="0.05" units="cm"/>
    </inkml:brush>
  </inkml:definitions>
  <inkml:trace contextRef="#ctx0" brushRef="#br0">135 166 24575,'0'-1'0,"0"0"0,0 0 0,-1-1 0,1 1 0,-1 0 0,1 0 0,-1 0 0,1 0 0,-1 0 0,1 0 0,-1 0 0,0 0 0,0 0 0,0 0 0,0 0 0,1 0 0,-1 1 0,0-1 0,0 0 0,0 0 0,-1 1 0,1-1 0,0 1 0,0-1 0,0 1 0,0 0 0,0-1 0,-1 1 0,1 0 0,0 0 0,0 0 0,0 0 0,-1 0 0,1 0 0,0 0 0,-2 1 0,-1-1 0,-1 0 0,1 0 0,0 1 0,0 0 0,0-1 0,0 2 0,0-1 0,0 0 0,-7 4 0,6 0 0,1 0 0,-1 0 0,1 0 0,0 0 0,0 1 0,0 0 0,1 0 0,0 0 0,0 0 0,1 0 0,-3 7 0,4-10 0,0-1 0,0 1 0,0-1 0,0 1 0,1 0 0,-1-1 0,1 1 0,-1 0 0,1-1 0,0 1 0,0 0 0,0 0 0,1-1 0,-1 1 0,1 0 0,-1-1 0,1 1 0,0-1 0,0 1 0,0-1 0,0 1 0,0-1 0,1 1 0,-1-1 0,1 0 0,0 0 0,-1 0 0,1 0 0,3 2 0,-4-3 0,1 0 0,-1-1 0,1 1 0,-1 0 0,1-1 0,-1 0 0,1 1 0,0-1 0,-1 0 0,1 0 0,0 0 0,-1 0 0,1 0 0,-1 0 0,1 0 0,0-1 0,-1 1 0,1 0 0,-1-1 0,1 0 0,-1 1 0,3-2 0,0 0 0,-1-1 0,1 0 0,0 0 0,-1 0 0,0 0 0,0-1 0,0 1 0,3-5 0,2-4 0,-1 0 0,0 0 0,-1-1 0,7-19 0,-1-11 0,0 0 0,6-62 0,-11 385-32,-2-176-1301,-4-85-5493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5"/>
    </inkml:context>
    <inkml:brush xml:id="br0">
      <inkml:brushProperty name="width" value="0.05" units="cm"/>
      <inkml:brushProperty name="height" value="0.05" units="cm"/>
    </inkml:brush>
  </inkml:definitions>
  <inkml:trace contextRef="#ctx0" brushRef="#br0">0 2 24575,'0'-2'0,"0"4"0,0 5 0,0 7 0,0 8 0,0 7 0,0 5 0,0 4 0,0 0 0,0-4 0,0-6 0,0-3 0,3-8 0,0-9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6"/>
    </inkml:context>
    <inkml:brush xml:id="br0">
      <inkml:brushProperty name="width" value="0.05" units="cm"/>
      <inkml:brushProperty name="height" value="0.05" units="cm"/>
    </inkml:brush>
  </inkml:definitions>
  <inkml:trace contextRef="#ctx0" brushRef="#br0">10 30 24575,'-5'0'0,"1"0"0,4 0 0,6 0 0,8-2 0,8-1 0,3 1 0,3-1 0,1 2 0,-2 0 0,-1-5 0,-3 0 0,-5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9.120"/>
    </inkml:context>
    <inkml:brush xml:id="br0">
      <inkml:brushProperty name="width" value="0.05" units="cm"/>
      <inkml:brushProperty name="height" value="0.05" units="cm"/>
      <inkml:brushProperty name="color" value="#333333"/>
    </inkml:brush>
  </inkml:definitions>
  <inkml:trace contextRef="#ctx0" brushRef="#br0">107 23 24575,'0'-1'0,"0"1"0,1-1 0,-1 0 0,0 0 0,0 0 0,0 0 0,0 1 0,0-1 0,-1 0 0,1 0 0,0 0 0,0 0 0,0 1 0,-1-1 0,1 0 0,0 0 0,-1 1 0,1-1 0,-1 0 0,1 0 0,-1 1 0,1-1 0,-1 1 0,1-1 0,-1 0 0,0 1 0,1-1 0,-1 1 0,-1-1 0,1 1 0,-1 0 0,1 0 0,0 0 0,-1 0 0,1 1 0,0-1 0,-1 1 0,1-1 0,0 0 0,-1 1 0,1 0 0,0-1 0,0 1 0,0 0 0,-2 1 0,-3 3 0,0 0 0,1 0 0,-1 1 0,1 0 0,-7 10 0,6-4 0,0 1 0,0 0 0,-5 21 0,10-30 0,0 0 0,0 0 0,0 0 0,0 1 0,1-1 0,-1 0 0,1 0 0,0 0 0,1 1 0,-1-1 0,1 0 0,0 0 0,-1 0 0,2 0 0,2 8 0,-4-12 0,1 1 0,-1-1 0,0 1 0,1-1 0,-1 1 0,1-1 0,-1 0 0,0 1 0,1-1 0,-1 1 0,1-1 0,-1 0 0,1 0 0,-1 1 0,1-1 0,-1 0 0,1 0 0,-1 0 0,1 1 0,0-1 0,-1 0 0,1 0 0,-1 0 0,1 0 0,-1 0 0,1 0 0,0 0 0,-1 0 0,1 0 0,-1 0 0,1-1 0,-1 1 0,1 0 0,-1 0 0,1-1 0,-1 1 0,1 0 0,-1 0 0,1-1 0,-1 1 0,1 0 0,-1-1 0,1 1 0,-1-1 0,0 1 0,1-1 0,-1 0 0,18-26 0,-16 23 0,-1 2 0,0 1 0,0-1 0,1 0 0,-1 0 0,0 0 0,1 1 0,-1-1 0,1 1 0,-1-1 0,1 1 0,0-1 0,-1 1 0,1 0 0,0 0 0,0 0 0,0 0 0,0 0 0,0 1 0,0-1 0,0 0 0,0 1 0,0-1 0,0 1 0,1 0 0,-1 0 0,0 0 0,0 0 0,4 1 0,4 2 0,-1 0 0,1 0 0,-1 1 0,-1 0 0,14 9 0,-15-9 0,0 1 0,0-1 0,0-1 0,1 0 0,-1 0 0,1 0 0,0-1 0,13 3 0,11-10-1365,-1-5-5461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7"/>
    </inkml:context>
    <inkml:brush xml:id="br0">
      <inkml:brushProperty name="width" value="0.05" units="cm"/>
      <inkml:brushProperty name="height" value="0.05" units="cm"/>
    </inkml:brush>
  </inkml:definitions>
  <inkml:trace contextRef="#ctx0" brushRef="#br0">0 31 24575,'0'9'0,"0"-1"0,1 1 0,0-1 0,0 0 0,1 1 0,0-1 0,0 0 0,1 0 0,4 8 0,-6-13 0,0-1 0,1 0 0,-1 0 0,1 0 0,0 0 0,0 0 0,0 0 0,0 0 0,0 0 0,0-1 0,0 1 0,1-1 0,-1 0 0,0 0 0,1 0 0,-1 0 0,1 0 0,-1 0 0,1 0 0,0-1 0,-1 1 0,1-1 0,0 0 0,-1 0 0,1 0 0,0 0 0,-1-1 0,1 1 0,-1 0 0,1-1 0,0 0 0,4-2 0,-3 2 0,0-1 0,-1 0 0,1 0 0,0 0 0,-1 0 0,0 0 0,1-1 0,-1 0 0,0 1 0,0-1 0,-1-1 0,1 1 0,0 0 0,-1 0 0,0-1 0,0 0 0,0 1 0,0-1 0,-1 0 0,0 0 0,1 0 0,-1 0 0,0-4 0,0 6 0,-1-1 0,0 0 0,0 1 0,0-1 0,0 1 0,0-1 0,-1 0 0,1 1 0,-1-1 0,1 1 0,-1-1 0,0 1 0,0 0 0,0-1 0,0 1 0,-1 0 0,1 0 0,0 0 0,-1-1 0,0 1 0,0 1 0,1-1 0,-1 0 0,0 0 0,0 1 0,0-1 0,-1 1 0,1 0 0,0 0 0,-1-1 0,1 2 0,0-1 0,-1 0 0,1 0 0,-1 1 0,1-1 0,-4 1 0,-15-2-1365,2 1-5461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8"/>
    </inkml:context>
    <inkml:brush xml:id="br0">
      <inkml:brushProperty name="width" value="0.05" units="cm"/>
      <inkml:brushProperty name="height" value="0.05" units="cm"/>
    </inkml:brush>
  </inkml:definitions>
  <inkml:trace contextRef="#ctx0" brushRef="#br0">218 2 24575,'-17'0'0,"2"-1"0,-1 1 0,0 1 0,0 0 0,-28 7 0,41-7 0,1-1 0,-1 1 0,1 0 0,-1 0 0,1 0 0,-1 0 0,1 0 0,0 1 0,-1-1 0,1 1 0,0 0 0,0 0 0,0-1 0,0 1 0,0 0 0,1 1 0,-1-1 0,0 0 0,1 0 0,0 1 0,0-1 0,0 1 0,0-1 0,0 1 0,0-1 0,0 1 0,1 0 0,-1-1 0,1 1 0,0 0 0,0 0 0,0-1 0,0 1 0,0 0 0,1 3 0,0-4 0,0 1 0,0 0 0,0-1 0,0 1 0,0-1 0,0 1 0,1-1 0,-1 1 0,1-1 0,0 0 0,0 0 0,-1 0 0,1 0 0,1 0 0,-1 0 0,0-1 0,0 1 0,6 2 0,53 21 0,-12-6 0,-48-19 0,-1 0 0,1 1 0,-1-1 0,1 0 0,0 0 0,-1 1 0,1-1 0,-1 0 0,1 1 0,-1-1 0,1 0 0,-1 1 0,1-1 0,-1 1 0,0-1 0,1 1 0,-1-1 0,1 1 0,-1-1 0,0 1 0,0-1 0,1 1 0,-1 0 0,0-1 0,0 1 0,0-1 0,0 1 0,1 0 0,-1-1 0,0 1 0,0-1 0,0 1 0,0 0 0,-1-1 0,1 1 0,0 0 0,0 0 0,-2 0 0,1 1 0,0-1 0,-1 0 0,0 0 0,1 0 0,-1 0 0,0 0 0,1 0 0,-1 0 0,0 0 0,-4 0 0,-53 10 0,39-10-455,-1-1 0,-39-4 0,44 1-6371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39"/>
    </inkml:context>
    <inkml:brush xml:id="br0">
      <inkml:brushProperty name="width" value="0.05" units="cm"/>
      <inkml:brushProperty name="height" value="0.05" units="cm"/>
    </inkml:brush>
  </inkml:definitions>
  <inkml:trace contextRef="#ctx0" brushRef="#br0">110 0 24575,'-6'1'0,"1"1"0,-1-1 0,1 1 0,0 0 0,-1 0 0,1 0 0,0 1 0,1-1 0,-1 2 0,0-1 0,1 0 0,-1 1 0,1 0 0,0-1 0,0 2 0,1-1 0,-1 0 0,1 1 0,0 0 0,0 0 0,1 0 0,-1 0 0,1 0 0,0 0 0,1 0 0,-1 1 0,1-1 0,0 1 0,0-1 0,1 1 0,-1 0 0,1-1 0,1 8 0,0-11 0,0 1 0,1-1 0,-1 0 0,0 0 0,1 0 0,0 0 0,-1 0 0,1 0 0,0 0 0,0-1 0,0 1 0,0-1 0,0 1 0,0-1 0,0 0 0,1 0 0,-1 0 0,0 0 0,1 0 0,-1 0 0,1-1 0,-1 1 0,1-1 0,-1 0 0,1 1 0,-1-1 0,1-1 0,-1 1 0,1 0 0,-1 0 0,5-2 0,7 0 0,0-1 0,-1 0 0,0-1 0,19-8 0,23-19-1365,-36 16-5461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0"/>
    </inkml:context>
    <inkml:brush xml:id="br0">
      <inkml:brushProperty name="width" value="0.05" units="cm"/>
      <inkml:brushProperty name="height" value="0.05" units="cm"/>
    </inkml:brush>
  </inkml:definitions>
  <inkml:trace contextRef="#ctx0" brushRef="#br0">0 15 24575,'15'180'0,"-16"-193"0,1-1 0,0 1 0,2-1 0,-1 1 0,2 0 0,4-17 0,-5 26 0,0-1 0,1 1 0,-1-1 0,1 1 0,0 0 0,0 0 0,1 0 0,-1 0 0,1 0 0,0 1 0,0 0 0,0 0 0,0 0 0,1 0 0,-1 1 0,1-1 0,-1 1 0,1 0 0,8-2 0,46-8-1365,-33 9-5461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1"/>
    </inkml:context>
    <inkml:brush xml:id="br0">
      <inkml:brushProperty name="width" value="0.05" units="cm"/>
      <inkml:brushProperty name="height" value="0.05" units="cm"/>
    </inkml:brush>
  </inkml:definitions>
  <inkml:trace contextRef="#ctx0" brushRef="#br0">148 12 24575,'-1'-1'0,"0"0"0,0 0 0,0 0 0,0 0 0,0 0 0,0 1 0,0-1 0,0 0 0,0 1 0,0-1 0,0 0 0,0 1 0,-1 0 0,1-1 0,0 1 0,0 0 0,-1-1 0,1 1 0,0 0 0,0 0 0,-1 0 0,1 0 0,-2 1 0,-32-1 0,30 1 0,1 1 0,-1-1 0,1 1 0,0 0 0,-1 0 0,1 1 0,0-1 0,0 1 0,1 0 0,-1 0 0,1 0 0,-1 1 0,1-1 0,0 1 0,0-1 0,0 1 0,1 0 0,-1 0 0,1 1 0,0-1 0,0 0 0,1 1 0,-2 5 0,2-7 0,0-1 0,1 1 0,-1-1 0,1 1 0,0-1 0,-1 1 0,1-1 0,1 1 0,-1-1 0,0 1 0,0-1 0,1 1 0,0-1 0,-1 1 0,1-1 0,0 1 0,0-1 0,0 0 0,1 0 0,-1 1 0,0-1 0,1 0 0,-1 0 0,1 0 0,0-1 0,0 1 0,0 0 0,0-1 0,0 1 0,0-1 0,0 1 0,0-1 0,1 0 0,-1 0 0,0 0 0,1 0 0,-1-1 0,1 1 0,-1-1 0,1 1 0,-1-1 0,1 0 0,3 0 0,-3 0 0,1 0 0,-1 0 0,0-1 0,0 1 0,0-1 0,0 0 0,0 0 0,0 0 0,0 0 0,0 0 0,0-1 0,-1 1 0,1-1 0,0 0 0,-1 0 0,0 0 0,1 0 0,-1 0 0,0-1 0,0 1 0,0-1 0,0 1 0,0-1 0,-1 1 0,1-1 0,-1 0 0,0 0 0,1-3 0,1-3 0,0 1 0,0-1 0,-1 0 0,2-16 0,-5 35 17,1 0 0,-1 0 1,2 0-1,0 0 0,0-1 0,4 17 0,-4-24-72,0 1 0,1-1 0,-1 1 0,1-1 0,-1 1 0,1-1 0,0 0 0,0 1 0,0-1 0,0 0 0,0-1 0,1 1 0,-1 0 0,0-1 0,1 1 0,-1-1 0,1 0 0,0 1 0,-1-1 0,1-1 0,0 1 0,0 0 0,0-1 0,0 1 0,0-1 0,5 0 0,6 1-6771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2"/>
    </inkml:context>
    <inkml:brush xml:id="br0">
      <inkml:brushProperty name="width" value="0.05" units="cm"/>
      <inkml:brushProperty name="height" value="0.05" units="cm"/>
    </inkml:brush>
  </inkml:definitions>
  <inkml:trace contextRef="#ctx0" brushRef="#br0">29 1 24575,'0'2'0,"0"3"0,-5 3 0,-1 5 0,0 7 0,1 7 0,2 6 0,1 3 0,1 4 0,0 1 0,3 3 0,2 1 0,-1-3 0,4-4 0,1-6 0,1-9 0,0-7-8191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3"/>
    </inkml:context>
    <inkml:brush xml:id="br0">
      <inkml:brushProperty name="width" value="0.05" units="cm"/>
      <inkml:brushProperty name="height" value="0.05" units="cm"/>
    </inkml:brush>
  </inkml:definitions>
  <inkml:trace contextRef="#ctx0" brushRef="#br0">10 74 24575,'-1'-1'0,"0"1"0,1-1 0,-1 1 0,0-1 0,1 1 0,-1-1 0,1 0 0,-1 1 0,1-1 0,-1 0 0,1 1 0,0-1 0,-1 0 0,1 1 0,0-1 0,-1 0 0,1 0 0,0 0 0,0 1 0,0-1 0,0 0 0,-1 0 0,1 0 0,1 0 0,-1 1 0,0-2 0,2-23 0,-1 23 0,0 0 0,0 0 0,1 0 0,-1 0 0,1 1 0,0-1 0,-1 0 0,1 1 0,0-1 0,0 1 0,0 0 0,0 0 0,0 0 0,0 0 0,0 0 0,0 0 0,1 0 0,-1 1 0,0-1 0,1 1 0,-1-1 0,0 1 0,1 0 0,-1 0 0,0 0 0,1 0 0,-1 1 0,0-1 0,1 0 0,2 2 0,-2-1 0,1-1 0,-1 1 0,0 0 0,1 1 0,-1-1 0,0 1 0,0-1 0,0 1 0,0 0 0,0 0 0,0 0 0,-1 0 0,1 1 0,-1-1 0,0 1 0,1-1 0,-1 1 0,0 0 0,0 0 0,1 3 0,-2-3 5,0 0-1,0 0 1,0 0 0,-1 0-1,0 0 1,1 1-1,-1-1 1,0 0 0,0 0-1,-1 0 1,1 0 0,-1 0-1,1 0 1,-1 0-1,0 0 1,0 0 0,0 0-1,-1 0 1,1-1-1,-1 1 1,1 0 0,-1-1-1,0 0 1,0 1-1,-3 2 1,1-2-111,-1 1 0,1-1 0,-1 0 0,0 0 0,0 0 0,0-1-1,0 0 1,-1 0 0,1 0 0,0-1 0,-1 1 0,1-1 0,-7 0 0,-5 0-6720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4"/>
    </inkml:context>
    <inkml:brush xml:id="br0">
      <inkml:brushProperty name="width" value="0.05" units="cm"/>
      <inkml:brushProperty name="height" value="0.05" units="cm"/>
    </inkml:brush>
  </inkml:definitions>
  <inkml:trace contextRef="#ctx0" brushRef="#br0">0 6 24575,'0'-3'0,"2"0"0,1 7 0,0 7 0,0 7 0,-2 5 0,1 2 0,-2 0 0,0 0 0,3-4 0,-1-1 0,1-2 0,-1-4-8191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5"/>
    </inkml:context>
    <inkml:brush xml:id="br0">
      <inkml:brushProperty name="width" value="0.05" units="cm"/>
      <inkml:brushProperty name="height" value="0.05" units="cm"/>
    </inkml:brush>
  </inkml:definitions>
  <inkml:trace contextRef="#ctx0" brushRef="#br0">1 8 24575,'0'-2'0,"0"-4"0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6"/>
    </inkml:context>
    <inkml:brush xml:id="br0">
      <inkml:brushProperty name="width" value="0.05" units="cm"/>
      <inkml:brushProperty name="height" value="0.05" units="cm"/>
    </inkml:brush>
  </inkml:definitions>
  <inkml:trace contextRef="#ctx0" brushRef="#br0">6 0 24575,'0'2'0,"0"4"0,0 7 0,-2 5 0,-1 1-8191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49.556"/>
    </inkml:context>
    <inkml:brush xml:id="br0">
      <inkml:brushProperty name="width" value="0.05" units="cm"/>
      <inkml:brushProperty name="height" value="0.05" units="cm"/>
      <inkml:brushProperty name="color" value="#333333"/>
    </inkml:brush>
  </inkml:definitions>
  <inkml:trace contextRef="#ctx0" brushRef="#br0">1 1 24575,'0'0'0,"-1"21"0,2 0 0,0-1 0,1 1 0,1-1 0,8 31 0,-5-28 0,-6-18 0,1 0 0,0 0 0,0 0 0,0 0 0,1 0 0,0 0 0,0-1 0,0 1 0,0-1 0,1 1 0,0-1 0,4 6 0,-5-11 0,1 0 0,-1-1 0,0 1 0,0 0 0,-1-1 0,1 0 0,0 1 0,0-1 0,-1 0 0,1 0 0,-1 0 0,0 0 0,1 0 0,-1 0 0,0 0 0,1-3 0,0 1 0,7-9 0,-4 3 0,2 0 0,-1 0 0,1 1 0,1 0 0,15-14 0,-21 21 0,0 1 0,0 0 0,0-1 0,0 1 0,0 0 0,0 0 0,1 0 0,-1 0 0,0 1 0,0-1 0,1 1 0,-1-1 0,1 1 0,-1 0 0,0 0 0,1 0 0,-1 0 0,1 0 0,-1 1 0,0-1 0,1 1 0,-1 0 0,0-1 0,0 1 0,1 0 0,-1 0 0,0 0 0,0 1 0,0-1 0,0 0 0,0 1 0,0-1 0,-1 1 0,4 3 0,5 6-124,0 0 0,-1 1 0,0 0 0,-1 1 0,-1-1 0,0 1-1,0 1 1,-1 0 0,-1-1 0,4 18 0,-1 1-6702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7"/>
    </inkml:context>
    <inkml:brush xml:id="br0">
      <inkml:brushProperty name="width" value="0.05" units="cm"/>
      <inkml:brushProperty name="height" value="0.05" units="cm"/>
    </inkml:brush>
  </inkml:definitions>
  <inkml:trace contextRef="#ctx0" brushRef="#br0">0 6 24575,'0'-2'0,"3"-1"0,-1 4 0,1 8 0,0 3 0,-2 8 0,0 1 0,0 1 0,-1-4-8191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8"/>
    </inkml:context>
    <inkml:brush xml:id="br0">
      <inkml:brushProperty name="width" value="0.05" units="cm"/>
      <inkml:brushProperty name="height" value="0.05" units="cm"/>
    </inkml:brush>
  </inkml:definitions>
  <inkml:trace contextRef="#ctx0" brushRef="#br0">0 833 24575,'4'-49'0,"2"1"0,12-50 0,0 2 0,4-64 0,14-81 0,-30 205 0,-5 24 0,1 1 0,0 0 0,0-1 0,1 1 0,0 0 0,9-18 0,-12 29 0,1 0 0,-1-1 0,0 1 0,0-1 0,0 1 0,1 0 0,-1-1 0,0 1 0,0-1 0,1 1 0,-1 0 0,0-1 0,1 1 0,-1 0 0,1 0 0,-1-1 0,0 1 0,1 0 0,-1 0 0,1 0 0,-1-1 0,0 1 0,1 0 0,-1 0 0,1 0 0,-1 0 0,1 0 0,-1 0 0,1 0 0,-1 0 0,1 0 0,-1 0 0,0 0 0,1 0 0,-1 0 0,1 0 0,0 1 0,14 17 0,5 30 0,-19-46 0,89 243 0,65 216 0,-146-410 0,-9-40 0,2-1 0,-1 0 0,1 1 0,1-1 0,0 0 0,0 0 0,1 0 0,0-1 0,7 11 0,-6-16-1365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49"/>
    </inkml:context>
    <inkml:brush xml:id="br0">
      <inkml:brushProperty name="width" value="0.05" units="cm"/>
      <inkml:brushProperty name="height" value="0.05" units="cm"/>
    </inkml:brush>
  </inkml:definitions>
  <inkml:trace contextRef="#ctx0" brushRef="#br0">46 0 24575,'-3'0'0,"-8"0"0,-5 0 0,3 0 0,10 0 0,10 0 0,7 0 0,3 0 0,11 0 0,6 0 0,4 0 0,2 0 0,-2 0 0,-1 0 0,-7 0-8191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0"/>
    </inkml:context>
    <inkml:brush xml:id="br0">
      <inkml:brushProperty name="width" value="0.05" units="cm"/>
      <inkml:brushProperty name="height" value="0.05" units="cm"/>
    </inkml:brush>
  </inkml:definitions>
  <inkml:trace contextRef="#ctx0" brushRef="#br0">0 773 24575,'2'-29'0,"1"0"0,12-50 0,-3 19 0,-2 0 0,27-187 0,-31 195 0,2-15 0,-2-83 0,-5 209 0,3-1 0,23 114 0,20 63 0,-42-207 0,2 0 0,0-1 0,2 0 0,18 37 0,-27-64-22,0 0 0,0 0 0,0 0 0,1 0 0,-1 0 0,0 0 0,0 0 0,0 0 0,1 0 0,-1 0 0,0 0 0,0 0 0,0 0 0,0 0 0,1 0 0,-1 0 0,0 0 0,0 0 0,0 0 0,0 0 0,1 0 0,-1-1 0,0 1 0,0 0 0,0 0 0,0 0 0,0 0 0,1 0 0,-1-1 0,0 1 0,0 0 0,0 0 0,0 0 0,0 0 0,0-1 0,0 1-1,0 0 1,0 0 0,0 0 0,0 0 0,0-1 0,0 1 0,0 0 0,0 0 0,0 0 0,0-1 0,0 1 0,0 0 0,0 0 0,0 0 0,0-1 0,0 1 0,0 0 0,0 0 0,0 0 0,0 0 0,0-1 0,0 1 0,-1 0 0,1 0 0,0 0 0,1-14-6804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1"/>
    </inkml:context>
    <inkml:brush xml:id="br0">
      <inkml:brushProperty name="width" value="0.05" units="cm"/>
      <inkml:brushProperty name="height" value="0.05" units="cm"/>
    </inkml:brush>
  </inkml:definitions>
  <inkml:trace contextRef="#ctx0" brushRef="#br0">75 32 24575,'0'-1'0,"1"0"0,-1 0 0,0 0 0,0 0 0,0 0 0,0 0 0,0 0 0,0 0 0,0 0 0,0 0 0,0 0 0,-1 0 0,1 0 0,0 0 0,-1 0 0,1 0 0,-1 0 0,1 0 0,-1 0 0,1 0 0,-1 0 0,1 0 0,-1 1 0,0-1 0,0 0 0,1 0 0,-1 1 0,0-1 0,0 0 0,0 1 0,0-1 0,0 1 0,0 0 0,0-1 0,0 1 0,0 0 0,0-1 0,0 1 0,0 0 0,0 0 0,0 0 0,0 0 0,0 0 0,0 0 0,0 0 0,0 0 0,-1 1 0,-1-1 0,1 1 0,0 0 0,0 0 0,0 0 0,-1 1 0,1-1 0,0 0 0,0 1 0,1-1 0,-1 1 0,0 0 0,0 0 0,1-1 0,-1 1 0,1 0 0,0 0 0,0 1 0,0-1 0,-1 0 0,1 3 0,0-3 0,0 0 0,0 0 0,1 0 0,-1 0 0,1 0 0,-1 0 0,1 0 0,0 0 0,0 0 0,0 0 0,0 1 0,0-1 0,0 0 0,1 0 0,-1 0 0,1 0 0,0 0 0,-1 0 0,1 0 0,0 0 0,0 0 0,0-1 0,0 1 0,0 0 0,1 0 0,-1-1 0,1 1 0,-1-1 0,1 1 0,-1-1 0,1 0 0,0 0 0,-1 0 0,1 0 0,0 0 0,0 0 0,0 0 0,3 1 0,-3-2 0,1 0 0,-1 0 0,1 0 0,-1 0 0,1 0 0,-1 0 0,1-1 0,0 1 0,-1-1 0,1 0 0,-1 1 0,0-1 0,1 0 0,-1-1 0,0 1 0,0 0 0,1-1 0,-1 1 0,0-1 0,0 1 0,-1-1 0,1 0 0,0 0 0,-1 0 0,1 0 0,-1 0 0,1-1 0,-1 1 0,0 0 0,0-1 0,1-3 0,-1 5 0,0 0 0,-1-1 0,1 1 0,-1 0 0,1-1 0,-1 1 0,0 0 0,1-1 0,-1 1 0,0 0 0,0-1 0,0 1 0,0-1 0,0 1 0,0 0 0,-1-1 0,1 1 0,0-1 0,-1 1 0,1 0 0,-1-1 0,1 1 0,-1 0 0,1 0 0,-1-1 0,0 1 0,0 0 0,0 0 0,0 0 0,0 0 0,0 0 0,0 0 0,-2-1 0,0 1 0,0 0 0,1 0 0,-1 0 0,0 1 0,0-1 0,0 1 0,0-1 0,0 1 0,0 0 0,0 1 0,0-1 0,0 0 0,0 1 0,0 0 0,-3 0 0,3 0 0,0 0 0,1 0 0,-1 0 0,0 1 0,0-1 0,0 0 0,1 1 0,-1 0 0,1 0 0,-1 0 0,1 0 0,0 0 0,0 0 0,-4 5 0,6-5 0,-1-1 0,1 1 0,-1 0 0,1-1 0,-1 1 0,1-1 0,0 1 0,0 0 0,0-1 0,0 1 0,0-1 0,0 1 0,0 0 0,0-1 0,1 1 0,-1-1 0,1 1 0,-1 0 0,1-1 0,0 1 0,-1-1 0,1 0 0,0 1 0,0-1 0,0 0 0,0 1 0,0-1 0,0 0 0,1 0 0,-1 0 0,1 1 0,0 0 0,0-1 0,0 0 0,0 1 0,0-1 0,0 0 0,0 0 0,0 0 0,1 0 0,-1-1 0,0 1 0,1-1 0,-1 1 0,0-1 0,1 0 0,-1 1 0,0-1 0,1-1 0,-1 1 0,0 0 0,1-1 0,-1 1 0,0-1 0,0 1 0,1-1 0,-1 0 0,0 0 0,0 0 0,0 0 0,0-1 0,0 1 0,0 0 0,3-4 0,-4 4 0,1 0 0,-1 0 0,1-1 0,-1 1 0,0 0 0,0-1 0,0 1 0,0 0 0,0-1 0,0 0 0,0 1 0,0-1 0,-1 1 0,1-1 0,0 0 0,-1 0 0,0 1 0,1-1 0,-1 0 0,0 0 0,0 1 0,0-1 0,0 0 0,0 0 0,0 0 0,-1 1 0,1-1 0,0 0 0,-1 0 0,0 1 0,1-1 0,-1 0 0,0 1 0,0-1 0,0 1 0,0-1 0,0 1 0,0 0 0,0-1 0,-2-1 0,2 3-32,0-1-1,1 1 1,-1-1-1,0 1 1,1 0-1,-1-1 1,0 1-1,0 0 1,0-1-1,1 1 1,-1 0-1,0 0 1,0 0-1,0 0 1,1 0-1,-1 0 1,0 0-1,0 0 1,0 0-1,0 0 1,1 0-1,-1 0 1,0 1-1,0-1 1,0 0-1,1 0 1,-1 1-1,0-1 1,0 1-1,1-1 1,-1 1-1,0-1 1,1 1-1,-1-1 1,1 1-1,-1 0 0,1-1 1,-1 1-1,1 0 1,-1-1-1,1 2 1,-7 9-6794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2"/>
    </inkml:context>
    <inkml:brush xml:id="br0">
      <inkml:brushProperty name="width" value="0.05" units="cm"/>
      <inkml:brushProperty name="height" value="0.05" units="cm"/>
    </inkml:brush>
  </inkml:definitions>
  <inkml:trace contextRef="#ctx0" brushRef="#br0">13 146 24575,'-6'0'0,"0"0"0,6-3 0,8-1 0,11-7 0,11-2 0,8-4 0,0-1 0,1-2 0,-3 0 0,-4 5 0,-8 2 0,-8 2-8191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3"/>
    </inkml:context>
    <inkml:brush xml:id="br0">
      <inkml:brushProperty name="width" value="0.05" units="cm"/>
      <inkml:brushProperty name="height" value="0.05" units="cm"/>
    </inkml:brush>
  </inkml:definitions>
  <inkml:trace contextRef="#ctx0" brushRef="#br0">0 1 24575,'7'0'0,"5"0"0,8 0 0,7 0 0,5 0 0,4 0 0,0 0 0,0 0 0,-3 0 0,0 0 0,-3 0 0,-6 0-8191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4"/>
    </inkml:context>
    <inkml:brush xml:id="br0">
      <inkml:brushProperty name="width" value="0.05" units="cm"/>
      <inkml:brushProperty name="height" value="0.05" units="cm"/>
    </inkml:brush>
  </inkml:definitions>
  <inkml:trace contextRef="#ctx0" brushRef="#br0">9 43 24575,'-4'0'0,"0"0"0,5 0 0,6 0 0,3-2 0,7-1 0,5 0 0,3-4 0,0 0 0,-1 0 0,-3 0 0,-6 0-8191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5"/>
    </inkml:context>
    <inkml:brush xml:id="br0">
      <inkml:brushProperty name="width" value="0.05" units="cm"/>
      <inkml:brushProperty name="height" value="0.05" units="cm"/>
    </inkml:brush>
  </inkml:definitions>
  <inkml:trace contextRef="#ctx0" brushRef="#br0">0 1 24575,'2'0'0,"6"0"0,3 0 0,5 0 0,3 0 0,2 0 0,3 0 0,0 0 0,1 0 0,-5 0-8191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6"/>
    </inkml:context>
    <inkml:brush xml:id="br0">
      <inkml:brushProperty name="width" value="0.05" units="cm"/>
      <inkml:brushProperty name="height" value="0.05" units="cm"/>
    </inkml:brush>
  </inkml:definitions>
  <inkml:trace contextRef="#ctx0" brushRef="#br0">0 281 24575,'43'-27'0,"-25"18"0,364-171 0,-334 157 0,-38 17 0,-1 1 0,1 0 0,0 0 0,1 1 0,-1 0 0,1 1 0,0 0 0,0 1 0,0 0 0,0 1 0,17-1 0,-26 3 0,0 0 0,-1-1 0,1 1 0,0 0 0,-1 0 0,1 0 0,0 0 0,-1 1 0,1-1 0,-1 0 0,0 1 0,1-1 0,-1 1 0,0-1 0,0 1 0,0-1 0,0 1 0,0 0 0,0 0 0,-1 0 0,1-1 0,0 1 0,-1 0 0,0 0 0,1 0 0,-1 0 0,0 0 0,0 3 0,-1 66 0,0-53 0,0-8 0,0 0 0,-1-1 0,0 1 0,0-1 0,-1 0 0,0 1 0,-1-1 0,0-1 0,0 1 0,-1-1 0,0 1 0,-1-1 0,0-1 0,0 1 0,-1-1 0,1 0 0,-2 0 0,1-1 0,-12 8 0,-15 7 0,0 0 0,-2-3 0,-54 21 0,29-12 0,29-14-41,19-8-290,0 1 0,0 0 0,-20 13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2.424"/>
    </inkml:context>
    <inkml:brush xml:id="br0">
      <inkml:brushProperty name="width" value="0.05" units="cm"/>
      <inkml:brushProperty name="height" value="0.05" units="cm"/>
      <inkml:brushProperty name="color" value="#333333"/>
    </inkml:brush>
  </inkml:definitions>
  <inkml:trace contextRef="#ctx0" brushRef="#br0">45 9 24575,'0'0'0,"0"0"0,0-1 0,0 1 0,0 0 0,0-1 0,0 1 0,0 0 0,0-1 0,0 1 0,0 0 0,0-1 0,-1 1 0,1 0 0,0-1 0,0 1 0,0 0 0,0 0 0,-1-1 0,1 1 0,0 0 0,0 0 0,0-1 0,-1 1 0,1 0 0,0 0 0,-1 0 0,1-1 0,0 1 0,0 0 0,-1 0 0,1 0 0,0 0 0,-1 0 0,1 0 0,0 0 0,-1-1 0,1 1 0,0 0 0,-1 0 0,1 0 0,0 0 0,-1 0 0,1 0 0,0 1 0,-1-1 0,1 0 0,0 0 0,0 0 0,-1 0 0,0 1 0,0-1 0,0 0 0,0 1 0,0-1 0,0 1 0,0 0 0,0-1 0,0 1 0,1 0 0,-1 0 0,0-1 0,0 1 0,1 0 0,-1 0 0,1 0 0,-2 1 0,-2 12 0,0 0 0,0 0 0,2 0 0,0 0 0,0 0 0,1 1 0,2 17 0,11 103 0,-11-132 0,0 5 0,10 51 0,-11-58 0,0 1 0,0-1 0,1 1 0,-1-1 0,1 1 0,-1-1 0,1 1 0,-1-1 0,1 1 0,0-1 0,0 0 0,0 1 0,0-1 0,0 0 0,0 0 0,0 0 0,0 1 0,1-1 0,-1 0 0,0-1 0,1 1 0,-1 0 0,0 0 0,1-1 0,-1 1 0,1 0 0,-1-1 0,4 1 0,-4-1 0,1-1 0,-1 0 0,0 1 0,1-1 0,-1 0 0,0 0 0,0 1 0,1-1 0,-1 0 0,0 0 0,0 0 0,0-1 0,0 1 0,0 0 0,-1 0 0,1 0 0,0-1 0,0 1 0,-1 0 0,1-3 0,13-34 0,-10 26 0,0 2 0,0 0 0,1 1 0,0-1 0,1 1 0,7-10 0,-12 17 0,0 1 0,0 0 0,0 0 0,0 0 0,0 0 0,0 0 0,0 0 0,0 0 0,0 0 0,1 1 0,-1-1 0,0 0 0,1 1 0,-1-1 0,0 1 0,1-1 0,-1 1 0,1 0 0,1-1 0,-2 2 0,1 0 0,-1-1 0,1 1 0,-1 0 0,0 0 0,1-1 0,-1 1 0,0 0 0,0 0 0,0 1 0,0-1 0,0 0 0,0 0 0,0 0 0,0 1 0,0-1 0,0 0 0,-1 1 0,1-1 0,-1 1 0,1-1 0,-1 1 0,1 1 0,1 3 9,0 0-1,-1 0 1,0 0-1,0 1 1,-1-1 0,0 0-1,0 1 1,0-1-1,0 0 1,-1 1-1,0-1 1,-1 0-1,-4 12 1,2-7-221,-1 0 0,0-1 0,0 0-1,-1 0 1,-1 0 0,-12 14 0,-10 6-6614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7"/>
    </inkml:context>
    <inkml:brush xml:id="br0">
      <inkml:brushProperty name="width" value="0.05" units="cm"/>
      <inkml:brushProperty name="height" value="0.05" units="cm"/>
    </inkml:brush>
  </inkml:definitions>
  <inkml:trace contextRef="#ctx0" brushRef="#br0">1 107 24575,'3'-6'0,"5"16"0,9 19 0,-16-25 0,20 29 0,39 52 0,-15-25 0,-29-37 0,-11-14 0,1 1 0,0-1 0,0-1 0,1 1 0,0-1 0,1 0 0,0 0 0,0-1 0,1 0 0,10 6 0,-18-13 0,0 1 0,1-1 0,-1 1 0,0-1 0,1 1 0,-1-1 0,1 0 0,-1 0 0,0 1 0,1-1 0,-1 0 0,1 0 0,-1-1 0,1 1 0,-1 0 0,1 0 0,-1-1 0,0 1 0,1-1 0,-1 1 0,0-1 0,1 0 0,-1 1 0,2-2 0,-1-1 0,0 1 0,0 0 0,1-1 0,-2 0 0,1 1 0,0-1 0,-1 0 0,1 0 0,-1 0 0,2-5 0,1-6 0,-1 0 0,0 0 0,1-27 0,-5-231 0,-4 237-1365,2 22-5461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8"/>
    </inkml:context>
    <inkml:brush xml:id="br0">
      <inkml:brushProperty name="width" value="0.05" units="cm"/>
      <inkml:brushProperty name="height" value="0.05" units="cm"/>
    </inkml:brush>
  </inkml:definitions>
  <inkml:trace contextRef="#ctx0" brushRef="#br0">10 1 24575,'-7'0'0,"5"0"0,6 0 0,5 0 0,9 0 0,7 0 0,9 0 0,7 0 0,-2 0 0,-3 0 0,-1 0 0,-7 0-8191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59"/>
    </inkml:context>
    <inkml:brush xml:id="br0">
      <inkml:brushProperty name="width" value="0.05" units="cm"/>
      <inkml:brushProperty name="height" value="0.05" units="cm"/>
    </inkml:brush>
  </inkml:definitions>
  <inkml:trace contextRef="#ctx0" brushRef="#br0">0 69 24575,'7'0'0,"9"0"0,4 0 0,7-7 0,4-2 0,8 1 0,0-3 0,-3 2 0,-1 2 0,-3 2 0,-7-2 0,-7 1-8191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0"/>
    </inkml:context>
    <inkml:brush xml:id="br0">
      <inkml:brushProperty name="width" value="0.05" units="cm"/>
      <inkml:brushProperty name="height" value="0.05" units="cm"/>
    </inkml:brush>
  </inkml:definitions>
  <inkml:trace contextRef="#ctx0" brushRef="#br0">1301 940 24575,'0'2'0,"-1"-1"0,1 1 0,-1 0 0,0-1 0,0 1 0,0-1 0,0 1 0,0-1 0,0 1 0,0-1 0,0 0 0,0 1 0,-1-1 0,1 0 0,-1 0 0,1 0 0,-1 0 0,1 0 0,-1 0 0,1-1 0,-4 2 0,-44 16 0,36-13 0,-29 9 0,1-3 0,-1 0 0,-1-3 0,-61 4 0,36-9 0,0-3 0,-74-9 0,116 6 0,-1-1 0,1-1 0,0-2 0,1 0 0,0-2 0,0-1 0,1 0 0,0-2 0,0-1 0,2-1 0,-40-32 0,44 31 0,2-2 0,-1 0 0,2-1 0,1-1 0,0 0 0,1-1 0,1 0 0,1-1 0,1 0 0,1-1 0,0 0 0,2 0 0,-7-39 0,7 9 0,2-1 0,3 1 0,6-75 0,-1 57 0,-5-73 0,1 139-39,0-1 0,-1 0 0,1 1 0,-1 0 0,1-1 0,-1 1 0,-1 0 0,1 0 0,-1 0 0,1 0 0,-1 0 0,0 1 0,0-1 0,-1 1 0,1 0 0,-1 0 0,0 0 0,1 1 0,-1-1 0,0 1 0,-1 0 0,1 0 0,0 0 0,-1 0 0,1 1 0,-1 0 0,1 0 0,-1 0 0,1 0 0,-1 1 0,0 0 0,1 0 0,-1 0 0,-5 1 0,-3 1-6787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1"/>
    </inkml:context>
    <inkml:brush xml:id="br0">
      <inkml:brushProperty name="width" value="0.05" units="cm"/>
      <inkml:brushProperty name="height" value="0.05" units="cm"/>
    </inkml:brush>
  </inkml:definitions>
  <inkml:trace contextRef="#ctx0" brushRef="#br0">17 0 24575,'-1'0'0,"1"1"0,-1-1 0,0 0 0,0 0 0,1 0 0,-1 1 0,0-1 0,0 0 0,1 0 0,-1 1 0,1-1 0,-1 1 0,0-1 0,1 1 0,-1-1 0,1 1 0,-1-1 0,1 1 0,-1-1 0,1 1 0,-1 0 0,1-1 0,0 1 0,-1 0 0,1-1 0,0 1 0,-1 0 0,1-1 0,0 1 0,0 0 0,0 0 0,0-1 0,0 1 0,0 0 0,0 1 0,3 31 0,-3-30 0,6 20 0,0 1 0,1-1 0,2 0 0,17 36 0,57 82 0,-54-96 0,1-1 0,3-1 0,1-2 0,2-2 0,2-1 0,73 57 0,-105-91-151,0 0-1,-1 0 0,2 0 0,-1-1 1,0 0-1,0-1 0,1 1 1,7 1-1,7-3-6674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2"/>
    </inkml:context>
    <inkml:brush xml:id="br0">
      <inkml:brushProperty name="width" value="0.05" units="cm"/>
      <inkml:brushProperty name="height" value="0.05" units="cm"/>
    </inkml:brush>
  </inkml:definitions>
  <inkml:trace contextRef="#ctx0" brushRef="#br0">31 10 24575,'0'-4'0,"-8"-1"0,-1 4 0,-1 10 0,7 9 0,2 10 0,6 0 0,2-5-8191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3"/>
    </inkml:context>
    <inkml:brush xml:id="br0">
      <inkml:brushProperty name="width" value="0.05" units="cm"/>
      <inkml:brushProperty name="height" value="0.05" units="cm"/>
    </inkml:brush>
  </inkml:definitions>
  <inkml:trace contextRef="#ctx0" brushRef="#br0">0 1 24575,'0'4'0,"0"8"0,0 9 0,4 5 0,1 5 0,3 1 0,0-1 0,6 0 0,1-3-8191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4"/>
    </inkml:context>
    <inkml:brush xml:id="br0">
      <inkml:brushProperty name="width" value="0.05" units="cm"/>
      <inkml:brushProperty name="height" value="0.05" units="cm"/>
    </inkml:brush>
  </inkml:definitions>
  <inkml:trace contextRef="#ctx0" brushRef="#br0">0 13 24575,'0'-7'0,"0"1"0,0 9 0,0 11 0,0 10 0,0 9 0,0 2 0,4 5 0,1 1 0,0-4 0,-2-5 0,4-7 0,-1-8-8191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5"/>
    </inkml:context>
    <inkml:brush xml:id="br0">
      <inkml:brushProperty name="width" value="0.05" units="cm"/>
      <inkml:brushProperty name="height" value="0.05" units="cm"/>
    </inkml:brush>
  </inkml:definitions>
  <inkml:trace contextRef="#ctx0" brushRef="#br0">43 131 24575,'-11'0'0,"-3"-8"0,0-5 0,10-4 0,10 0 0,10 4 0,10-4 0,8 2 0,9 2 0,0 4 0,-3 4 0,-5 2 0,-8 2-8191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6"/>
    </inkml:context>
    <inkml:brush xml:id="br0">
      <inkml:brushProperty name="width" value="0.05" units="cm"/>
      <inkml:brushProperty name="height" value="0.05" units="cm"/>
    </inkml:brush>
  </inkml:definitions>
  <inkml:trace contextRef="#ctx0" brushRef="#br0">0 55 24575,'7'0'0,"10"0"0,9-4 0,11-1 0,6-3 0,4 0 0,0-6 0,-8-1-8191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2.766"/>
    </inkml:context>
    <inkml:brush xml:id="br0">
      <inkml:brushProperty name="width" value="0.05" units="cm"/>
      <inkml:brushProperty name="height" value="0.05" units="cm"/>
      <inkml:brushProperty name="color" value="#333333"/>
    </inkml:brush>
  </inkml:definitions>
  <inkml:trace contextRef="#ctx0" brushRef="#br0">1 0 24575,'3'4'0,"2"4"0,0 9 0,-1 8 0,-2 8 0,0 1 0,6 2 0,2 3 0,-1-2 0,2 0 0,3-7 0,5-7 0,1-9-8191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7"/>
    </inkml:context>
    <inkml:brush xml:id="br0">
      <inkml:brushProperty name="width" value="0.05" units="cm"/>
      <inkml:brushProperty name="height" value="0.05" units="cm"/>
    </inkml:brush>
  </inkml:definitions>
  <inkml:trace contextRef="#ctx0" brushRef="#br0">0 22 24575,'1'17'0,"-1"1"0,2-1 0,0 0 0,1 1 0,10 28 0,-13-46 0,0-1 0,0 1 0,0 0 0,1-1 0,-1 1 0,0 0 0,0 0 0,0-1 0,1 1 0,-1 0 0,0-1 0,0 1 0,1 0 0,-1 0 0,0 0 0,0-1 0,1 1 0,-1 0 0,0 0 0,1 0 0,-1 0 0,0-1 0,1 1 0,-1 0 0,0 0 0,1 0 0,-1 0 0,1 0 0,-1 0 0,0 0 0,1 0 0,-1 0 0,0 0 0,1 0 0,-1 0 0,0 0 0,1 0 0,-1 1 0,0-1 0,1 0 0,-1 0 0,0 0 0,1 0 0,-1 1 0,0-1 0,0 0 0,1 0 0,-1 1 0,0-1 0,0 0 0,1 1 0,-1-1 0,0 0 0,0 0 0,0 1 0,1-1 0,-1 1 0,11-50 0,-6 27 0,-4 19 0,0 0 0,0 0 0,0 1 0,0-1 0,1 1 0,-1-1 0,1 1 0,-1-1 0,1 1 0,0 0 0,0 0 0,0 0 0,0 0 0,0 0 0,0 0 0,1 1 0,2-2 0,-4 2 0,1 1 0,-1 0 0,1 0 0,-1 0 0,1 0 0,-1 0 0,1 0 0,-1 0 0,1 0 0,-1 1 0,1-1 0,-1 0 0,1 1 0,-1-1 0,1 1 0,-1 0 0,0 0 0,1-1 0,-1 1 0,0 0 0,0 0 0,0 0 0,0 0 0,0 0 0,0 1 0,0-1 0,0 0 0,0 0 0,0 1 0,0-1 0,0 3 0,26 56 0,-24-49 0,1 0 0,0-1 0,1 1 0,10 13 0,-15-24 0,0 0 0,1 0 0,-1 0 0,1 0 0,-1 0 0,1 0 0,-1 0 0,1 0 0,-1 0 0,0 0 0,1 0 0,-1-1 0,1 1 0,-1 0 0,0 0 0,1-1 0,-1 1 0,0 0 0,1 0 0,-1-1 0,0 1 0,1 0 0,-1-1 0,0 1 0,0 0 0,0-1 0,1 1 0,-1-1 0,0 1 0,0 0 0,0-1 0,0 1 0,1-1 0,-1 1 0,0-1 0,0 1 0,0-1 0,0 1 0,0 0 0,0-1 0,0 1 0,-1-1 0,7-22 0,-1-13 0,-4 27 0,-1 0 0,1 0 0,1 0 0,-1 0 0,2 1 0,-1-1 0,1 1 0,0-1 0,1 1 0,0 0 0,9-12 0,-13 19 0,0 1 0,1-1 0,-1 1 0,1 0 0,-1-1 0,1 1 0,-1 0 0,1 0 0,0 0 0,-1-1 0,1 1 0,-1 0 0,1 0 0,-1 0 0,1 0 0,0 0 0,-1 0 0,1 0 0,-1 0 0,1 0 0,0 0 0,-1 0 0,1 0 0,-1 1 0,1-1 0,-1 0 0,1 0 0,-1 1 0,1-1 0,-1 0 0,1 1 0,-1-1 0,1 0 0,-1 1 0,1-1 0,-1 1 0,0-1 0,1 1 0,-1-1 0,0 1 0,1-1 0,-1 1 0,0-1 0,0 1 0,1-1 0,-1 1 0,0-1 0,0 1 0,0 0 0,0-1 0,0 1 0,0 0 0,12 40 0,-10-36 0,17 62-1365,-6-34-5461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8"/>
    </inkml:context>
    <inkml:brush xml:id="br0">
      <inkml:brushProperty name="width" value="0.05" units="cm"/>
      <inkml:brushProperty name="height" value="0.05" units="cm"/>
    </inkml:brush>
  </inkml:definitions>
  <inkml:trace contextRef="#ctx0" brushRef="#br0">170 74 24575,'0'-5'0,"-1"1"0,1 0 0,-1 0 0,1-1 0,-1 1 0,0 0 0,-1 0 0,1 0 0,-1 0 0,0 0 0,0 0 0,-5-7 0,6 10 0,0 0 0,0 0 0,0 0 0,0 0 0,0 0 0,-1 0 0,1 0 0,0 1 0,-1-1 0,1 0 0,0 1 0,-1-1 0,1 1 0,-1-1 0,1 1 0,-1 0 0,1 0 0,-1 0 0,1 0 0,-1 0 0,1 0 0,-1 0 0,1 0 0,-1 0 0,1 1 0,-1-1 0,1 1 0,-1-1 0,1 1 0,-1-1 0,1 1 0,0 0 0,-1 0 0,1 0 0,0-1 0,0 1 0,0 1 0,-2 1 0,-7 6 0,1 0 0,0 1 0,1 0 0,0 0 0,0 1 0,-10 21 0,14-25 0,1 0 0,-1 0 0,1 1 0,1-1 0,0 1 0,0 0 0,0-1 0,1 1 0,0 0 0,0 0 0,1 0 0,1 11 0,-1-18 0,0 0 0,0 0 0,0 1 0,0-1 0,0 0 0,0 0 0,0 0 0,0 0 0,1 0 0,-1 0 0,0 0 0,1-1 0,-1 1 0,1 0 0,-1 0 0,1 0 0,-1 0 0,1 0 0,0-1 0,-1 1 0,1 0 0,0 0 0,0-1 0,0 1 0,-1-1 0,1 1 0,0 0 0,0-1 0,0 0 0,0 1 0,0-1 0,0 0 0,0 1 0,0-1 0,0 0 0,0 0 0,0 0 0,0 0 0,0 0 0,0 0 0,0 0 0,0 0 0,0 0 0,0 0 0,0-1 0,0 1 0,0 0 0,0-1 0,0 1 0,0-1 0,0 1 0,0-1 0,-1 1 0,1-1 0,0 0 0,0 1 0,0-1 0,-1 0 0,2-1 0,4-4 0,0 0 0,0 0 0,0 0 0,-1-1 0,8-13 0,3-20 0,-15 35 0,0 0 0,1-1 0,0 1 0,0 0 0,0 0 0,0 1 0,1-1 0,0 0 0,0 1 0,0-1 0,0 1 0,1 0 0,4-4 0,-7 8 3,1-1 0,-1 1-1,0-1 1,0 1 0,1 0 0,-1-1-1,0 1 1,0 0 0,1 0 0,-1 0-1,0 0 1,0 0 0,1 0 0,-1 0-1,0 1 1,1-1 0,-1 0 0,0 1-1,0-1 1,0 1 0,1-1 0,-1 1-1,0 0 1,0-1 0,0 1 0,0 0-1,1 1 1,25 30-640,-21-25-168,11 16-6021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69"/>
    </inkml:context>
    <inkml:brush xml:id="br0">
      <inkml:brushProperty name="width" value="0.05" units="cm"/>
      <inkml:brushProperty name="height" value="0.05" units="cm"/>
    </inkml:brush>
  </inkml:definitions>
  <inkml:trace contextRef="#ctx0" brushRef="#br0">1 0 24575,'2'11'0,"0"0"0,0-1 0,2 1 0,5 13 0,13 13 0,-21-36 0,0 0 0,0-1 0,0 1 0,0 0 0,0 0 0,0 0 0,0-1 0,0 1 0,0 0 0,0-1 0,0 1 0,1-1 0,-1 1 0,0-1 0,0 0 0,1 1 0,-1-1 0,0 0 0,0 0 0,1 0 0,-1 0 0,0 0 0,3-1 0,-2 0 0,1-1 0,-1 0 0,0 0 0,0 0 0,0 0 0,0-1 0,0 1 0,0 0 0,-1-1 0,1 0 0,-1 1 0,0-1 0,1 0 0,-1 1 0,0-1 0,-1 0 0,1 0 0,0-4 0,8-43 0,-9 49 0,-4 120 0,0-62 0,3-1 0,11 96 0,-3-123-1365,3-10-5461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0"/>
    </inkml:context>
    <inkml:brush xml:id="br0">
      <inkml:brushProperty name="width" value="0.05" units="cm"/>
      <inkml:brushProperty name="height" value="0.05" units="cm"/>
    </inkml:brush>
  </inkml:definitions>
  <inkml:trace contextRef="#ctx0" brushRef="#br0">47 19 24575,'1'-1'0,"-1"1"0,0-1 0,0 1 0,1-1 0,-1 1 0,0-1 0,0 1 0,0-1 0,0 1 0,0-1 0,0 1 0,0-1 0,0 0 0,0 1 0,0-1 0,0 1 0,0-1 0,-1 1 0,1-1 0,0 1 0,0-1 0,0 1 0,-1-1 0,1 1 0,0-1 0,-1 1 0,1 0 0,0-1 0,-1 1 0,1-1 0,-1 1 0,1 0 0,0-1 0,-1 1 0,1 0 0,-1 0 0,1-1 0,-1 1 0,1 0 0,-1 0 0,1 0 0,-1 0 0,1-1 0,-1 1 0,0 0 0,1 0 0,-1 0 0,1 0 0,-2 0 0,1 1 0,-1 0 0,1 0 0,0 0 0,0 0 0,-1 0 0,1 0 0,0 1 0,0-1 0,0 0 0,0 0 0,0 1 0,0-1 0,1 1 0,-1-1 0,0 1 0,0 1 0,-3 12 0,1 0 0,0 0 0,-1 17 0,3-25 0,1-1 0,0 1 0,0-1 0,0 0 0,1 1 0,0-1 0,1 0 0,-1 1 0,5 10 0,-6-16 0,1 0 0,-1 0 0,1 0 0,-1 0 0,1 0 0,-1 0 0,1 0 0,-1 0 0,1 0 0,0-1 0,0 1 0,-1 0 0,1-1 0,0 1 0,0 0 0,0-1 0,0 1 0,0-1 0,0 1 0,0-1 0,0 1 0,0-1 0,0 0 0,0 0 0,0 1 0,0-1 0,2 0 0,-2-1 0,1 1 0,-1-1 0,1 0 0,-1 0 0,0 0 0,1 0 0,-1 0 0,0 0 0,1 0 0,-1 0 0,0 0 0,0-1 0,0 1 0,0 0 0,1-3 0,3-4 0,-1-1 0,1 0 0,-2 0 0,6-17 0,-8 22-68,0 1 0,-1-1-1,1 0 1,0 1 0,-1-1 0,0 0-1,0 1 1,0-1 0,-1 0 0,1 1-1,-1-1 1,0 0 0,0 1 0,0-1-1,0 1 1,0-1 0,-1 1 0,0 0-1,-2-4 1,-9-7-6758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1"/>
    </inkml:context>
    <inkml:brush xml:id="br0">
      <inkml:brushProperty name="width" value="0.05" units="cm"/>
      <inkml:brushProperty name="height" value="0.05" units="cm"/>
    </inkml:brush>
  </inkml:definitions>
  <inkml:trace contextRef="#ctx0" brushRef="#br0">0 34 24575,'4'0'0,"1"4"0,-1 11 0,0 8 0,2 6 0,1 2 0,-2-7 0,-1-12 0,-2-15 0,0-11 0,-2-6 0,8-11 0,12-3 0,11 3 0,3 8 0,-4 8-8191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2"/>
    </inkml:context>
    <inkml:brush xml:id="br0">
      <inkml:brushProperty name="width" value="0.05" units="cm"/>
      <inkml:brushProperty name="height" value="0.05" units="cm"/>
    </inkml:brush>
  </inkml:definitions>
  <inkml:trace contextRef="#ctx0" brushRef="#br0">3 44 24575,'0'176'0,"-1"-206"0,0 7 0,1 0 0,4-33 0,-4 52 0,1-1 0,0 1 0,0-1 0,0 0 0,0 1 0,1 0 0,0-1 0,0 1 0,0 0 0,0 0 0,1 0 0,0 0 0,0 0 0,0 1 0,0-1 0,0 1 0,0 0 0,6-4 0,-8 6 0,1 0 0,0 0 0,0 1 0,0-1 0,0 0 0,0 1 0,0-1 0,0 1 0,0-1 0,0 1 0,0 0 0,0 0 0,0 0 0,0 0 0,0 0 0,0 0 0,0 1 0,0-1 0,0 1 0,0-1 0,0 1 0,0 0 0,2 1 0,0 1 0,1 0 0,-1 0 0,0 0 0,0 1 0,-1 0 0,1 0 0,-1 0 0,0 0 0,3 5 0,3 6 0,-1-1 0,-1 1 0,-1 1 0,0-1 0,4 18 0,2 68 0,-11-114 0,1 1 0,0-1 0,1 1 0,0 0 0,1 0 0,0 0 0,1 0 0,0 1 0,1-1 0,1 1 0,-1 1 0,2-1 0,12-13 0,-19 23-6,0-1 0,1 1-1,-1 0 1,0-1 0,1 1-1,0 0 1,-1 0 0,1 0-1,0 0 1,-1 0-1,1 1 1,0-1 0,0 0-1,0 1 1,0 0 0,3-1-1,-3 1 15,-1 0 0,0 1-1,0-1 1,0 0 0,0 1-1,0-1 1,1 1 0,-1 0-1,0-1 1,0 1 0,0 0-1,0-1 1,-1 1 0,1 0-1,0 0 1,0 0 0,0 0-1,-1 0 1,1 0-1,0 1 1,4 8-59,-2-1-1,1 1 1,-1 0 0,0 0-1,1 12 1,2 5-1059,3-2-5716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3"/>
    </inkml:context>
    <inkml:brush xml:id="br0">
      <inkml:brushProperty name="width" value="0.05" units="cm"/>
      <inkml:brushProperty name="height" value="0.05" units="cm"/>
    </inkml:brush>
  </inkml:definitions>
  <inkml:trace contextRef="#ctx0" brushRef="#br0">142 68 24575,'0'-6'0,"0"0"0,0 1 0,-1-1 0,0 1 0,0-1 0,0 0 0,-4-9 0,5 14 0,-1 0 0,1 0 0,-1 1 0,1-1 0,-1 0 0,1 0 0,-1 1 0,0-1 0,1 0 0,-1 1 0,0-1 0,0 1 0,1-1 0,-1 1 0,0-1 0,0 1 0,0-1 0,0 1 0,0 0 0,-1-1 0,0 1 0,0 0 0,0 0 0,0 1 0,0-1 0,0 0 0,0 1 0,1-1 0,-1 1 0,0 0 0,0-1 0,0 1 0,1 0 0,-4 2 0,-3 3 0,1 0 0,-1 1 0,1 0 0,0 0 0,1 0 0,0 1 0,0 0 0,-5 10 0,8-14 0,1 0 0,-1 1 0,1-1 0,0 1 0,0 0 0,0 0 0,1 0 0,-1 0 0,1 0 0,0 0 0,1 0 0,-1 0 0,1 0 0,0 1 0,1-1 0,1 8 0,-2-12 0,0 0 0,1 0 0,-1 0 0,0 0 0,1 0 0,-1-1 0,1 1 0,-1 0 0,1 0 0,0-1 0,-1 1 0,1 0 0,0-1 0,-1 1 0,1-1 0,0 1 0,0-1 0,0 1 0,-1-1 0,1 1 0,0-1 0,0 0 0,0 1 0,0-1 0,0 0 0,0 0 0,0 0 0,0 0 0,0 0 0,-1 0 0,1 0 0,0 0 0,0 0 0,0 0 0,0-1 0,0 1 0,0 0 0,0 0 0,0-1 0,-1 1 0,1-1 0,0 1 0,0-1 0,0 1 0,-1-1 0,1 0 0,0 1 0,-1-1 0,1 0 0,0 0 0,38-38 0,-36 36 0,3-5 0,-2 2 0,0 2 0,0-1 0,1 0 0,-1 1 0,1 0 0,0 0 0,6-4 0,-10 7 0,0 1 0,0 0 0,0-1 0,0 1 0,0 0 0,0 0 0,0-1 0,0 1 0,0 0 0,0 0 0,0 0 0,0 0 0,0 0 0,0 0 0,0 1 0,0-1 0,0 0 0,0 0 0,2 2 0,-1-1 0,0 0 0,0 1 0,-1-1 0,1 1 0,0 0 0,-1 0 0,0-1 0,1 1 0,-1 0 0,0 0 0,0 0 0,2 4 0,10 24-1365,1 1-5461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4"/>
    </inkml:context>
    <inkml:brush xml:id="br0">
      <inkml:brushProperty name="width" value="0.05" units="cm"/>
      <inkml:brushProperty name="height" value="0.05" units="cm"/>
    </inkml:brush>
  </inkml:definitions>
  <inkml:trace contextRef="#ctx0" brushRef="#br0">0 10 24575,'2'7'0,"-1"0"0,1 0 0,1 1 0,-1-2 0,1 1 0,6 9 0,-2 0 0,-4-10 0,0 0 0,0 0 0,0-1 0,0 1 0,1-1 0,0 0 0,0 0 0,0 0 0,8 6 0,-10-10 0,0 0 0,0 0 0,0 0 0,0 0 0,0 0 0,0 0 0,0-1 0,0 1 0,0-1 0,0 1 0,0-1 0,0 0 0,0 0 0,0 0 0,0 0 0,1 0 0,-1 0 0,0-1 0,0 1 0,0-1 0,0 1 0,0-1 0,0 0 0,0 0 0,0 0 0,0 0 0,-1 0 0,1 0 0,0 0 0,-1-1 0,1 1 0,1-3 0,3-2 0,-1 0 0,0 0 0,-1-1 0,0 0 0,0 0 0,0 0 0,-1 0 0,0 0 0,4-14 0,4-34 0,-15 520 0,1-431-1365,-2-9-5461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5"/>
    </inkml:context>
    <inkml:brush xml:id="br0">
      <inkml:brushProperty name="width" value="0.05" units="cm"/>
      <inkml:brushProperty name="height" value="0.05" units="cm"/>
    </inkml:brush>
  </inkml:definitions>
  <inkml:trace contextRef="#ctx0" brushRef="#br0">0 100 24575,'2'18'0,"1"-1"0,1 0 0,1 0 0,0 0 0,10 21 0,-15-38 0,1 0 0,-1-1 0,0 1 0,1 0 0,-1 0 0,1-1 0,-1 1 0,0 0 0,1-1 0,-1 1 0,0 0 0,1-1 0,-1 1 0,0-1 0,0 1 0,1 0 0,-1-1 0,0 1 0,0-1 0,0 1 0,0-1 0,0 1 0,0-1 0,1 1 0,-1-1 0,0 1 0,0-1 0,0 1 0,-1-1 0,1 1 0,0-1 0,0 0 0,3-23 0,0 2 0,0 1 0,8-31 0,-9 45 0,0 1 0,0-1 0,1 1 0,0-1 0,0 1 0,1 0 0,0 0 0,0 1 0,0-1 0,1 1 0,8-9 0,-12 13 0,0 0 0,0 1 0,0-1 0,1 0 0,-1 0 0,0 0 0,0 1 0,1-1 0,-1 1 0,1-1 0,-1 1 0,0-1 0,1 1 0,-1 0 0,1 0 0,-1 0 0,1 0 0,-1 0 0,1 0 0,-1 0 0,1 0 0,-1 1 0,0-1 0,1 0 0,1 2 0,0-1 0,0 1 0,-1 0 0,1 0 0,-1 0 0,1 0 0,-1 1 0,0-1 0,0 1 0,0-1 0,0 1 0,1 3 0,4 7 0,-1 0 0,0 1 0,7 27 0,-5-11-1365,-1-4-5461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6"/>
    </inkml:context>
    <inkml:brush xml:id="br0">
      <inkml:brushProperty name="width" value="0.05" units="cm"/>
      <inkml:brushProperty name="height" value="0.05" units="cm"/>
    </inkml:brush>
  </inkml:definitions>
  <inkml:trace contextRef="#ctx0" brushRef="#br0">2 8 24575,'0'17'0,"-1"14"0,1 1 0,5 36 0,-5-66 0,0-1 0,1 1 0,-1-1 0,1 0 0,-1 1 0,0-1 0,1 0 0,0 1 0,-1-1 0,1 0 0,0 0 0,0 1 0,0-1 0,0 0 0,1 1 0,-2-2 0,1 1 0,-1-1 0,1 0 0,-1 0 0,1 0 0,0 1 0,-1-1 0,1 0 0,-1 0 0,1 0 0,0 0 0,-1 0 0,1 0 0,-1 0 0,1 0 0,-1 0 0,1 0 0,0-1 0,-1 1 0,1 0 0,-1 0 0,1 0 0,-1-1 0,1 1 0,0-1 0,1 0 0,0-1 0,0 0 0,0 0 0,0 0 0,0 0 0,0 0 0,-1-1 0,1 1 0,-1-1 0,1 1 0,-1-1 0,0 1 0,1-5 0,-1 2-59,0-1 0,0 1-1,0-1 1,-1 0-1,0 1 1,0-1 0,0 1-1,-1-1 1,0 0 0,0 1-1,-1 0 1,1-1 0,-1 1-1,0 0 1,0-1-1,-1 1 1,0 1 0,0-1-1,0 0 1,0 1 0,-1-1-1,-6-5 1,-5-5-6767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3.224"/>
    </inkml:context>
    <inkml:brush xml:id="br0">
      <inkml:brushProperty name="width" value="0.05" units="cm"/>
      <inkml:brushProperty name="height" value="0.05" units="cm"/>
      <inkml:brushProperty name="color" value="#333333"/>
    </inkml:brush>
  </inkml:definitions>
  <inkml:trace contextRef="#ctx0" brushRef="#br0">64 1 24575,'-42'81'0,"42"-80"0,-19 59 0,18-58 0,1 0 0,-1 1 0,1-1 0,0 1 0,-1-1 0,1 0 0,0 1 0,0-1 0,1 1 0,-1-1 0,0 0 0,1 1 0,-1-1 0,1 0 0,0 1 0,0-1 0,0 0 0,0 0 0,0 0 0,1 0 0,-1 0 0,3 3 0,-3-4 0,0-1 0,0 0 0,0 1 0,1-1 0,-1 0 0,0 0 0,0 0 0,0 0 0,0 0 0,0 0 0,1 0 0,-1 0 0,0 0 0,0-1 0,0 1 0,0 0 0,0-1 0,0 1 0,0-1 0,0 1 0,0-1 0,0 0 0,0 1 0,0-1 0,0 0 0,0 0 0,-1 1 0,1-1 0,0 0 0,0 0 0,-1 0 0,2-2 0,23-34 0,-9 1 0,-14 30 0,1-1 0,-1 1 0,1-1 0,0 1 0,1 0 0,0 0 0,0 1 0,0-1 0,6-5 0,-9 10 1,0 0 0,0 1 0,0-1 0,0 1-1,0 0 1,0-1 0,0 1 0,0 0 0,0-1-1,0 1 1,0 0 0,0 0 0,0 0 0,0 0 0,0 0-1,0 0 1,0 0 0,0 0 0,0 1 0,0-1-1,0 0 1,0 1 0,0-1 0,0 1 0,0-1-1,0 1 1,0-1 0,0 1 0,0 0 0,0-1 0,0 1-1,-1 0 1,1 0 0,0-1 0,-1 1 0,1 0-1,1 2 1,25 45-135,-14-24-1128,3-3-5564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7"/>
    </inkml:context>
    <inkml:brush xml:id="br0">
      <inkml:brushProperty name="width" value="0.05" units="cm"/>
      <inkml:brushProperty name="height" value="0.05" units="cm"/>
    </inkml:brush>
  </inkml:definitions>
  <inkml:trace contextRef="#ctx0" brushRef="#br0">19 0 24575,'-3'0'0,"-2"4"0,1 8 0,0 9 0,2 12 0,4 11 0,2 6 0,0 1 0,3-5 0,0-6 0,7-10 0,0-10-8191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8"/>
    </inkml:context>
    <inkml:brush xml:id="br0">
      <inkml:brushProperty name="width" value="0.05" units="cm"/>
      <inkml:brushProperty name="height" value="0.05" units="cm"/>
    </inkml:brush>
  </inkml:definitions>
  <inkml:trace contextRef="#ctx0" brushRef="#br0">1 55 24575,'3'-4'0,"13"-1"0,6-6 0,4-3 0,4 3 0,-3 2-8191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79"/>
    </inkml:context>
    <inkml:brush xml:id="br0">
      <inkml:brushProperty name="width" value="0.05" units="cm"/>
      <inkml:brushProperty name="height" value="0.05" units="cm"/>
    </inkml:brush>
  </inkml:definitions>
  <inkml:trace contextRef="#ctx0" brushRef="#br0">152 0 24575,'-4'0'0,"-8"0"0,-9 8 0,-8 12 0,0 7 0,6 6 0,6 1 0,6 2 0,6-2 0,10-6 0,11-9 0,11-6 0,8-7 0,4-4 0,4-1 0,5-10 0,-6-2-8191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80"/>
    </inkml:context>
    <inkml:brush xml:id="br0">
      <inkml:brushProperty name="width" value="0.05" units="cm"/>
      <inkml:brushProperty name="height" value="0.05" units="cm"/>
    </inkml:brush>
  </inkml:definitions>
  <inkml:trace contextRef="#ctx0" brushRef="#br0">84 75 24575,'0'-9'0,"0"0"0,-1 0 0,0 0 0,-5-16 0,6 25 0,0-1 0,0 0 0,0 1 0,0-1 0,-1 0 0,1 1 0,0-1 0,-1 0 0,1 1 0,0-1 0,-1 1 0,1-1 0,-1 1 0,1-1 0,-1 1 0,1-1 0,-1 1 0,1-1 0,-1 1 0,0-1 0,1 1 0,-1 0 0,0 0 0,1-1 0,-1 1 0,0 0 0,0 0 0,-1 0 0,0 1 0,1 0 0,-1 0 0,1-1 0,-1 1 0,1 0 0,-1 1 0,1-1 0,0 0 0,-1 0 0,1 0 0,0 1 0,0-1 0,0 1 0,0-1 0,-2 4 0,-2 5 0,-1 1 0,1-1 0,1 1 0,0 0 0,1 1 0,0-1 0,0 0 0,1 1 0,1 0 0,0-1 0,1 1 0,1 20 0,-1-32 0,0 1 0,0 0 0,0 0 0,0 0 0,0-1 0,0 1 0,0 0 0,1 0 0,-1 0 0,0-1 0,0 1 0,1 0 0,-1 0 0,1-1 0,-1 1 0,0 0 0,1 0 0,-1-1 0,1 1 0,0-1 0,-1 1 0,1 0 0,-1-1 0,1 1 0,0-1 0,-1 0 0,1 1 0,0-1 0,1 1 0,0-1 0,-1-1 0,0 1 0,0-1 0,1 1 0,-1-1 0,0 0 0,0 1 0,0-1 0,0 0 0,0 0 0,0 0 0,0 0 0,0 0 0,0 0 0,1-2 0,28-49 0,-20 11 0,-9 35 0,0 1 0,0 0 0,0-1 0,1 1 0,0 0 0,-1 0 0,2 0 0,-1 0 0,5-7 0,-6 12 0,-1 0 0,0 0 0,1 0 0,-1 0 0,0 0 0,1 0 0,-1 0 0,0 0 0,1 0 0,-1 0 0,0 0 0,1 0 0,-1 0 0,0 1 0,1-1 0,-1 0 0,0 0 0,0 0 0,1 1 0,-1-1 0,0 0 0,0 0 0,1 1 0,-1-1 0,0 0 0,0 0 0,0 1 0,1-1 0,-1 0 0,0 1 0,0-1 0,0 0 0,0 1 0,0-1 0,0 0 0,0 1 0,0-1 0,8 19 0,-7-17 0,2 4-90,1 7-229,2 0 1,0 0-1,14 21 0,-5-16-6507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81"/>
    </inkml:context>
    <inkml:brush xml:id="br0">
      <inkml:brushProperty name="width" value="0.05" units="cm"/>
      <inkml:brushProperty name="height" value="0.05" units="cm"/>
    </inkml:brush>
  </inkml:definitions>
  <inkml:trace contextRef="#ctx0" brushRef="#br0">1 24 24575,'0'4'0,"0"4"0,0 9 0,0 4 0,0 3 0,0 0 0,0 8 0,0-6 0,0-10 0,0-13 0,0-13 0,0-8 0,0-6 0,4-5 0,8-5 0,9 0 0,12 5 0,0 8-8191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82"/>
    </inkml:context>
    <inkml:brush xml:id="br0">
      <inkml:brushProperty name="width" value="0.05" units="cm"/>
      <inkml:brushProperty name="height" value="0.05" units="cm"/>
    </inkml:brush>
  </inkml:definitions>
  <inkml:trace contextRef="#ctx0" brushRef="#br0">78 160 24575,'8'-55'0,"-6"49"0,0 0 0,-1 0 0,0 0 0,0 0 0,0 0 0,-1 0 0,1 0 0,-2 0 0,1 0 0,-1 0 0,0 0 0,-3-10 0,4 15 0,0 0 0,0 0 0,-1 0 0,1 0 0,-1 1 0,1-1 0,0 0 0,-1 0 0,0 1 0,1-1 0,-1 0 0,1 1 0,-1-1 0,0 0 0,1 1 0,-1-1 0,0 1 0,0-1 0,1 1 0,-1 0 0,0-1 0,0 1 0,0 0 0,0-1 0,1 1 0,-1 0 0,0 0 0,0 0 0,0 0 0,-2 0 0,1 0 0,0 1 0,0 0 0,0 0 0,0 0 0,1 0 0,-1 0 0,0 1 0,0-1 0,1 1 0,-1-1 0,0 1 0,-1 2 0,-3 3 0,1 0 0,0 0 0,0 1 0,1 0 0,-4 10 0,6-16 0,1 1 0,0 0 0,0 0 0,0 0 0,1 0 0,-1 0 0,1 0 0,-1 0 0,1 0 0,0 0 0,0 0 0,1 0 0,-1 0 0,1 0 0,-1 0 0,1 0 0,0-1 0,0 1 0,0 0 0,0 0 0,1-1 0,-1 1 0,1 0 0,-1-1 0,1 0 0,0 1 0,0-1 0,0 0 0,1 0 0,-1 0 0,0 0 0,1 0 0,-1-1 0,1 1 0,0-1 0,-1 1 0,1-1 0,0 0 0,4 1 0,3 0 0,0 1 0,0-2 0,1 0 0,-1 0 0,0-1 0,1 0 0,-1 0 0,0-1 0,0-1 0,18-4 0,-9-1-341,-1 0 0,0-1-1,24-13 1,-1-5-6485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83"/>
    </inkml:context>
    <inkml:brush xml:id="br0">
      <inkml:brushProperty name="width" value="0.05" units="cm"/>
      <inkml:brushProperty name="height" value="0.05" units="cm"/>
    </inkml:brush>
  </inkml:definitions>
  <inkml:trace contextRef="#ctx0" brushRef="#br0">0 5 24575,'0'-3'0,"0"1"0,0 10 0,0 6 0,0 8 0,0 4 0,0-2-8191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2:40.684"/>
    </inkml:context>
    <inkml:brush xml:id="br0">
      <inkml:brushProperty name="width" value="0.05" units="cm"/>
      <inkml:brushProperty name="height" value="0.05" units="cm"/>
    </inkml:brush>
  </inkml:definitions>
  <inkml:trace contextRef="#ctx0" brushRef="#br0">14 1 24575,'0'7'0,"0"10"0,0 9 0,-4 3 0,-1 1 0,1-4-8191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53:06.059"/>
    </inkml:context>
    <inkml:brush xml:id="br0">
      <inkml:brushProperty name="width" value="0.05" units="cm"/>
      <inkml:brushProperty name="height" value="0.05" units="cm"/>
    </inkml:brush>
  </inkml:definitions>
  <inkml:trace contextRef="#ctx0" brushRef="#br0">10 99 24575,'2'-2'0,"0"1"0,0 0 0,0 0 0,0-1 0,0 1 0,0-1 0,0 1 0,0-1 0,0 0 0,-1 0 0,1 0 0,-1 0 0,3-4 0,18-30 0,-21 34 0,0 1 0,-1 0 0,1-1 0,-1 1 0,1-1 0,-1 1 0,1 0 0,-1-1 0,0 1 0,1-1 0,-1 1 0,0-1 0,0 1 0,0-1 0,-1-2 0,1 3 0,0 1 0,-1-1 0,1 1 0,0-1 0,-1 1 0,1-1 0,0 1 0,-1-1 0,1 1 0,-1-1 0,1 1 0,0 0 0,-1-1 0,1 1 0,-1 0 0,1-1 0,-1 1 0,0 0 0,1 0 0,-1-1 0,1 1 0,-1 0 0,1 0 0,-1 0 0,0 0 0,0 0 0,-1 0 0,0 0 0,0 1 0,1-1 0,-1 1 0,0-1 0,0 1 0,1-1 0,-1 1 0,0 0 0,1 0 0,-1 0 0,1 0 0,-1 0 0,1 1 0,0-1 0,-1 0 0,1 0 0,0 1 0,0-1 0,0 1 0,0-1 0,0 1 0,0 0 0,0-1 0,0 3 0,-3 6 0,1 1 0,1-1 0,0 1 0,0-1 0,1 1 0,0 0 0,1 13 0,0-22 0,0 0 0,0 1 0,0-1 0,1 0 0,-1 0 0,1 1 0,-1-1 0,1 0 0,-1 0 0,1 0 0,0 0 0,0 0 0,0 0 0,1 0 0,-1 0 0,0 0 0,1 0 0,-1-1 0,1 1 0,-1 0 0,1-1 0,0 0 0,0 1 0,0-1 0,0 0 0,0 0 0,0 0 0,0 0 0,0 0 0,0 0 0,0-1 0,0 1 0,1-1 0,-1 1 0,0-1 0,0 0 0,1 0 0,-1 0 0,0 0 0,5-1 0,-5 0-68,0 1 0,0-1-1,0 0 1,0 0 0,0 0 0,-1 0-1,1 0 1,0 0 0,0 0 0,-1 0-1,1-1 1,-1 1 0,1-1 0,-1 1-1,1-1 1,-1 0 0,0 1 0,0-1-1,2-3 1,2-6-6758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33.182"/>
    </inkml:context>
    <inkml:brush xml:id="br0">
      <inkml:brushProperty name="width" value="0.1" units="cm"/>
      <inkml:brushProperty name="height" value="0.1" units="cm"/>
    </inkml:brush>
  </inkml:definitions>
  <inkml:trace contextRef="#ctx0" brushRef="#br0">26 1187 24575,'-1'0'0,"0"1"0,-1-1 0,1 1 0,0 0 0,0 0 0,-1-1 0,1 1 0,0 0 0,0 0 0,0 0 0,0 1 0,0-1 0,0 0 0,0 0 0,1 0 0,-1 1 0,0-1 0,1 0 0,-1 1 0,1-1 0,-1 0 0,1 1 0,0-1 0,-1 1 0,1-1 0,0 3 0,-3 38 0,5-40 0,4-12 0,4-19 0,235-859 0,-152 597 0,-93 288 0,1 0 0,0-1 0,0 1 0,1 0 0,-1 0 0,1 0 0,0 0 0,-1 0 0,1 0 0,0 1 0,1-1 0,4-4 0,-7 6 0,1 1 0,0 0 0,-1 0 0,1 0 0,-1-1 0,1 1 0,0 0 0,-1 0 0,1 0 0,0 0 0,-1 0 0,1 0 0,-1 0 0,1 0 0,0 1 0,-1-1 0,1 0 0,-1 0 0,1 0 0,0 1 0,-1-1 0,1 0 0,-1 0 0,2 2 0,16 21 0,-1 12 0,-2 1 0,18 65 0,-10-28 0,88 273 24,87 240-1413,-189-562-5437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39"/>
    </inkml:context>
    <inkml:brush xml:id="br0">
      <inkml:brushProperty name="width" value="0.1" units="cm"/>
      <inkml:brushProperty name="height" value="0.1" units="cm"/>
    </inkml:brush>
  </inkml:definitions>
  <inkml:trace contextRef="#ctx0" brushRef="#br0">0 87 24575,'4'0'0,"7"-7"0,10-2 0,7-4 0,10 2 0,8 2 0,7-5 0,1 1 0,-8 2-8191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3.674"/>
    </inkml:context>
    <inkml:brush xml:id="br0">
      <inkml:brushProperty name="width" value="0.05" units="cm"/>
      <inkml:brushProperty name="height" value="0.05" units="cm"/>
      <inkml:brushProperty name="color" value="#333333"/>
    </inkml:brush>
  </inkml:definitions>
  <inkml:trace contextRef="#ctx0" brushRef="#br0">0 0 24575,'0'25'0,"4"121"0,-3-124 0,2-1 0,0 1 0,2-1 0,9 30 0,-14-51 0,1 1 0,-1-1 0,0 0 0,0 0 0,0 0 0,0 0 0,0 0 0,0 0 0,0 0 0,0 0 0,0 1 0,0-1 0,1 0 0,-1 0 0,0 0 0,0 0 0,0 0 0,0 0 0,0 0 0,0 0 0,1 0 0,-1 0 0,0 0 0,0 0 0,0 0 0,0 0 0,0 0 0,0 0 0,1 0 0,-1 0 0,0 0 0,0 0 0,0 0 0,0 0 0,0 0 0,0 0 0,1 0 0,-1 0 0,0 0 0,0 0 0,0 0 0,0-1 0,0 1 0,0 0 0,0 0 0,1 0 0,-1 0 0,0 0 0,0 0 0,0 0 0,0 0 0,0-1 0,0 1 0,0 0 0,0 0 0,0 0 0,0 0 0,0 0 0,0 0 0,0-1 0,0 1 0,0 0 0,0 0 0,9-18 0,6-27 0,-13 41 0,2-9 0,0 1 0,1 1 0,1-1 0,0 1 0,1 0 0,10-14 0,-16 23 0,0 0 0,1 0 0,-1 1 0,1-1 0,-1 1 0,1-1 0,0 1 0,0-1 0,-1 1 0,1 0 0,0 0 0,0 0 0,0 0 0,0 0 0,1 0 0,-1 0 0,0 1 0,0-1 0,0 1 0,0 0 0,1 0 0,-1-1 0,0 1 0,0 1 0,1-1 0,-1 0 0,0 0 0,0 1 0,1 0 0,-1-1 0,0 1 0,0 0 0,0 0 0,0 0 0,0 0 0,0 0 0,0 1 0,-1-1 0,1 0 0,0 1 0,-1 0 0,1-1 0,1 3 0,1 2 10,1 0-1,-1 0 0,-1 0 0,1 0 1,-1 1-1,0 0 0,-1-1 0,1 1 1,-1 0-1,-1 0 0,3 14 0,-1 9-616,-2 44 0,-1-68 345,0 27-6564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33.884"/>
    </inkml:context>
    <inkml:brush xml:id="br0">
      <inkml:brushProperty name="width" value="0.1" units="cm"/>
      <inkml:brushProperty name="height" value="0.1" units="cm"/>
    </inkml:brush>
  </inkml:definitions>
  <inkml:trace contextRef="#ctx0" brushRef="#br0">1 141 24575,'4'0'0,"7"0"0,14-9 0,12-3 0,9 0 0,1-1 0,2 0 0,1 3 0,1-6 0,1 0 0,1 3 0,0-1 0,-9 1-8191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34.582"/>
    </inkml:context>
    <inkml:brush xml:id="br0">
      <inkml:brushProperty name="width" value="0.1" units="cm"/>
      <inkml:brushProperty name="height" value="0.1" units="cm"/>
    </inkml:brush>
  </inkml:definitions>
  <inkml:trace contextRef="#ctx0" brushRef="#br0">1 1031 24575,'0'0'0,"0"1"0,0-1 0,0 0 0,0 1 0,0-1 0,0 0 0,1 1 0,-1-1 0,0 0 0,0 0 0,0 1 0,0-1 0,1 0 0,-1 0 0,0 1 0,0-1 0,1 0 0,-1 0 0,0 0 0,0 1 0,1-1 0,-1 0 0,0 0 0,1 0 0,-1 0 0,0 0 0,1 0 0,-1 1 0,0-1 0,1 0 0,-1 0 0,0 0 0,1 0 0,-1 0 0,0 0 0,0 0 0,1-1 0,-1 1 0,0 0 0,1 0 0,-1 0 0,0 0 0,1 0 0,-1 0 0,0 0 0,1-1 0,-1 1 0,0 0 0,0 0 0,1-1 0,-1 1 0,0 0 0,0 0 0,0 0 0,1-1 0,-1 1 0,0 0 0,0-1 0,0 1 0,0 0 0,1-1 0,17-17 0,-6-2 0,-1 0 0,-1 0 0,-1-1 0,-1-1 0,-1 1 0,0-1 0,3-28 0,14-166 0,-12 79 0,-1 26 0,-4 35 0,28-120 0,-34 190 0,1-2 0,0 0 0,0 0 0,1 1 0,0-1 0,0 1 0,1-1 0,5-7 0,-9 15 0,0-1 0,1 1 0,-1-1 0,1 1 0,-1 0 0,1-1 0,-1 1 0,1-1 0,-1 1 0,1 0 0,-1-1 0,1 1 0,-1 0 0,1 0 0,0 0 0,-1-1 0,1 1 0,-1 0 0,1 0 0,0 0 0,-1 0 0,1 0 0,-1 0 0,1 0 0,0 0 0,-1 0 0,1 0 0,-1 1 0,1-1 0,0 0 0,-1 0 0,1 0 0,-1 1 0,1-1 0,-1 0 0,1 1 0,-1-1 0,1 0 0,-1 1 0,1-1 0,-1 1 0,1-1 0,-1 1 0,0-1 0,1 1 0,-1-1 0,0 1 0,1 0 0,15 32 0,-14-29 0,14 43 0,-3 1 0,-2 0 0,-2 1 0,6 97 0,4 26 0,-8-98 0,-1-4 0,2-1 0,4 0 0,28 79 0,-31-124-73,-3-19 256,-8-7-276,-1 0 1,0 0 0,0 0 0,0 0 0,0 0 0,0 0-1,0 0 1,-1 0 0,1 0 0,-1 0 0,1 0 0,-1 0-1,0-1 1,0 1 0,0-3 0,2-28-6734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35.198"/>
    </inkml:context>
    <inkml:brush xml:id="br0">
      <inkml:brushProperty name="width" value="0.1" units="cm"/>
      <inkml:brushProperty name="height" value="0.1" units="cm"/>
    </inkml:brush>
  </inkml:definitions>
  <inkml:trace contextRef="#ctx0" brushRef="#br0">21 11 24575,'0'-4'0,"-4"-2"0,-2 9 0,0 18 0,1 10 0,6-1 0,3-19 0,1-15 0,-1 1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49.696"/>
    </inkml:context>
    <inkml:brush xml:id="br0">
      <inkml:brushProperty name="width" value="0.1" units="cm"/>
      <inkml:brushProperty name="height" value="0.1" units="cm"/>
    </inkml:brush>
  </inkml:definitions>
  <inkml:trace contextRef="#ctx0" brushRef="#br0">6 87 24575,'-5'0'0,"4"0"0,10-5 0,9-1 0,5 1 0,8-5 0,4 1 0,4 2 0,-5-8 0,-2-1 0,-8 3-8191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50.093"/>
    </inkml:context>
    <inkml:brush xml:id="br0">
      <inkml:brushProperty name="width" value="0.1" units="cm"/>
      <inkml:brushProperty name="height" value="0.1" units="cm"/>
    </inkml:brush>
  </inkml:definitions>
  <inkml:trace contextRef="#ctx0" brushRef="#br0">0 1 24575,'5'0'0,"5"0"0,7 0 0,8 0 0,5 0 0,6 0 0,6 0 0,5 0 0,4 0 0,1 0 0,2 0 0,-5 0 0,-9 8 0,-9 4 0,-8 0-8191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51.694"/>
    </inkml:context>
    <inkml:brush xml:id="br0">
      <inkml:brushProperty name="width" value="0.1" units="cm"/>
      <inkml:brushProperty name="height" value="0.1" units="cm"/>
    </inkml:brush>
  </inkml:definitions>
  <inkml:trace contextRef="#ctx0" brushRef="#br0">245 0 24575,'4'41'0,"2"-1"0,1 0 0,15 44 0,-2-7 0,-9-27 0,46 163 0,-56-211 0,0 0 0,0-1 0,-1 1 0,1 0 0,0 0 0,-1 0 0,1 0 0,-1 0 0,0 0 0,0 0 0,1 0 0,-1-1 0,-1 1 0,1 0 0,0 0 0,0 0 0,-1 0 0,1 0 0,-1 0 0,1 0 0,-1 0 0,0-1 0,0 1 0,0 0 0,0 0 0,0-1 0,0 1 0,-2 1 0,0-1 0,0-1 0,-1 1 0,1-1 0,-1 0 0,1 0 0,-1 0 0,0 0 0,1-1 0,-1 0 0,0 1 0,1-1 0,-1-1 0,0 1 0,-3-1 0,-11-1 12,0-1 0,0 0 0,0-1 0,0-1 0,1-1 0,0-1 0,0 0 0,1-1 0,-27-18 0,34 21-90,1-2 0,0 1 0,0-1-1,1-1 1,0 1 0,0-1 0,0 0 0,1-1 0,1 1-1,-1-1 1,1-1 0,1 1 0,0-1 0,0 1 0,1-1-1,0 0 1,1 0 0,-2-14 0,2-7-6748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54.042"/>
    </inkml:context>
    <inkml:brush xml:id="br0">
      <inkml:brushProperty name="width" value="0.1" units="cm"/>
      <inkml:brushProperty name="height" value="0.1" units="cm"/>
    </inkml:brush>
  </inkml:definitions>
  <inkml:trace contextRef="#ctx0" brushRef="#br0">1 38 24575,'0'-28'0,"0"22"0,0 20 0,0 22 0,-1 3 0,2-1 0,6 41 0,-5-68 0,0 0 0,1 0 0,0 0 0,1 0 0,0-1 0,0 1 0,1-1 0,1 0 0,-1-1 0,2 1 0,11 13 0,-16-21 0,1 0 0,-1 0 0,0 0 0,1-1 0,0 0 0,-1 1 0,1-1 0,0 0 0,0 0 0,-1 0 0,1-1 0,0 1 0,0-1 0,0 1 0,0-1 0,0 0 0,0 0 0,0 0 0,0-1 0,0 1 0,0-1 0,0 0 0,-1 1 0,1-1 0,0 0 0,0-1 0,-1 1 0,1 0 0,-1-1 0,3-1 0,9-6 0,-1 0 0,0-1 0,0 0 0,14-15 0,31-40-682,84-118-1,-112 143-6143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48.545"/>
    </inkml:context>
    <inkml:brush xml:id="br0">
      <inkml:brushProperty name="width" value="0.1" units="cm"/>
      <inkml:brushProperty name="height" value="0.1" units="cm"/>
    </inkml:brush>
  </inkml:definitions>
  <inkml:trace contextRef="#ctx0" brushRef="#br0">11 0 24575,'-4'0'0,"-2"5"0,9 1 0,8 0 0,13 3 0,5 0 0,3-2 0,5-1 0,-4 2 0,1 0 0,0-1 0,3 7 0,4 0 0,-5-1-8191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49.013"/>
    </inkml:context>
    <inkml:brush xml:id="br0">
      <inkml:brushProperty name="width" value="0.1" units="cm"/>
      <inkml:brushProperty name="height" value="0.1" units="cm"/>
    </inkml:brush>
  </inkml:definitions>
  <inkml:trace contextRef="#ctx0" brushRef="#br0">5 87 24575,'-5'0'0,"9"0"0,7-5 0,11-1 0,10-4 0,14-1 0,8 2 0,4-7 0,0 0 0,-8 2-8191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3:56.692"/>
    </inkml:context>
    <inkml:brush xml:id="br0">
      <inkml:brushProperty name="width" value="0.1" units="cm"/>
      <inkml:brushProperty name="height" value="0.1" units="cm"/>
    </inkml:brush>
  </inkml:definitions>
  <inkml:trace contextRef="#ctx0" brushRef="#br0">33 106 24575,'-2'-2'0,"-1"0"0,1 0 0,-1 0 0,1 0 0,0 0 0,0-1 0,0 1 0,0-1 0,0 1 0,1-1 0,-1 1 0,1-1 0,-1 0 0,1 0 0,0 0 0,0 0 0,1 0 0,-2-5 0,3 6 0,0-1 0,0 1 0,0-1 0,1 1 0,-1 0 0,0-1 0,1 1 0,0 0 0,-1 0 0,1 0 0,0 0 0,0 0 0,0 0 0,1 1 0,-1-1 0,0 1 0,0-1 0,1 1 0,-1 0 0,1 0 0,-1 0 0,1 0 0,0 1 0,3-1 0,5-2 0,0 1 0,0 0 0,0 1 0,18-1 0,-21 3 0,1 0 0,-1 1 0,0 0 0,0 0 0,0 0 0,0 1 0,0 0 0,0 1 0,-1 0 0,0 0 0,1 1 0,-2 0 0,1 0 0,0 0 0,-1 1 0,0 0 0,-1 0 0,1 1 0,-1-1 0,0 1 0,7 13 0,5 13 0,-2 0 0,0 1 0,15 57 0,-28-84 0,151 671 0,-127-536 0,-24-132 0,12 69 0,3-1 0,52 141 0,-61-198 0,1-1 0,1 0 0,1 0 0,1-1 0,0 0 0,2-1 0,0-1 0,1 0 0,0-1 0,1-1 0,1 0 0,1-1 0,0-1 0,1-1 0,25 13 0,-11-11 0,2-2 0,-1-1 0,1-2 0,1-1 0,-1-2 0,1-1 0,64-1 0,-60-4 0,0-2 0,-1-2 0,1-2 0,-1-1 0,-1-3 0,72-26 0,-99 32-105,0-1 0,-1-1 0,0 0 0,0 0 0,0-1 0,-1 0 0,0 0 0,0-1 0,-1-1 0,0 1 0,0-1 0,9-16 0,0-8-6721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4.581"/>
    </inkml:context>
    <inkml:brush xml:id="br0">
      <inkml:brushProperty name="width" value="0.05" units="cm"/>
      <inkml:brushProperty name="height" value="0.05" units="cm"/>
      <inkml:brushProperty name="color" value="#333333"/>
    </inkml:brush>
  </inkml:definitions>
  <inkml:trace contextRef="#ctx0" brushRef="#br0">67 18 24575,'-9'-10'0,"3"5"0,3 18 0,0 1 0,2-9 0,-34 217 0,29-172 0,3 0 0,4 72 0,1-115 0,3-18 0,1-22 0,1-147 0,0-2 0,-6 176 0,0 0 0,0 1 0,1-1 0,-1 0 0,2 1 0,-1-1 0,0 1 0,1-1 0,0 1 0,4-6 0,-6 10 0,0 0 0,0 0 0,0 0 0,0 0 0,0 1 0,0-1 0,0 0 0,0 0 0,0 1 0,0-1 0,0 0 0,1 1 0,-1-1 0,0 1 0,0 0 0,1-1 0,-1 1 0,0 0 0,0 0 0,2 0 0,-1 0 0,0 1 0,0-1 0,0 1 0,0 0 0,0 0 0,0 0 0,-1 0 0,1 0 0,0 0 0,-1 0 0,1 1 0,-1-1 0,1 1 0,-1-1 0,0 1 0,1-1 0,0 4 0,34 50 24,-4 1 0,45 105-1,-12-21-1459,-53-119-5390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03.108"/>
    </inkml:context>
    <inkml:brush xml:id="br0">
      <inkml:brushProperty name="width" value="0.1" units="cm"/>
      <inkml:brushProperty name="height" value="0.1" units="cm"/>
    </inkml:brush>
  </inkml:definitions>
  <inkml:trace contextRef="#ctx0" brushRef="#br0">121 0 24575,'-100'226'0,"97"-218"0,-1-1 0,1 1 0,1 0 0,-1 0 0,1 0 0,-1 10 0,3-16 0,0 0 0,0 0 0,0 0 0,0 0 0,1 0 0,-1 0 0,0 0 0,1 0 0,0 0 0,-1-1 0,1 1 0,0 0 0,0 0 0,0-1 0,0 1 0,0 0 0,0-1 0,1 1 0,-1-1 0,1 0 0,-1 1 0,1-1 0,-1 0 0,1 0 0,-1 0 0,1 0 0,0 0 0,0 0 0,-1-1 0,1 1 0,0 0 0,3 0 0,21 4 0,1-1 0,0 0 0,0-2 0,0-2 0,31-2 0,2 1 0,240 0 0,862-24 0,-1066 17-1365,-32-1-5461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04.656"/>
    </inkml:context>
    <inkml:brush xml:id="br0">
      <inkml:brushProperty name="width" value="0.1" units="cm"/>
      <inkml:brushProperty name="height" value="0.1" units="cm"/>
    </inkml:brush>
  </inkml:definitions>
  <inkml:trace contextRef="#ctx0" brushRef="#br0">32 1 24575,'-31'0'0,"71"0"0,18 0 0,1343 0 0,-1395-1 0,0 1 0,0 1 0,0-1 0,-1 1 0,1 0 0,0 0 0,0 1 0,-1-1 0,1 1 0,-1 0 0,0 1 0,10 6 0,-5-1 0,-1 0 0,0 1 0,-1 1 0,0-1 0,7 14 0,45 56 21,41 59-1407,-88-118-5440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06.588"/>
    </inkml:context>
    <inkml:brush xml:id="br0">
      <inkml:brushProperty name="width" value="0.1" units="cm"/>
      <inkml:brushProperty name="height" value="0.1" units="cm"/>
    </inkml:brush>
  </inkml:definitions>
  <inkml:trace contextRef="#ctx0" brushRef="#br0">79 150 24575,'-3'0'0,"0"0"0,0 0 0,1-1 0,-1 1 0,0-1 0,0 1 0,1-1 0,-1 0 0,0 0 0,1 0 0,-1-1 0,1 1 0,-1-1 0,1 1 0,0-1 0,0 0 0,0 0 0,0 0 0,0 0 0,0 0 0,0 0 0,-2-4 0,1 0 0,0 0 0,0-1 0,0 1 0,1-1 0,0 0 0,1 0 0,-2-12 0,12 40 0,24 37 0,-33-58 0,1 1 0,0-1 0,-1 1 0,1-1 0,0 1 0,-1-1 0,1 0 0,0 1 0,0-1 0,-1 0 0,1 0 0,0 1 0,0-1 0,0 0 0,-1 0 0,1 0 0,0 0 0,0 0 0,0 0 0,-1 0 0,1 0 0,0-1 0,0 1 0,-1 0 0,1 0 0,0-1 0,0 1 0,-1 0 0,1-1 0,0 1 0,0-1 0,-1 1 0,1-1 0,-1 1 0,1-1 0,-1 1 0,1-1 0,-1 0 0,1 1 0,-1-1 0,1-1 0,25-36 0,-19 28 0,-1 1 0,0 0 0,1 1 0,0 0 0,0 0 0,1 1 0,14-11 0,-20 17 0,0-1 0,0 1 0,0 0 0,0 0 0,0 0 0,1 0 0,-1 0 0,0 1 0,1-1 0,-1 1 0,0-1 0,1 1 0,-1 0 0,1 0 0,-1 0 0,0 0 0,1 1 0,-1-1 0,1 0 0,-1 1 0,0 0 0,1 0 0,-1-1 0,0 1 0,0 1 0,0-1 0,0 0 0,0 0 0,0 1 0,0-1 0,0 1 0,0 0 0,-1-1 0,4 5 0,8 12 0,25 24 0,-37-41 0,0 0 0,1 0 0,-1 0 0,0 0 0,1-1 0,-1 1 0,1 0 0,-1-1 0,1 1 0,-1-1 0,1 1 0,-1-1 0,1 0 0,0 1 0,-1-1 0,1 0 0,-1 0 0,1 0 0,0-1 0,-1 1 0,1 0 0,-1 0 0,1-1 0,-1 1 0,1-1 0,-1 0 0,1 1 0,-1-1 0,2-1 0,21-20 0,-20 18 0,1-1 0,-1 1 0,1 0 0,0 0 0,0 0 0,7-2 0,-11 5 0,0 1 0,1-1 0,-1 1 0,0-1 0,0 1 0,1 0 0,-1 0 0,0 0 0,1 0 0,-1 0 0,1 0 0,-1 0 0,0 0 0,0 1 0,1-1 0,-1 0 0,0 1 0,1-1 0,-1 1 0,0 0 0,0-1 0,0 1 0,0 0 0,0 0 0,0-1 0,0 1 0,0 0 0,0 0 0,0 0 0,0 0 0,0 0 0,0 0 0,0 2 0,16 23 0,-11-16 0,0-1 0,1 1 0,0-1 0,1-1 0,15 16 0,-20-22 0,0 0 0,1 0 0,-1 0 0,0-1 0,0 1 0,1-1 0,-1 0 0,1 0 0,-1 0 0,1-1 0,0 1 0,-1-1 0,1 1 0,0-1 0,-1-1 0,1 1 0,0 0 0,-1-1 0,1 0 0,-1 0 0,1 0 0,-1 0 0,5-2 0,3-3 0,0 1 0,-1-1 0,0-1 0,-1 0 0,1 0 0,9-11 0,12-8 0,-31 26 0,1-1 0,-1 1 0,1 0 0,0 0 0,-1-1 0,1 1 0,0 0 0,-1 0 0,1 0 0,0 0 0,-1 0 0,1 0 0,0 0 0,-1 0 0,1 0 0,0 0 0,-1 0 0,1 0 0,-1 1 0,1-1 0,0 0 0,-1 0 0,1 1 0,-1-1 0,1 0 0,-1 1 0,1-1 0,0 1 0,-1-1 0,0 1 0,1-1 0,-1 1 0,1-1 0,-1 1 0,1 0 0,19 30 0,-4-7 0,-13-21 0,-1-1 0,1 0 0,-1 0 0,1 0 0,0 0 0,0 0 0,0-1 0,0 1 0,0-1 0,0 0 0,1 0 0,-1 0 0,0 0 0,0-1 0,1 1 0,-1-1 0,0 0 0,1 0 0,-1 0 0,1 0 0,-1-1 0,0 1 0,1-1 0,-1 0 0,0 0 0,6-2 0,3-4 0,0 0 0,0-1 0,-1 0 0,0-1 0,12-12 0,17-13 0,-38 34 0,-1-1 0,0 0 0,0 1 0,0-1 0,1 1 0,-1 0 0,0-1 0,0 1 0,1 0 0,-1 0 0,0 0 0,1 0 0,-1 0 0,0 0 0,0 0 0,1 0 0,-1 0 0,0 1 0,1-1 0,-1 0 0,0 1 0,0-1 0,0 1 0,0 0 0,1-1 0,-1 1 0,1 1 0,34 31 0,-8-6 0,-22-23 0,1-1 0,0 0 0,-1 0 0,1-1 0,0 0 0,0 0 0,0-1 0,1 1 0,-1-2 0,0 1 0,0-1 0,1 0 0,-1 0 0,0-1 0,0 0 0,12-4 0,19 0 0,-36 5-68,0-1 0,-1 1-1,1 0 1,0 0 0,0 0 0,-1 0-1,1 1 1,0-1 0,0 0 0,-1 1-1,1-1 1,0 1 0,-1-1 0,1 1-1,-1 0 1,1 0 0,-1 0-1,1 0 1,1 1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07.904"/>
    </inkml:context>
    <inkml:brush xml:id="br0">
      <inkml:brushProperty name="width" value="0.1" units="cm"/>
      <inkml:brushProperty name="height" value="0.1" units="cm"/>
    </inkml:brush>
  </inkml:definitions>
  <inkml:trace contextRef="#ctx0" brushRef="#br0">21 19 24575,'-4'0'0,"-2"-10"0,0 3 0,1 6 0,11 3 0,4 7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2.887"/>
    </inkml:context>
    <inkml:brush xml:id="br0">
      <inkml:brushProperty name="width" value="0.035" units="cm"/>
      <inkml:brushProperty name="height" value="0.035" units="cm"/>
      <inkml:brushProperty name="color" value="#333333"/>
    </inkml:brush>
  </inkml:definitions>
  <inkml:trace contextRef="#ctx0" brushRef="#br0">22 0 24575,'-1'0'0,"0"1"0,0-1 0,0 1 0,0-1 0,1 0 0,-1 1 0,0 0 0,0-1 0,1 1 0,-1-1 0,0 1 0,1 0 0,-1 0 0,0-1 0,1 1 0,-1 0 0,1 0 0,0 0 0,-1 0 0,1-1 0,0 1 0,-1 0 0,1 0 0,0 0 0,0 0 0,0 0 0,0 1 0,-5 34 0,5-29 0,-1 27 0,1 1 0,2-1 0,1 0 0,2 0 0,1 0 0,2-1 0,1 0 0,1 0 0,21 42 0,16 20 0,100 153 0,-96-169 0,4-3 0,2-2 0,111 108 0,-134-150 0,1-3 0,1-1 0,1-1 0,1-2 0,2-2 0,0-1 0,2-3 0,0-1 0,68 19 0,-102-35-136,1 0-1,0 0 1,-1-1-1,1 0 1,0 0-1,0-1 1,0 0-1,-1-1 0,15-2 1,11-9-6690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4.735"/>
    </inkml:context>
    <inkml:brush xml:id="br0">
      <inkml:brushProperty name="width" value="0.035" units="cm"/>
      <inkml:brushProperty name="height" value="0.035" units="cm"/>
      <inkml:brushProperty name="color" value="#333333"/>
    </inkml:brush>
  </inkml:definitions>
  <inkml:trace contextRef="#ctx0" brushRef="#br0">0 1 24575,'0'410'0,"38"-479"0,-32 58 0,0 1 0,1 0 0,0 0 0,1 0 0,0 1 0,0 0 0,1 1 0,18-15 0,-25 22 0,0-1 0,1 0 0,-1 1 0,1 0 0,-1-1 0,1 1 0,-1 0 0,1 0 0,0 0 0,0 1 0,0-1 0,-1 1 0,1-1 0,0 1 0,0 0 0,0 0 0,0 0 0,0 1 0,-1-1 0,1 1 0,0-1 0,0 1 0,0 0 0,-1 0 0,1 0 0,-1 1 0,1-1 0,-1 1 0,1-1 0,-1 1 0,0 0 0,0 0 0,1 0 0,-1 0 0,-1 0 0,1 0 0,0 0 0,0 1 0,-1-1 0,0 1 0,1-1 0,1 6 0,3 6 34,-1-1-1,0 1 1,5 26-1,9 25-1532,-5-36-5327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5.138"/>
    </inkml:context>
    <inkml:brush xml:id="br0">
      <inkml:brushProperty name="width" value="0.035" units="cm"/>
      <inkml:brushProperty name="height" value="0.035" units="cm"/>
      <inkml:brushProperty name="color" value="#333333"/>
    </inkml:brush>
  </inkml:definitions>
  <inkml:trace contextRef="#ctx0" brushRef="#br0">1 259 24575,'3'-2'0,"1"0"0,-1 0 0,0 0 0,0-1 0,0 1 0,0-1 0,-1 0 0,1 0 0,-1 0 0,5-6 0,-1 2 0,8-10 0,-1 0 0,-1 0 0,13-25 0,-22 37 0,0-1 0,0 1 0,-1-1 0,0 0 0,0 0 0,0 0 0,-1 0 0,0 0 0,0 0 0,-1 0 0,1 0 0,-1-1 0,-1 1 0,1 0 0,-3-9 0,3 13 0,0 1 0,-1 0 0,1 0 0,0 0 0,-1 0 0,1 0 0,-1 0 0,0 0 0,1 0 0,-1 0 0,0 0 0,1 0 0,-1 0 0,0 0 0,0 0 0,0 0 0,-2-1 0,2 2 0,1 0 0,-1 0 0,0 0 0,1 0 0,-1 0 0,0 0 0,1 0 0,-1 0 0,0 0 0,1 0 0,-1 0 0,0 1 0,1-1 0,-1 0 0,0 0 0,1 1 0,-1-1 0,0 0 0,1 1 0,-1-1 0,1 1 0,-1 0 0,-2 1 0,0 1 0,0 0 0,1 0 0,-1 1 0,1-1 0,0 1 0,0-1 0,-2 7 0,1-2 0,1 0 0,0 1 0,0-1 0,1 0 0,0 1 0,0-1 0,1 1 0,1-1 0,-1 1 0,1-1 0,1 1 0,-1-1 0,1 0 0,1 1 0,0-1 0,0 0 0,8 14 0,-8-17 0,0-1 0,0 1 0,0-1 0,0 0 0,1 0 0,0-1 0,-1 1 0,2-1 0,-1 0 0,0 0 0,0 0 0,1 0 0,0-1 0,0 0 0,-1 0 0,1 0 0,0 0 0,0-1 0,1 0 0,-1 0 0,0 0 0,0-1 0,1 1 0,-1-2 0,0 1 0,0 0 0,1-1 0,-1 0 0,0 0 0,7-3 0,25-14-1365,-5-6-5461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5.453"/>
    </inkml:context>
    <inkml:brush xml:id="br0">
      <inkml:brushProperty name="width" value="0.035" units="cm"/>
      <inkml:brushProperty name="height" value="0.035" units="cm"/>
      <inkml:brushProperty name="color" value="#333333"/>
    </inkml:brush>
  </inkml:definitions>
  <inkml:trace contextRef="#ctx0" brushRef="#br0">5 65 24575,'-2'58'0,"1"-34"0,0-1 0,1 0 0,6 37 0,-6-60 0,0 1 0,0-1 0,0 1 0,0-1 0,0 0 0,0 1 0,0-1 0,0 1 0,0-1 0,0 1 0,0-1 0,0 0 0,0 1 0,0-1 0,0 1 0,1-1 0,-1 0 0,0 1 0,0-1 0,1 0 0,-1 1 0,0-1 0,0 0 0,1 1 0,-1-1 0,0 0 0,1 0 0,-1 1 0,0-1 0,1 0 0,-1 0 0,1 0 0,-1 1 0,0-1 0,1 0 0,-1 0 0,1 0 0,-1 0 0,0 0 0,1 0 0,-1 0 0,1 0 0,13-17 0,6-29 0,-11 18 60,22-45 0,-26 64-246,1-1 1,0 1-1,0 0 0,1 0 1,0 0-1,1 1 1,14-12-1,2 2-6640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5.869"/>
    </inkml:context>
    <inkml:brush xml:id="br0">
      <inkml:brushProperty name="width" value="0.035" units="cm"/>
      <inkml:brushProperty name="height" value="0.035" units="cm"/>
      <inkml:brushProperty name="color" value="#333333"/>
    </inkml:brush>
  </inkml:definitions>
  <inkml:trace contextRef="#ctx0" brushRef="#br0">1 232 24575,'41'-35'0,"-33"29"0,1 0 0,-1-1 0,0-1 0,9-10 0,7-11 0,-14 18 0,0 0 0,-1 0 0,0-1 0,-1-1 0,-1 1 0,7-16 0,-13 28 0,-1-1 0,0 1 0,1-1 0,-1 0 0,0 1 0,0-1 0,1 0 0,-1 1 0,0-1 0,0 0 0,0 1 0,0-1 0,0 0 0,0 1 0,0-1 0,0 0 0,0 1 0,0-1 0,0 0 0,0 1 0,0-1 0,-1 0 0,1 1 0,0-1 0,-1 1 0,1-1 0,0 0 0,-1 1 0,1-1 0,0 1 0,-1-1 0,1 1 0,-1-1 0,1 1 0,-1-1 0,0 1 0,1 0 0,-1-1 0,1 1 0,-1 0 0,0-1 0,1 1 0,-1 0 0,1 0 0,-1 0 0,0-1 0,1 1 0,-1 0 0,0 0 0,0 0 0,1 0 0,-2 1 0,-1-1 0,-1 0 0,1 1 0,0 0 0,0 0 0,0 0 0,-1 0 0,1 0 0,0 1 0,0-1 0,-3 3 0,-3 3 0,0 1 0,0 1 0,1-1 0,0 1 0,0 0 0,-8 15 0,12-19 0,1 1 0,0 1 0,-1-1 0,2 0 0,-1 1 0,1-1 0,0 1 0,0 0 0,1 0 0,0 0 0,0 0 0,1 9 0,0-13 3,1-1 1,0 1-1,0 0 0,0-1 0,0 1 0,1-1 0,-1 1 0,1-1 0,-1 1 1,1-1-1,0 0 0,0 0 0,0 0 0,0 0 0,0 0 0,0-1 0,1 1 1,-1 0-1,1-1 0,-1 0 0,1 0 0,-1 1 0,1-2 0,0 1 1,-1 0-1,1 0 0,0-1 0,4 1 0,12 2-199,0-1 1,0-1-1,20-2 0,-25 1-477,33 0-6153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6.370"/>
    </inkml:context>
    <inkml:brush xml:id="br0">
      <inkml:brushProperty name="width" value="0.035" units="cm"/>
      <inkml:brushProperty name="height" value="0.035" units="cm"/>
      <inkml:brushProperty name="color" value="#333333"/>
    </inkml:brush>
  </inkml:definitions>
  <inkml:trace contextRef="#ctx0" brushRef="#br0">0 0 24575,'0'9'0,"0"12"0,0 12 0,0 9 0,0 6 0,0 4 0,0 2 0,0-3 0,0-6 0,0-16 0,0-12-8191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4.830"/>
    </inkml:context>
    <inkml:brush xml:id="br0">
      <inkml:brushProperty name="width" value="0.05" units="cm"/>
      <inkml:brushProperty name="height" value="0.05" units="cm"/>
      <inkml:brushProperty name="color" value="#333333"/>
    </inkml:brush>
  </inkml:definitions>
  <inkml:trace contextRef="#ctx0" brushRef="#br0">0 130 24575,'4'-8'0,"8"-1"0,5-8 0,5 0 0,4-5 0,3 2 0,3 0 0,-4 4-8191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6.918"/>
    </inkml:context>
    <inkml:brush xml:id="br0">
      <inkml:brushProperty name="width" value="0.035" units="cm"/>
      <inkml:brushProperty name="height" value="0.035" units="cm"/>
      <inkml:brushProperty name="color" value="#333333"/>
    </inkml:brush>
  </inkml:definitions>
  <inkml:trace contextRef="#ctx0" brushRef="#br0">146 1 24575,'-6'1'0,"0"2"0,0-1 0,0 1 0,1 0 0,-1 0 0,1 0 0,-1 1 0,1 0 0,0 0 0,1 0 0,-6 7 0,-8 4 0,16-13 0,-6 4 0,1-1 0,0 2 0,0-1 0,-11 15 0,17-19 0,0-1 0,0 0 0,0 0 0,0 1 0,1-1 0,-1 1 0,1-1 0,-1 1 0,1-1 0,-1 1 0,1-1 0,0 1 0,-1-1 0,1 1 0,0-1 0,0 1 0,0-1 0,0 1 0,1-1 0,-1 1 0,0 0 0,1-1 0,-1 1 0,1-1 0,-1 0 0,1 1 0,0-1 0,0 1 0,-1-1 0,1 0 0,0 0 0,0 1 0,0-1 0,0 0 0,1 0 0,-1 0 0,2 1 0,7 5 0,0-1 0,1-1 0,-1 0 0,1 0 0,0-1 0,0 0 0,1-1 0,-1 0 0,14 1 0,5-1 0,0 0 0,41-3 0,-66-1 0,0 1 0,0-1 0,-1 0 0,1-1 0,-1 1 0,1-1 0,-1 0 0,0 0 0,1 0 0,-1 0 0,0-1 0,0 0 0,-1 0 0,1 0 0,-1 0 0,1-1 0,-1 1 0,0-1 0,0 0 0,4-7 0,6-5 0,-13 15 0,0 1 0,0 0 0,0-1 0,0 1 0,1 0 0,-1-1 0,0 1 0,0 0 0,1 0 0,-1-1 0,0 1 0,0 0 0,1 0 0,-1-1 0,0 1 0,1 0 0,-1 0 0,0 0 0,1 0 0,-1-1 0,1 1 0,-1 0 0,0 0 0,1 0 0,-1 0 0,0 0 0,1 0 0,-1 0 0,1 0 0,-1 0 0,0 0 0,1 0 0,-1 0 0,1 0 0,-1 1 0,6 13 0,-4 28 0,-2-39 0,-1 33-1365,0-1-5461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7.069"/>
    </inkml:context>
    <inkml:brush xml:id="br0">
      <inkml:brushProperty name="width" value="0.035" units="cm"/>
      <inkml:brushProperty name="height" value="0.035" units="cm"/>
      <inkml:brushProperty name="color" value="#333333"/>
    </inkml:brush>
  </inkml:definitions>
  <inkml:trace contextRef="#ctx0" brushRef="#br0">1 0 24575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7.368"/>
    </inkml:context>
    <inkml:brush xml:id="br0">
      <inkml:brushProperty name="width" value="0.035" units="cm"/>
      <inkml:brushProperty name="height" value="0.035" units="cm"/>
      <inkml:brushProperty name="color" value="#333333"/>
    </inkml:brush>
  </inkml:definitions>
  <inkml:trace contextRef="#ctx0" brushRef="#br0">0 7 24575,'0'-5'0,"0"4"0,0 6 0,0 6 0,0 7 0,0 8 0,0 5 0,0 2 0,0 3 0,0 1 0,0-1 0,0-8-8191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7.637"/>
    </inkml:context>
    <inkml:brush xml:id="br0">
      <inkml:brushProperty name="width" value="0.035" units="cm"/>
      <inkml:brushProperty name="height" value="0.035" units="cm"/>
      <inkml:brushProperty name="color" value="#333333"/>
    </inkml:brush>
  </inkml:definitions>
  <inkml:trace contextRef="#ctx0" brushRef="#br0">1 1 24575,'0'4'0,"0"6"0,0 15 0,0 13 0,0 3 0,0 0 0,0 2 0,0-2 0,0-4 0,0-7-8191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7.902"/>
    </inkml:context>
    <inkml:brush xml:id="br0">
      <inkml:brushProperty name="width" value="0.035" units="cm"/>
      <inkml:brushProperty name="height" value="0.035" units="cm"/>
      <inkml:brushProperty name="color" value="#333333"/>
    </inkml:brush>
  </inkml:definitions>
  <inkml:trace contextRef="#ctx0" brushRef="#br0">5 24 24575,'-5'0'0,"8"0"0,12 0 0,13 0 0,10 0 0,8-4 0,6-2 0,-3 0 0,-4 2 0,-11 1-8191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8.337"/>
    </inkml:context>
    <inkml:brush xml:id="br0">
      <inkml:brushProperty name="width" value="0.035" units="cm"/>
      <inkml:brushProperty name="height" value="0.035" units="cm"/>
      <inkml:brushProperty name="color" value="#333333"/>
    </inkml:brush>
  </inkml:definitions>
  <inkml:trace contextRef="#ctx0" brushRef="#br0">0 1 24575,'2'0'0,"0"0"0,-1 0 0,1 1 0,-1-1 0,1 1 0,-1-1 0,1 1 0,-1 0 0,1 0 0,-1-1 0,0 1 0,1 0 0,-1 0 0,0 0 0,0 1 0,0-1 0,0 0 0,0 0 0,0 1 0,0-1 0,0 0 0,0 1 0,1 2 0,14 41 0,-11-27 0,-3-13 0,0 0 0,0-1 0,0 1 0,0-1 0,1 1 0,0-1 0,0 0 0,0 1 0,0-2 0,0 1 0,1 0 0,0-1 0,0 1 0,0-1 0,0 0 0,5 2 0,-6-4 0,0 0 0,0 0 0,0-1 0,0 1 0,1-1 0,-1 0 0,0 0 0,0 0 0,0 0 0,0 0 0,0-1 0,0 1 0,0-1 0,0 0 0,0 0 0,0 0 0,0 0 0,0-1 0,-1 1 0,1-1 0,0 0 0,-1 0 0,1 0 0,-1 0 0,0 0 0,0 0 0,3-4 0,2-2 0,-1 0 0,-1 0 0,1-1 0,7-17 0,-8 16 0,-1 1 0,2 0 0,-1 0 0,8-8 0,-13 16 0,1 1 0,-1-1 0,1 0 0,-1 1 0,0-1 0,1 1 0,-1-1 0,1 1 0,-1-1 0,1 1 0,-1 0 0,1-1 0,0 1 0,-1 0 0,1-1 0,0 1 0,-1 0 0,1 0 0,0-1 0,-1 1 0,1 0 0,0 0 0,-1 0 0,1 0 0,0 0 0,0 0 0,6 15 0,-9 33 0,2-45 0,-18 256-1365,17-218-5461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9.119"/>
    </inkml:context>
    <inkml:brush xml:id="br0">
      <inkml:brushProperty name="width" value="0.035" units="cm"/>
      <inkml:brushProperty name="height" value="0.035" units="cm"/>
      <inkml:brushProperty name="color" value="#333333"/>
    </inkml:brush>
  </inkml:definitions>
  <inkml:trace contextRef="#ctx0" brushRef="#br0">1 18 24575,'0'-10'0,"0"3"0,0 15 0,0 15 0,0 9 0,0 7 0,0 6 0,0 5 0,0-2 0,0-4 0,0-6 0,0-8-8191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9.551"/>
    </inkml:context>
    <inkml:brush xml:id="br0">
      <inkml:brushProperty name="width" value="0.035" units="cm"/>
      <inkml:brushProperty name="height" value="0.035" units="cm"/>
      <inkml:brushProperty name="color" value="#333333"/>
    </inkml:brush>
  </inkml:definitions>
  <inkml:trace contextRef="#ctx0" brushRef="#br0">129 0 24575,'-9'2'0,"0"0"0,0 0 0,1 1 0,-1 0 0,1 0 0,-9 5 0,0 0 0,14-7 0,0 0 0,1 0 0,-1 0 0,1 0 0,0 0 0,-1 1 0,1-1 0,0 1 0,0 0 0,0-1 0,0 1 0,0 0 0,0 0 0,0 0 0,1 0 0,-1 1 0,1-1 0,0 0 0,-2 5 0,3-5 0,0-1 0,0 1 0,1 0 0,-1 0 0,1 0 0,-1 0 0,1 0 0,-1 0 0,1-1 0,0 1 0,0 0 0,0-1 0,0 1 0,0 0 0,1-1 0,-1 1 0,0-1 0,1 0 0,-1 1 0,1-1 0,-1 0 0,1 0 0,0 0 0,0 0 0,-1 0 0,1-1 0,3 2 0,29 13 0,62 19 0,-36-14 0,-45-14-170,1-1-1,0 0 0,1-1 1,-1-1-1,1-1 0,-1 0 1,28-1-1,-20-5-6655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9.735"/>
    </inkml:context>
    <inkml:brush xml:id="br0">
      <inkml:brushProperty name="width" value="0.035" units="cm"/>
      <inkml:brushProperty name="height" value="0.035" units="cm"/>
      <inkml:brushProperty name="color" value="#333333"/>
    </inkml:brush>
  </inkml:definitions>
  <inkml:trace contextRef="#ctx0" brushRef="#br0">1 0 24575,'0'5'0,"0"5"0,0 6 0,0 9 0,0 6 0,0 5 0,0 2 0,4-6 0,7-13 0,0-9-8191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19.882"/>
    </inkml:context>
    <inkml:brush xml:id="br0">
      <inkml:brushProperty name="width" value="0.035" units="cm"/>
      <inkml:brushProperty name="height" value="0.035" units="cm"/>
      <inkml:brushProperty name="color" value="#333333"/>
    </inkml:brush>
  </inkml:definitions>
  <inkml:trace contextRef="#ctx0" brushRef="#br0">0 6 24575,'0'-5'0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5.242"/>
    </inkml:context>
    <inkml:brush xml:id="br0">
      <inkml:brushProperty name="width" value="0.05" units="cm"/>
      <inkml:brushProperty name="height" value="0.05" units="cm"/>
      <inkml:brushProperty name="color" value="#333333"/>
    </inkml:brush>
  </inkml:definitions>
  <inkml:trace contextRef="#ctx0" brushRef="#br0">1 1 24575,'0'3'0,"0"6"0,0 11 0,3 10 0,2 7 0,0 8 0,-1 4 0,6 1 0,1-2 0,-1-4 0,-2-6 0,-3-7 0,-2-8-8191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20.168"/>
    </inkml:context>
    <inkml:brush xml:id="br0">
      <inkml:brushProperty name="width" value="0.035" units="cm"/>
      <inkml:brushProperty name="height" value="0.035" units="cm"/>
      <inkml:brushProperty name="color" value="#333333"/>
    </inkml:brush>
  </inkml:definitions>
  <inkml:trace contextRef="#ctx0" brushRef="#br0">28 0 24575,'0'5'0,"0"5"0,0 6 0,0 9 0,-4 10 0,-2 7 0,0 6 0,1 0 0,2-1 0,1 2 0,1-8-8191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20.453"/>
    </inkml:context>
    <inkml:brush xml:id="br0">
      <inkml:brushProperty name="width" value="0.035" units="cm"/>
      <inkml:brushProperty name="height" value="0.035" units="cm"/>
      <inkml:brushProperty name="color" value="#333333"/>
    </inkml:brush>
  </inkml:definitions>
  <inkml:trace contextRef="#ctx0" brushRef="#br0">1 0 24575,'0'4'0,"0"11"0,0 12 0,0 10 0,0 8 0,0 5 0,0-1 0,0-1 0,0-3 0,0-9-8191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21.084"/>
    </inkml:context>
    <inkml:brush xml:id="br0">
      <inkml:brushProperty name="width" value="0.035" units="cm"/>
      <inkml:brushProperty name="height" value="0.035" units="cm"/>
      <inkml:brushProperty name="color" value="#333333"/>
    </inkml:brush>
  </inkml:definitions>
  <inkml:trace contextRef="#ctx0" brushRef="#br0">1 4 24575,'57'-2'0,"-12"0"0,1 3 0,56 6 0,-97-5 0,-1-1 0,1 1 0,-1 0 0,1 0 0,-1 1 0,0-1 0,0 1 0,0 0 0,0 0 0,-1 0 0,1 1 0,-1-1 0,0 1 0,0 0 0,0 0 0,-1 0 0,1 0 0,-1 0 0,0 1 0,3 8 0,22 31 0,-25-42 0,0 0 0,0 0 0,0 0 0,0 0 0,0 0 0,0 0 0,1-1 0,-1 0 0,1 1 0,-1-1 0,1 0 0,-1 0 0,1 0 0,0 0 0,4 0 0,-3-1 0,0 0 0,-1 0 0,1 0 0,0 0 0,0-1 0,-1 0 0,1 1 0,0-1 0,-1-1 0,1 1 0,-1 0 0,0-1 0,1 0 0,-1 0 0,4-2 0,44-43 0,-3 3 0,-48 44 0,1 0 0,0-1 0,-1 1 0,1 0 0,0-1 0,0 1 0,-1 0 0,1 0 0,0-1 0,0 1 0,0 0 0,-1 0 0,1 0 0,0 0 0,0 0 0,0 0 0,-1 0 0,1 0 0,0 1 0,0-1 0,-1 0 0,1 0 0,0 1 0,0-1 0,-1 0 0,1 1 0,0-1 0,-1 1 0,1-1 0,0 1 0,-1-1 0,1 1 0,-1 0 0,1-1 0,-1 1 0,1-1 0,-1 1 0,1 0 0,-1 0 0,0-1 0,1 1 0,-1 0 0,0 0 0,0-1 0,1 1 0,-1 0 0,0 0 0,0 0 0,0-1 0,0 3 0,4 47 0,-4-45 0,1 29 0,1-3 0,-2 1 0,-1 0 0,-2-1 0,-7 36 0,8-63 0,1 1 0,-1-1 0,0 1 0,-1-1 0,1 0 0,-1 0 0,0 0 0,0 0 0,0 0 0,-1-1 0,1 1 0,-1-1 0,0 0 0,0 0 0,0 0 0,0-1 0,0 1 0,-1-1 0,1 0 0,-1 0 0,1-1 0,-9 3 0,-9 0 0,1 0 0,-1-1 0,-36 0 0,52-3 0,-9 1-124,1-1 0,-1 0 0,0-1 0,1-1 0,-1 0 0,1-1-1,-1-1 1,1 0 0,0-1 0,-24-12 0,-9-14-6702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24.083"/>
    </inkml:context>
    <inkml:brush xml:id="br0">
      <inkml:brushProperty name="width" value="0.035" units="cm"/>
      <inkml:brushProperty name="height" value="0.035" units="cm"/>
      <inkml:brushProperty name="color" value="#333333"/>
    </inkml:brush>
  </inkml:definitions>
  <inkml:trace contextRef="#ctx0" brushRef="#br0">1 1828 24575,'7'-1'0,"0"-1"0,-1 0 0,1 0 0,0 0 0,-1-1 0,0 0 0,1 0 0,-1 0 0,0-1 0,-1 0 0,1-1 0,7-6 0,4-2 0,146-108 0,176-167 0,-292 241 0,-1-1 0,-3-3 0,-2-1 0,-2-2 0,-3-1 0,-2-3 0,46-107 0,-52 85-170,-3-1-1,-5-2 0,-2 0 1,-5-1-1,-3-1 0,-4 0 1,-6-116-1,-2 153-6655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32.879"/>
    </inkml:context>
    <inkml:brush xml:id="br0">
      <inkml:brushProperty name="width" value="0.035" units="cm"/>
      <inkml:brushProperty name="height" value="0.035" units="cm"/>
      <inkml:brushProperty name="color" value="#333333"/>
    </inkml:brush>
  </inkml:definitions>
  <inkml:trace contextRef="#ctx0" brushRef="#br0">74 35 24575,'-3'0'0,"1"1"0,0 0 0,-1-1 0,1 1 0,0 0 0,0 0 0,-1 1 0,1-1 0,0 0 0,0 1 0,0-1 0,0 1 0,1-1 0,-1 1 0,0 0 0,1 0 0,-1 0 0,1 0 0,-1 0 0,0 3 0,-21 47 0,20-43 0,1 0 0,1-1 0,0 1 0,0 0 0,0 0 0,1 0 0,1 0 0,0 0 0,3 17 0,-4-24 0,1 0 0,-1 0 0,1 0 0,0 0 0,0 0 0,0 0 0,0 0 0,0 0 0,0 0 0,0 0 0,1-1 0,-1 1 0,1 0 0,-1-1 0,1 1 0,-1-1 0,1 0 0,0 1 0,0-1 0,0 0 0,0 0 0,0 0 0,0 0 0,0-1 0,0 1 0,0-1 0,0 1 0,0-1 0,0 1 0,1-1 0,-1 0 0,0 0 0,0 0 0,0-1 0,0 1 0,1 0 0,-1-1 0,0 1 0,0-1 0,0 0 0,0 0 0,0 0 0,0 0 0,3-2 0,2-1 0,0 0 0,-1 0 0,0-1 0,1 0 0,-2 0 0,1-1 0,-1 1 0,1-1 0,-2 0 0,1-1 0,-1 1 0,0-1 0,0 0 0,0 0 0,-1 0 0,-1 0 0,4-11 0,-5 14 0,1-1 0,-1 1 0,-1 0 0,1-1 0,0 1 0,-1-1 0,0 1 0,0-1 0,0 1 0,-1-1 0,0 1 0,0 0 0,0-1 0,0 1 0,0 0 0,-1-1 0,0 1 0,0 0 0,0 0 0,0 1 0,-1-1 0,1 0 0,-1 1 0,0-1 0,0 1 0,-1 0 0,1 0 0,0 0 0,-1 1 0,-6-4 0,-13-4-1365,5 4-5461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33.418"/>
    </inkml:context>
    <inkml:brush xml:id="br0">
      <inkml:brushProperty name="width" value="0.035" units="cm"/>
      <inkml:brushProperty name="height" value="0.035" units="cm"/>
      <inkml:brushProperty name="color" value="#333333"/>
    </inkml:brush>
  </inkml:definitions>
  <inkml:trace contextRef="#ctx0" brushRef="#br0">1 0 24575,'0'367'0,"0"-360"0,2 43 0,-2-48 0,-1-1 0,1 1 0,0-1 0,1 0 0,-1 1 0,0-1 0,0 1 0,1-1 0,-1 0 0,0 1 0,1-1 0,0 0 0,-1 0 0,1 1 0,0-1 0,-1 0 0,1 0 0,0 0 0,0 0 0,0 0 0,0 0 0,0 0 0,0 0 0,0 0 0,1-1 0,-1 1 0,2 1 0,-1-3 0,-1 1 0,0-1 0,1 0 0,-1 0 0,0 0 0,1 1 0,-1-1 0,0 0 0,0-1 0,0 1 0,0 0 0,0 0 0,0 0 0,0-1 0,0 1 0,0 0 0,-1-1 0,1 1 0,0-1 0,-1 1 0,1-3 0,13-37 0,-13 37 0,3-12 0,15-45 0,-18 58 0,1 1 0,-1-1 0,0 1 0,1-1 0,-1 1 0,1 0 0,0-1 0,-1 1 0,1 0 0,0 0 0,0 0 0,1 1 0,-1-1 0,0 0 0,1 1 0,-1 0 0,1-1 0,-1 1 0,4-1 0,-5 2 2,1 0 0,0 0-1,-1 0 1,1 0 0,0 0 0,-1 1-1,1-1 1,0 0 0,-1 1-1,1-1 1,0 1 0,-1 0 0,1 0-1,-1-1 1,1 1 0,-1 0-1,0 0 1,1 0 0,-1 0 0,0 1-1,0-1 1,0 0 0,1 1-1,-1-1 1,-1 0 0,1 1 0,0-1-1,0 1 1,0 2 0,21 56-317,-16-39-787,9 17-5724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37.196"/>
    </inkml:context>
    <inkml:brush xml:id="br0">
      <inkml:brushProperty name="width" value="0.035" units="cm"/>
      <inkml:brushProperty name="height" value="0.035" units="cm"/>
      <inkml:brushProperty name="color" value="#333333"/>
    </inkml:brush>
  </inkml:definitions>
  <inkml:trace contextRef="#ctx0" brushRef="#br0">51 528 24575,'-1'-56'0,"-2"1"0,-14-71 0,9 90 0,0 1 0,-4-44 0,11 71 0,1-1 0,0 0 0,0 0 0,0 0 0,1 0 0,1 0 0,0 0 0,0 0 0,0 1 0,5-11 0,-6 17-35,0 0 0,-1 1 0,1-1 0,0 0 0,0 0 0,1 0 0,-1 1 0,0-1 0,0 1 0,1-1 0,-1 1 0,1-1 0,-1 1 0,1 0 0,0 0 0,-1-1 0,1 1 0,0 1 0,0-1 0,0 0 0,0 0 0,0 1 0,0-1 0,0 1 0,0-1 0,0 1 0,0 0 0,0 0 0,0 0 0,0 0 0,0 0 0,0 1 0,0-1 0,0 0 0,0 1 0,0 0 0,0-1 0,2 2 0,8 9-6791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38.046"/>
    </inkml:context>
    <inkml:brush xml:id="br0">
      <inkml:brushProperty name="width" value="0.035" units="cm"/>
      <inkml:brushProperty name="height" value="0.035" units="cm"/>
      <inkml:brushProperty name="color" value="#333333"/>
    </inkml:brush>
  </inkml:definitions>
  <inkml:trace contextRef="#ctx0" brushRef="#br0">1 88 24575,'43'0'0,"224"-10"0,-265 9 0,-1 1 0,1-1 0,-1 1 0,1 0 0,-1-1 0,1 1 0,0 0 0,-1 0 0,1 0 0,-1 1 0,1-1 0,-1 0 0,1 0 0,-1 1 0,1-1 0,-1 1 0,1-1 0,-1 1 0,1 0 0,-1 0 0,0 0 0,1-1 0,-1 1 0,0 0 0,0 1 0,0-1 0,2 1 0,-2 2 0,0 0 0,0 1 0,0-1 0,-1 0 0,0 0 0,1 1 0,-2-1 0,1 0 0,-1 7 0,0 2 0,0 1 0,2-1 0,1 17 0,-2-28 0,1 0 0,-1-1 0,0 1 0,1 0 0,-1 0 0,1-1 0,0 1 0,-1-1 0,1 1 0,0 0 0,0-1 0,0 0 0,0 1 0,0-1 0,3 3 0,-3-4 0,0 0 0,0 1 0,0-1 0,0 0 0,1 0 0,-1 0 0,0 0 0,0 0 0,0 0 0,0 0 0,1 0 0,-1 0 0,0-1 0,0 1 0,0 0 0,0-1 0,0 1 0,0-1 0,0 1 0,0-1 0,0 0 0,0 1 0,0-1 0,0 0 0,0 0 0,0 1 0,1-3 0,2-2 0,1 0 0,0-1 0,-1 1 0,0-1 0,-1 0 0,1 0 0,-1-1 0,0 1 0,-1-1 0,0 1 0,0-1 0,0 0 0,0 0 0,0-11 0,-2 13 0,1 0 0,-1 1 0,0-1 0,0 0 0,0 0 0,-1 0 0,1 0 0,-1 1 0,0-1 0,-1 0 0,1 1 0,-1-1 0,0 1 0,0 0 0,0-1 0,-1 1 0,0 0 0,1 0 0,-1 0 0,-1 1 0,-4-6 0,-6-3 0,15 7 0,28 3 0,-16 3 0,9-1 0,-9 0 0,-1 0 0,1 1 0,-1 1 0,17 3 0,-25-4 0,0 1 0,0-1 0,-1 1 0,1 0 0,0 0 0,-1 0 0,0 0 0,1 0 0,-1 1 0,0 0 0,0 0 0,0 0 0,-1 0 0,1 0 0,-1 0 0,0 0 0,4 7 0,1 5 0,2 5 0,1-1 0,1-1 0,20 27 0,-28-41 0,-1-1 0,1 0 0,0 0 0,0 0 0,0 0 0,0 0 0,1 0 0,-1-1 0,1 0 0,0 0 0,-1 0 0,1 0 0,0 0 0,0-1 0,0 0 0,0 0 0,0 0 0,1 0 0,-1 0 0,0-1 0,0 0 0,1 0 0,-1 0 0,6-1 0,-7 0 0,0 0 0,-1 0 0,0 0 0,1 0 0,-1 0 0,0 0 0,1 0 0,-1-1 0,0 1 0,0-1 0,0 0 0,0 1 0,0-1 0,0 0 0,-1 0 0,1 0 0,-1 0 0,1-1 0,-1 1 0,0 0 0,0-1 0,0 1 0,0-1 0,0 1 0,-1-1 0,1 1 0,-1-1 0,1 1 0,-1-1 0,0 0 0,0 1 0,0-1 0,-1-3 0,1 2 0,-1 0 0,0 0 0,0 0 0,0 0 0,0 0 0,-1 1 0,1-1 0,-1 0 0,0 1 0,0-1 0,0 1 0,-1-1 0,1 1 0,-1 0 0,0 0 0,0 0 0,0 0 0,0 1 0,0-1 0,-6-3 0,-1 3-170,1-1-1,-1 1 0,0 1 1,0 0-1,0 0 0,0 1 1,-14-1-1,8 2-6655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4:38.646"/>
    </inkml:context>
    <inkml:brush xml:id="br0">
      <inkml:brushProperty name="width" value="0.035" units="cm"/>
      <inkml:brushProperty name="height" value="0.035" units="cm"/>
      <inkml:brushProperty name="color" value="#333333"/>
    </inkml:brush>
  </inkml:definitions>
  <inkml:trace contextRef="#ctx0" brushRef="#br0">200 241 24575,'-15'-1'0,"0"1"0,0 1 0,0 1 0,0 0 0,1 1 0,-18 5 0,27-6 0,0 0 0,1 0 0,-1 1 0,1-1 0,0 1 0,0 0 0,0 1 0,0-1 0,0 0 0,1 1 0,-1 0 0,1 0 0,0 0 0,0 0 0,0 1 0,1-1 0,0 1 0,0-1 0,0 1 0,0 0 0,-1 7 0,2-8 0,0-1 0,1 1 0,-1 0 0,1 0 0,0-1 0,0 1 0,0 0 0,1-1 0,-1 1 0,1 0 0,0-1 0,0 1 0,0 0 0,0-1 0,1 1 0,-1-1 0,1 0 0,3 4 0,-4-6 0,0 1 0,1-1 0,-1 1 0,1-1 0,-1 0 0,1 0 0,-1 0 0,1 0 0,0 0 0,0 0 0,0 0 0,-1-1 0,1 1 0,0-1 0,0 1 0,0-1 0,0 0 0,0 0 0,0 0 0,0 0 0,0 0 0,0 0 0,0 0 0,0-1 0,0 1 0,0-1 0,-1 1 0,1-1 0,0 0 0,0 0 0,0 0 0,-1 0 0,1 0 0,0 0 0,1-2 0,6-4 0,0-1 0,-1 0 0,0 0 0,-1-1 0,0 0 0,0 0 0,-1 0 0,0-1 0,-1 0 0,0 0 0,0-1 0,-1 0 0,0 1 0,2-17 0,3-11 0,-3-1 0,4-72 0,-8 37 0,-4 214-17,-1-68-432,3 0-1,16 117 1,-11-162-6377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5:10.253"/>
    </inkml:context>
    <inkml:brush xml:id="br0">
      <inkml:brushProperty name="width" value="0.1" units="cm"/>
      <inkml:brushProperty name="height" value="0.1" units="cm"/>
    </inkml:brush>
  </inkml:definitions>
  <inkml:trace contextRef="#ctx0" brushRef="#br0">0 85 24575,'5'-1'0,"0"0"0,0-1 0,0 1 0,0-1 0,-1 0 0,1 0 0,-1-1 0,0 0 0,7-4 0,10-6 0,-4 5 0,0 0 0,1 2 0,-1 0 0,1 1 0,1 0 0,-1 2 0,1 0 0,-1 1 0,1 1 0,0 1 0,0 0 0,19 4 0,-35-3 0,1 0 0,0 0 0,-1 1 0,1 0 0,-1-1 0,1 1 0,-1 0 0,0 1 0,0-1 0,0 1 0,0-1 0,0 1 0,-1 0 0,1 0 0,-1 0 0,0 0 0,0 1 0,0-1 0,0 0 0,0 1 0,-1 0 0,1-1 0,0 6 0,-1-6 0,0 0 0,-1-1 0,0 1 0,1 0 0,-1 0 0,0 0 0,0 0 0,0-1 0,-1 1 0,1 0 0,-1 0 0,1 0 0,-1-1 0,0 1 0,0 0 0,0-1 0,0 1 0,-1-1 0,1 1 0,-1-1 0,1 0 0,-1 1 0,0-1 0,0 0 0,0 0 0,0 0 0,-1-1 0,1 1 0,0 0 0,-1-1 0,1 0 0,-3 2 0,3-2 0,1-1 0,-1 1 0,1-1 0,-1 1 0,1-1 0,-1 1 0,0-1 0,1 0 0,-1 0 0,1 0 0,-1 0 0,0 0 0,1 0 0,-1 0 0,1-1 0,-1 1 0,0 0 0,1-1 0,-1 1 0,1-1 0,-1 0 0,1 1 0,0-1 0,-1 0 0,1 0 0,0 0 0,-1 0 0,1 0 0,0 0 0,0-1 0,0 1 0,0 0 0,0 0 0,0-1 0,1 1 0,-1-1 0,0 1 0,1-1 0,-1 1 0,0-1 0,1 1 0,0-1 0,-1 1 0,1-1 0,0 0 0,0 1 0,0-1 0,0 1 0,0-1 0,1 0 0,-1 1 0,0-1 0,1 1 0,-1-1 0,1 1 0,-1-1 0,1 1 0,0-1 0,1-2 0,7-2-1365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5.678"/>
    </inkml:context>
    <inkml:brush xml:id="br0">
      <inkml:brushProperty name="width" value="0.05" units="cm"/>
      <inkml:brushProperty name="height" value="0.05" units="cm"/>
      <inkml:brushProperty name="color" value="#333333"/>
    </inkml:brush>
  </inkml:definitions>
  <inkml:trace contextRef="#ctx0" brushRef="#br0">0 44 24575,'4'0'0,"8"-7"0,6-2 0,4-1 0,5 3 0,1 2 0,1 2 0,-3 1 0,-4 1-8191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5:11.534"/>
    </inkml:context>
    <inkml:brush xml:id="br0">
      <inkml:brushProperty name="width" value="0.1" units="cm"/>
      <inkml:brushProperty name="height" value="0.1" units="cm"/>
    </inkml:brush>
  </inkml:definitions>
  <inkml:trace contextRef="#ctx0" brushRef="#br0">0 81 24575,'3'-5'0,"0"1"0,0 0 0,0 0 0,0 0 0,1 0 0,-1 0 0,1 1 0,5-4 0,-6 4 0,3-1 0,1-1 0,0 1 0,0 0 0,1 0 0,-1 1 0,1 0 0,0 0 0,-1 1 0,1 0 0,0 0 0,1 1 0,-1 0 0,0 1 0,0-1 0,0 2 0,1-1 0,-1 1 0,0 0 0,13 4 0,-16-4 0,-1 0 0,0 1 0,0-1 0,1 1 0,-1 0 0,0 0 0,-1 0 0,1 0 0,0 1 0,-1-1 0,1 1 0,-1 0 0,0 0 0,0 0 0,0 1 0,0-1 0,0 1 0,-1 0 0,0-1 0,0 1 0,0 0 0,0 0 0,0 1 0,-1-1 0,0 0 0,0 0 0,0 1 0,0-1 0,-1 1 0,0-1 0,0 1 0,0-1 0,0 0 0,-1 1 0,1-1 0,-3 9 0,2-10 0,0 0 0,-1-1 0,1 1 0,0 0 0,-1 0 0,1-1 0,-1 1 0,0-1 0,0 0 0,0 1 0,0-1 0,0 0 0,-1 0 0,1 0 0,-1-1 0,1 1 0,-1 0 0,0-1 0,1 0 0,-1 0 0,0 0 0,0 0 0,0 0 0,0 0 0,0-1 0,0 1 0,0-1 0,0 0 0,0 0 0,0 0 0,-5-1 0,6 1 0,-1 0 0,1-1 0,-1 1 0,1-1 0,-1 0 0,1 0 0,-1 0 0,1 0 0,0 0 0,-1 0 0,1-1 0,0 1 0,0-1 0,0 0 0,0 1 0,0-1 0,1 0 0,-1 0 0,0 0 0,1 0 0,-1 0 0,1-1 0,0 1 0,0 0 0,0-1 0,0 1 0,0-1 0,1 1 0,-1-1 0,1 1 0,-1-1 0,1 1 0,0-1 0,0 0 0,0 1 0,0-1 0,1-3 0,1 0-124,-1 0 0,1 1 0,0-1 0,0 1 0,0-1 0,1 1-1,0 0 1,0 0 0,0 0 0,7-7 0,15-13-6702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21.934"/>
    </inkml:context>
    <inkml:brush xml:id="br0">
      <inkml:brushProperty name="width" value="0.1" units="cm"/>
      <inkml:brushProperty name="height" value="0.1" units="cm"/>
    </inkml:brush>
  </inkml:definitions>
  <inkml:trace contextRef="#ctx0" brushRef="#br0">70 147 24575,'-1'6'0,"0"0"0,0-1 0,0 1 0,-1 0 0,0 0 0,0 0 0,-5 8 0,-5 17 0,2 6 0,1 0 0,1 1 0,2 0 0,-1 52 0,7-74 0,0 1 0,1-1 0,0 0 0,2 1 0,0-1 0,0 0 0,2 0 0,0-1 0,0 1 0,2-1 0,0-1 0,17 27 0,-19-34 0,0-1 0,0 0 0,0 0 0,1-1 0,0 1 0,1-1 0,-1-1 0,1 1 0,0-1 0,0 0 0,0-1 0,1 0 0,-1 0 0,1 0 0,-1-1 0,1 0 0,0 0 0,0-1 0,0 0 0,0-1 0,0 0 0,0 0 0,0-1 0,15-2 0,-14 1 0,0-1 0,0 0 0,-1-1 0,1 1 0,-1-2 0,0 1 0,0-1 0,0 0 0,0-1 0,-1 0 0,0 0 0,0-1 0,-1 0 0,0 0 0,0 0 0,-1-1 0,0 1 0,0-1 0,0-1 0,-1 1 0,4-14 0,14-50 0,-3 0 0,14-108 0,-32 169 0,0 1 0,0-1 0,-1 0 0,-1 0 0,1 1 0,-2-1 0,0 0 0,0 1 0,-1 0 0,0-1 0,0 1 0,-1 0 0,-1 0 0,0 1 0,0 0 0,-1-1 0,0 2 0,0-1 0,-1 1 0,0 0 0,-1 0 0,0 1 0,0 0 0,-1 0 0,-16-9 0,13 8 0,-1 1 0,0 0 0,0 0 0,0 2 0,-1 0 0,0 0 0,0 1 0,0 1 0,-29-3 0,37 5 0,0 1 0,1 0 0,-1 0 0,0 1 0,1-1 0,-1 1 0,0 0 0,1 1 0,-1 0 0,1 0 0,0 0 0,0 0 0,0 1 0,0 0 0,0 0 0,0 0 0,0 0 0,1 1 0,0 0 0,0 0 0,0 0 0,0 0 0,1 1 0,-1-1 0,1 1 0,0 0 0,-3 10 0,-1 3-273,1 0 0,1 1 0,1 0 0,-3 35 0,4-10-6553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25.400"/>
    </inkml:context>
    <inkml:brush xml:id="br0">
      <inkml:brushProperty name="width" value="0.1" units="cm"/>
      <inkml:brushProperty name="height" value="0.1" units="cm"/>
    </inkml:brush>
  </inkml:definitions>
  <inkml:trace contextRef="#ctx0" brushRef="#br0">70 32 24575,'0'-1'0,"0"1"0,0-1 0,0 1 0,0-1 0,0 1 0,0-1 0,0 1 0,0-1 0,0 1 0,0 0 0,0-1 0,0 1 0,-1-1 0,1 1 0,0-1 0,0 1 0,0-1 0,0 1 0,-1 0 0,1-1 0,0 1 0,-1 0 0,1-1 0,0 1 0,-1 0 0,1-1 0,0 1 0,-1 0 0,1 0 0,0-1 0,-1 1 0,1 0 0,-1 0 0,1 0 0,-1-1 0,1 1 0,-1 0 0,0 0 0,0 0 0,1 1 0,-1-1 0,0 0 0,1 1 0,-1-1 0,0 0 0,1 1 0,-1-1 0,1 1 0,-1-1 0,0 1 0,1-1 0,-1 1 0,1 0 0,-1-1 0,1 1 0,0 0 0,-1-1 0,1 1 0,0 0 0,-1-1 0,1 2 0,-12 36 0,2 0 0,1 0 0,2 0 0,2 1 0,2 0 0,2 75 0,2-107 0,0 0 0,0 0 0,1 0 0,0 0 0,1 0 0,0 0 0,0-1 0,0 1 0,0-1 0,1 0 0,0 0 0,1 0 0,-1 0 0,1-1 0,0 0 0,0 0 0,1 0 0,0 0 0,0-1 0,8 4 0,-7-4 0,0 0 0,0 0 0,1-1 0,0 0 0,-1-1 0,1 0 0,0 0 0,1-1 0,-1 0 0,0 0 0,0 0 0,0-1 0,0-1 0,1 0 0,-1 0 0,0 0 0,13-5 0,-15 4 0,-1-1 0,0 0 0,0 0 0,0 0 0,-1 0 0,1-1 0,-1 0 0,0 0 0,0 0 0,0-1 0,0 1 0,-1-1 0,0 0 0,0 0 0,0 0 0,-1 0 0,1 0 0,-1-1 0,-1 1 0,1-1 0,-1 0 0,0 1 0,1-8 0,1-17 0,-1 0 0,-1 1 0,-5-40 0,2 40 0,2 11 0,-1 1 0,-1-1 0,-1 0 0,0 1 0,-11-30 0,12 42 0,0-1 0,-1 1 0,0 0 0,0 0 0,0 1 0,-1-1 0,1 1 0,-1-1 0,0 1 0,0 0 0,-1 1 0,1-1 0,-1 1 0,0 0 0,0 0 0,0 0 0,0 0 0,-1 1 0,1 0 0,0 0 0,-10-1 0,7 2-80,0 0 0,1 0-1,-1 1 1,0 0 0,0 0-1,0 1 1,0 0 0,0 0-1,0 1 1,0 0 0,1 0 0,-1 1-1,1 0 1,0 0 0,0 1-1,-12 8 1,-22 18-6746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41.831"/>
    </inkml:context>
    <inkml:brush xml:id="br0">
      <inkml:brushProperty name="width" value="0.1" units="cm"/>
      <inkml:brushProperty name="height" value="0.1" units="cm"/>
    </inkml:brush>
  </inkml:definitions>
  <inkml:trace contextRef="#ctx0" brushRef="#br0">281 1 24575,'-1'0'0,"0"0"0,0 0 0,1 0 0,-1 1 0,0-1 0,0 0 0,1 1 0,-1-1 0,0 1 0,1-1 0,-1 1 0,0-1 0,1 1 0,-1-1 0,1 1 0,-1-1 0,1 1 0,-1 0 0,1-1 0,-1 1 0,1 0 0,0-1 0,0 1 0,-1 0 0,1 1 0,-7 24 0,7-23 0,-3 20 0,1 0 0,1-1 0,1 1 0,1 0 0,2 0 0,0-1 0,1 1 0,1-1 0,14 39 0,11 15 0,57 101 0,-43-91 0,-42-82 0,2 4 0,0 0 0,0 0 0,-1 1 0,0-1 0,2 12 0,-5-18 0,1 0 0,-1 0 0,0 0 0,0 0 0,0 0 0,0 0 0,-1 0 0,1 0 0,0 0 0,-1 0 0,1 0 0,-1 0 0,0 0 0,0-1 0,0 1 0,0 0 0,0 0 0,0-1 0,0 1 0,-1 0 0,1-1 0,0 1 0,-1-1 0,1 0 0,-1 0 0,0 1 0,1-1 0,-4 1 0,-7 3 0,0 0 0,0-2 0,0 1 0,0-1 0,0-1 0,-1 0 0,1-1 0,-1-1 0,0 0 0,-17-2 0,1-1 0,0-1 0,1-1 0,-43-14 0,63 17-80,-1-1 0,1 0-1,0 0 1,-1-1 0,2 0-1,-1 0 1,0-1 0,1 0-1,0-1 1,0 1 0,0-1 0,1 0-1,0-1 1,0 0 0,1 0-1,-8-12 1,5-9-6746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42.471"/>
    </inkml:context>
    <inkml:brush xml:id="br0">
      <inkml:brushProperty name="width" value="0.1" units="cm"/>
      <inkml:brushProperty name="height" value="0.1" units="cm"/>
    </inkml:brush>
  </inkml:definitions>
  <inkml:trace contextRef="#ctx0" brushRef="#br0">143 1 24575,'6'11'0,"2"11"0,12 14 0,14 11 0,7 11 0,9 1 0,-4 3 0,2-4 0,-7-5 0,-17-11 0,-24-14 0,-30-11 0,-28-8 0,-22-6 0,-4-4 0,7-1 0,4 0 0,15-1-8191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45.201"/>
    </inkml:context>
    <inkml:brush xml:id="br0">
      <inkml:brushProperty name="width" value="0.1" units="cm"/>
      <inkml:brushProperty name="height" value="0.1" units="cm"/>
    </inkml:brush>
  </inkml:definitions>
  <inkml:trace contextRef="#ctx0" brushRef="#br0">85 519 24575,'-4'-1'0,"1"0"0,-1 1 0,1-1 0,0 0 0,0-1 0,0 1 0,-1-1 0,1 1 0,0-1 0,1 0 0,-1 0 0,0 0 0,0 0 0,1-1 0,-5-4 0,4 3 0,-1 0 0,1-1 0,0 1 0,0-1 0,0 1 0,1-1 0,-1 0 0,1 0 0,-2-9 0,3 7 0,1-1 0,0 1 0,0-1 0,1 1 0,0-1 0,0 1 0,1-1 0,-1 1 0,2 0 0,-1 0 0,1 0 0,0 0 0,1 0 0,0 1 0,0-1 0,0 1 0,1 0 0,8-9 0,3-2 0,0 1 0,1 1 0,1 0 0,0 2 0,24-15 0,18-3 0,1 3 0,1 2 0,1 3 0,1 3 0,0 3 0,107-15 0,-141 28 0,1 0 0,0 2 0,1 2 0,-1 0 0,36 6 0,-57-4 0,1 0 0,0 0 0,-1 2 0,1-1 0,-1 1 0,0 0 0,0 1 0,0 0 0,-1 1 0,0 0 0,0 0 0,0 1 0,-1 0 0,0 1 0,0 0 0,-1 0 0,0 1 0,6 9 0,-3 0 0,-1 0 0,-1 1 0,0-1 0,-2 2 0,0-1 0,-1 1 0,-1 0 0,2 21 0,-1 26 0,-4 75 0,-2-113 0,-49 650-17,4-121-427,41-423 369,7 1 1,20 149-1,-12-219 70,2-1 0,4 0-1,2-1 1,35 84 0,-38-115 2,1 0 0,2-1 1,1-1-1,1-1 0,2 0 1,1-2-1,1 0 0,1-2 1,44 36-1,-32-36 3,2-2 0,1-1 0,1-2 0,1-2 0,0-2 0,2-1 0,0-3 0,0-1 0,67 8 0,-16-9 0,1-4 0,-1-4 0,147-14 0,-140 1 0,120-29 0,-182 30 0,0-3 0,-1 0 0,0-3 0,-1-1 0,65-39 0,-90 46-48,-1 0 0,0-1 0,-1 0 0,0-1 0,0 0 0,-1-1 0,0 0-1,-1-1 1,-1 1 0,0-2 0,-1 1 0,0-1 0,8-26 0,1-13-6732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3.815"/>
    </inkml:context>
    <inkml:brush xml:id="br0">
      <inkml:brushProperty name="width" value="0.1" units="cm"/>
      <inkml:brushProperty name="height" value="0.1" units="cm"/>
    </inkml:brush>
  </inkml:definitions>
  <inkml:trace contextRef="#ctx0" brushRef="#br0">32 1 24575,'-6'0'0,"-2"5"0,1 9 0,1-10 0,2 5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1.816"/>
    </inkml:context>
    <inkml:brush xml:id="br0">
      <inkml:brushProperty name="width" value="0.1" units="cm"/>
      <inkml:brushProperty name="height" value="0.1" units="cm"/>
    </inkml:brush>
  </inkml:definitions>
  <inkml:trace contextRef="#ctx0" brushRef="#br0">1 1609 24575,'6'-116'0,"5"1"0,34-147 0,-23 144 0,108-722 0,-127 814 0,8-45 0,-10 66 0,0 1 0,0 0 0,1-1 0,0 1 0,0 0 0,0 0 0,0 0 0,0 0 0,1 1 0,0-1 0,5-5 0,-7 8 0,0 0 0,0 1 0,0-1 0,0 1 0,0-1 0,0 1 0,0-1 0,0 1 0,0 0 0,0-1 0,0 1 0,1 0 0,-1 0 0,0 0 0,0 0 0,0 0 0,0 0 0,1 0 0,-1 0 0,0 1 0,0-1 0,0 0 0,0 1 0,0-1 0,0 1 0,0-1 0,0 1 0,0-1 0,0 1 0,0 0 0,0 0 0,0-1 0,0 1 0,0 0 0,-1 0 0,1 0 0,1 2 0,25 41 0,10 39 0,46 161 0,-24-62 0,195 456 0,-234-594-455,2-2 0,36 51 0,-39-69-6371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2.460"/>
    </inkml:context>
    <inkml:brush xml:id="br0">
      <inkml:brushProperty name="width" value="0.1" units="cm"/>
      <inkml:brushProperty name="height" value="0.1" units="cm"/>
    </inkml:brush>
  </inkml:definitions>
  <inkml:trace contextRef="#ctx0" brushRef="#br0">1 175 24575,'11'-6'0,"23"-2"0,23-17 0,20-5 0,15-9 0,10 2 0,-13 7-8191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3.269"/>
    </inkml:context>
    <inkml:brush xml:id="br0">
      <inkml:brushProperty name="width" value="0.1" units="cm"/>
      <inkml:brushProperty name="height" value="0.1" units="cm"/>
    </inkml:brush>
  </inkml:definitions>
  <inkml:trace contextRef="#ctx0" brushRef="#br0">1 1054 24575,'4'-18'0,"1"2"0,13-32 0,3-7 0,26-77 0,54-186 0,-72 187 0,52-194 0,-73 314 0,-2 24 0,0 38 0,-5-40 0,11 82 0,5-1 0,3-1 0,41 114 0,-39-139 0,-8-20 0,25 52 0,-33-86 0,0-1 0,0 1 0,1-1 0,1-1 0,0 1 0,0-1 0,1-1 0,0 1 0,13 8 0,-18-14-50,1-1-1,-1 0 1,1-1-1,0 1 0,0-1 1,0 0-1,0 0 1,0-1-1,0 1 1,1-1-1,-1 0 0,0 0 1,1-1-1,-1 0 1,0 0-1,1 0 1,-1-1-1,0 1 0,1-1 1,-1-1-1,0 1 1,0-1-1,0 0 1,0 0-1,0 0 1,9-6-1,29-22-6775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6.198"/>
    </inkml:context>
    <inkml:brush xml:id="br0">
      <inkml:brushProperty name="width" value="0.05" units="cm"/>
      <inkml:brushProperty name="height" value="0.05" units="cm"/>
      <inkml:brushProperty name="color" value="#333333"/>
    </inkml:brush>
  </inkml:definitions>
  <inkml:trace contextRef="#ctx0" brushRef="#br0">5 9 24575,'-4'0'0,"3"0"0,5 0 0,12 0 0,12 0 0,3 0 0,2 0 0,1 0 0,-1 0 0,-6-3 0,-8-2-8191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4.777"/>
    </inkml:context>
    <inkml:brush xml:id="br0">
      <inkml:brushProperty name="width" value="0.1" units="cm"/>
      <inkml:brushProperty name="height" value="0.1" units="cm"/>
    </inkml:brush>
  </inkml:definitions>
  <inkml:trace contextRef="#ctx0" brushRef="#br0">154 1 24575,'-12'0'0,"-10"0"0,-8 0 0,-10 0 0,8 0 0,15 0 0,16 0 0,21 0 0,24 0 0,18 0 0,9 0 0,6 0 0,0 0 0,0 0 0,-7 0 0,-3 0 0,-8 0 0,-14 0-8191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5.122"/>
    </inkml:context>
    <inkml:brush xml:id="br0">
      <inkml:brushProperty name="width" value="0.1" units="cm"/>
      <inkml:brushProperty name="height" value="0.1" units="cm"/>
    </inkml:brush>
  </inkml:definitions>
  <inkml:trace contextRef="#ctx0" brushRef="#br0">471 1 24575,'-6'0'0,"-14"11"0,-16 5 0,-7 11 0,-8 1 0,-2 8 0,2-3 0,10 6 0,0-4 0,6-2 0,-2-7 0,5 5 0,8-3-8191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5.859"/>
    </inkml:context>
    <inkml:brush xml:id="br0">
      <inkml:brushProperty name="width" value="0.1" units="cm"/>
      <inkml:brushProperty name="height" value="0.1" units="cm"/>
    </inkml:brush>
  </inkml:definitions>
  <inkml:trace contextRef="#ctx0" brushRef="#br0">9 76 24575,'-6'0'0,"4"0"0,20 0 0,20-13 0,14-3 0,18 1 0,7 2 0,4 4 0,-6 4 0,2 2 0,-12 1-8191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16.204"/>
    </inkml:context>
    <inkml:brush xml:id="br0">
      <inkml:brushProperty name="width" value="0.1" units="cm"/>
      <inkml:brushProperty name="height" value="0.1" units="cm"/>
    </inkml:brush>
  </inkml:definitions>
  <inkml:trace contextRef="#ctx0" brushRef="#br0">1 1 24575,'5'0'0,"9"0"0,2 11 0,15 5 0,16-1 0,11-2 0,8-5 0,4-2 0,3 3 0,-6 0 0,-7-1 0,4 9 0,-10 3-8191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51.764"/>
    </inkml:context>
    <inkml:brush xml:id="br0">
      <inkml:brushProperty name="width" value="0.1" units="cm"/>
      <inkml:brushProperty name="height" value="0.1" units="cm"/>
    </inkml:brush>
  </inkml:definitions>
  <inkml:trace contextRef="#ctx0" brushRef="#br0">100 169 24575,'0'-1'0,"0"0"0,-1 0 0,1 1 0,0-1 0,0 0 0,0 1 0,0-1 0,-1 0 0,1 1 0,0-1 0,-1 0 0,1 1 0,0-1 0,-1 1 0,1-1 0,-1 1 0,1-1 0,-1 1 0,1-1 0,-1 1 0,1-1 0,-1 1 0,0-1 0,0 1 0,-11-14 0,7-6 0,1-1 0,1 0 0,1 0 0,0-33 0,2 52 0,2 25 0,0 10 0,-3-32 0,-2-20 0,4 18 0,-2-1 0,1 1 0,0-1 0,0 0 0,0 1 0,-1-1 0,1 1 0,-1-1 0,1 1 0,-1-1 0,0 1 0,1-1 0,-1 1 0,0 0 0,-2-3 0,3 4 0,-1 0 0,1 0 0,-1 0 0,1 0 0,-1 0 0,1 0 0,-1 0 0,1 0 0,-1 1 0,1-1 0,-1 0 0,1 0 0,-1 0 0,1 1 0,-1-1 0,1 0 0,0 0 0,-1 1 0,1-1 0,-1 0 0,1 1 0,0-1 0,-1 1 0,1-1 0,0 0 0,0 1 0,-1-1 0,1 1 0,0-1 0,-1 1 0,-3 7 0,0 1 0,0-1 0,1 0 0,-3 13 0,-4 25-1365,1-1-5461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29:53.297"/>
    </inkml:context>
    <inkml:brush xml:id="br0">
      <inkml:brushProperty name="width" value="0.1" units="cm"/>
      <inkml:brushProperty name="height" value="0.1" units="cm"/>
    </inkml:brush>
  </inkml:definitions>
  <inkml:trace contextRef="#ctx0" brushRef="#br0">74 30 24575,'-12'0'0,"-4"-6"0,1-8 0,3 5 0,3 15 0,4 13 0,2-9 0,2-12 0,7-5 0,2 3 0,1 16 0,3 4 0,1 19 0,-2 9 0,-4-15 0,-2-19 0,4-10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0.319"/>
    </inkml:context>
    <inkml:brush xml:id="br0">
      <inkml:brushProperty name="width" value="0.05" units="cm"/>
      <inkml:brushProperty name="height" value="0.05" units="cm"/>
    </inkml:brush>
  </inkml:definitions>
  <inkml:trace contextRef="#ctx0" brushRef="#br0">1 1150 24575,'6'0'0,"8"0"0,14-12 0,20-16 0,13-21 0,15-26 0,7-19 0,6-17 0,1-8 0,-9-1 0,-19 1 0,-7 10 0,-13 16 0,-14 19 0,-11 9 0,-4 16 0,-3 17-8191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1.403"/>
    </inkml:context>
    <inkml:brush xml:id="br0">
      <inkml:brushProperty name="width" value="0.05" units="cm"/>
      <inkml:brushProperty name="height" value="0.05" units="cm"/>
    </inkml:brush>
  </inkml:definitions>
  <inkml:trace contextRef="#ctx0" brushRef="#br0">1 9 24575,'0'-7'0,"0"5"0,6 15 0,2 16 0,0 16 0,-2 12 0,-2 9 0,-1-2 0,-1 1 0,-2-5 0,0-6 0,0-7 0,0 7 0,-1 0 0,7-8 0,2-13-8191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1.797"/>
    </inkml:context>
    <inkml:brush xml:id="br0">
      <inkml:brushProperty name="width" value="0.05" units="cm"/>
      <inkml:brushProperty name="height" value="0.05" units="cm"/>
    </inkml:brush>
  </inkml:definitions>
  <inkml:trace contextRef="#ctx0" brushRef="#br0">2 76 24575,'-1'77'0,"3"91"0,-3-166 0,1 0 0,0 0 0,0 0 0,0 0 0,0 0 0,0 0 0,1 0 0,-1-1 0,1 1 0,-1 0 0,1 0 0,-1 0 0,1-1 0,0 1 0,0 0 0,0-1 0,0 1 0,0 0 0,0-1 0,1 0 0,-1 1 0,0-1 0,1 0 0,-1 1 0,1-1 0,0 0 0,-1 0 0,1 0 0,2 0 0,-1-1 0,0 0 0,0 0 0,0-1 0,0 0 0,0 0 0,0 1 0,0-2 0,0 1 0,0 0 0,0-1 0,-1 1 0,1-1 0,0 0 0,-1 0 0,1 0 0,-1 0 0,0 0 0,2-3 0,6-5 0,0-1 0,-2-1 0,1 1 0,-1-1 0,-1 0 0,0-1 0,-1 0 0,-1 0 0,0 0 0,5-21 0,-8 29 0,-1-1 0,1 1 0,-2-1 0,1 1 0,0-1 0,-1 0 0,0 1 0,0-1 0,-1 0 0,0 1 0,0-1 0,0 1 0,0-1 0,-1 1 0,0 0 0,0-1 0,-1 1 0,1 0 0,-1 0 0,0 1 0,0-1 0,-1 1 0,0-1 0,1 1 0,-1 0 0,-1 0 0,1 1 0,-8-6 0,-38-13-1365,1 8-5461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2.191"/>
    </inkml:context>
    <inkml:brush xml:id="br0">
      <inkml:brushProperty name="width" value="0.05" units="cm"/>
      <inkml:brushProperty name="height" value="0.05" units="cm"/>
    </inkml:brush>
  </inkml:definitions>
  <inkml:trace contextRef="#ctx0" brushRef="#br0">5 45 24575,'-2'67'0,"0"-39"0,2 0 0,0 0 0,2 0 0,7 36 0,-8-61 0,0 1 0,0 0 0,0-1 0,0 1 0,1-1 0,-1 0 0,1 1 0,0-1 0,0 0 0,0 0 0,0 0 0,1 0 0,-1 0 0,1-1 0,4 4 0,-5-5 0,0 0 0,1 1 0,-1-1 0,1-1 0,-1 1 0,1 0 0,-1 0 0,1-1 0,0 0 0,-1 1 0,1-1 0,0 0 0,-1 0 0,1-1 0,0 1 0,4-2 0,1 0 0,-1-1 0,1-1 0,-1 1 0,1-1 0,-1 0 0,-1-1 0,1 0 0,-1 0 0,1 0 0,-2-1 0,1 0 0,7-10 0,-6 7 0,0-1 0,-1 0 0,0 0 0,-1-1 0,0 1 0,-1-1 0,0 0 0,-1 0 0,0-1 0,-1 1 0,2-16 0,-4 23 0,0-1 0,0 0 0,0 0 0,0 0 0,-1 0 0,0 0 0,0 1 0,-1-1 0,1 0 0,-1 1 0,0-1 0,0 1 0,0-1 0,-1 1 0,1 0 0,-1 0 0,0 0 0,-1 1 0,1-1 0,0 1 0,-1-1 0,0 1 0,0 0 0,0 1 0,0-1 0,0 1 0,-1-1 0,-8-2 0,-34-8-1365,2 6-5461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0:58.317"/>
    </inkml:context>
    <inkml:brush xml:id="br0">
      <inkml:brushProperty name="width" value="0.05" units="cm"/>
      <inkml:brushProperty name="height" value="0.05" units="cm"/>
      <inkml:brushProperty name="color" value="#333333"/>
    </inkml:brush>
  </inkml:definitions>
  <inkml:trace contextRef="#ctx0" brushRef="#br0">1 1110 24575,'21'-20'0,"0"0"0,-1-2 0,24-32 0,-2-13 0,-3-2 0,58-145 0,28-159 0,-111 316 0,10-77 0,-17 90 0,-1 23-1365,2 7-5461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2.521"/>
    </inkml:context>
    <inkml:brush xml:id="br0">
      <inkml:brushProperty name="width" value="0.05" units="cm"/>
      <inkml:brushProperty name="height" value="0.05" units="cm"/>
    </inkml:brush>
  </inkml:definitions>
  <inkml:trace contextRef="#ctx0" brushRef="#br0">1 1 24575,'0'11'0,"0"18"0,0 20 0,0 14 0,0 15 0,0 6 0,0 0 0,0-1 0,0-4 0,0-2 0,0-10 0,6-20 0,2-20-8191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02.897"/>
    </inkml:context>
    <inkml:brush xml:id="br0">
      <inkml:brushProperty name="width" value="0.05" units="cm"/>
      <inkml:brushProperty name="height" value="0.05" units="cm"/>
    </inkml:brush>
  </inkml:definitions>
  <inkml:trace contextRef="#ctx0" brushRef="#br0">234 1 24575,'-6'1'0,"0"0"0,0 1 0,1 0 0,-1 0 0,1 1 0,-1-1 0,-8 7 0,-55 36 0,34-21 0,27-19 0,0 1 0,0 0 0,0 1 0,1 0 0,-1 0 0,-9 13 0,16-19 0,0 1 0,0 0 0,0-1 0,0 1 0,0 0 0,0-1 0,0 1 0,0 0 0,1 0 0,-1 0 0,1 0 0,-1 0 0,1 0 0,0 0 0,0 0 0,0-1 0,0 1 0,0 0 0,0 0 0,0 0 0,1 0 0,-1 0 0,1 0 0,-1 0 0,1 0 0,0 0 0,0-1 0,0 1 0,0 0 0,0-1 0,0 1 0,0 0 0,0-1 0,1 1 0,-1-1 0,1 0 0,-1 0 0,1 1 0,2 0 0,9 6 15,1-1 0,0 0 0,0-1 0,1 0 0,0-2 0,0 0 0,18 3 0,13 0-758,50 1 1,-50-7-6084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5.426"/>
    </inkml:context>
    <inkml:brush xml:id="br0">
      <inkml:brushProperty name="width" value="0.05" units="cm"/>
      <inkml:brushProperty name="height" value="0.05" units="cm"/>
    </inkml:brush>
  </inkml:definitions>
  <inkml:trace contextRef="#ctx0" brushRef="#br0">142 0 24575,'-4'1'0,"1"0"0,-1 0 0,0 0 0,1 1 0,-1-1 0,0 1 0,1 0 0,0 0 0,0 0 0,-1 0 0,1 0 0,0 1 0,1 0 0,-1-1 0,0 1 0,1 0 0,0 0 0,-1 0 0,1 1 0,-2 5 0,0-4 0,1 1 0,0 0 0,1 0 0,-1 0 0,1 0 0,0 1 0,1-1 0,0 0 0,0 1 0,0-1 0,0 11 0,2-14 0,0-1 0,0 1 0,0-1 0,0 1 0,0-1 0,0 1 0,1-1 0,-1 0 0,1 1 0,-1-1 0,1 0 0,0 0 0,0 0 0,0-1 0,0 1 0,0 0 0,5 1 0,48 24 0,-25-13 0,-25-11 0,-2-1 0,1 0 0,0 1 0,0 0 0,-1 0 0,1 0 0,-1 0 0,3 4 0,-6-6 0,1 0 0,-1 0 0,1 0 0,-1 0 0,0 0 0,1-1 0,-1 1 0,0 0 0,0 0 0,0 0 0,1 0 0,-1 0 0,0 0 0,0 0 0,-1 0 0,1 0 0,0 0 0,0 0 0,0 0 0,-1 0 0,1 0 0,0 0 0,-1 0 0,1-1 0,-1 1 0,1 0 0,-1 0 0,1 0 0,-1-1 0,0 1 0,1 0 0,-1-1 0,0 1 0,1 0 0,-1-1 0,0 1 0,0-1 0,0 1 0,0-1 0,0 1 0,1-1 0,-1 0 0,0 0 0,-2 1 0,-19 8-227,-1-2-1,-1 0 1,1-1-1,-1-2 1,-25 3-1,25-5-6598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6.711"/>
    </inkml:context>
    <inkml:brush xml:id="br0">
      <inkml:brushProperty name="width" value="0.05" units="cm"/>
      <inkml:brushProperty name="height" value="0.05" units="cm"/>
    </inkml:brush>
  </inkml:definitions>
  <inkml:trace contextRef="#ctx0" brushRef="#br0">2 1 24575,'0'48'0,"-1"0"0,2-1 0,12 85 0,-13-130 0,0 1 0,1-1 0,-1 1 0,1-1 0,0 0 0,-1 0 0,1 1 0,0-1 0,0 0 0,1 0 0,-1 0 0,0 0 0,1 0 0,-1 0 0,1 0 0,-1 0 0,4 2 0,-4-4 0,0 0 0,1 1 0,-1-1 0,0 0 0,0 0 0,0 0 0,1 0 0,-1 0 0,0 0 0,0 0 0,0 0 0,0-1 0,1 1 0,-1 0 0,0-1 0,0 1 0,0-1 0,0 1 0,0-1 0,0 0 0,0 1 0,0-1 0,0 0 0,1-1 0,5-5 0,0 0 0,-1 0 0,0-1 0,-1 0 0,1 0 0,7-16 0,-3-5 0,-8 23 0,0 0 0,0 0 0,1 0 0,-1 1 0,1-1 0,7-9 0,-10 15 0,1 0 0,0 1 0,-1-1 0,1 0 0,-1 0 0,1 1 0,-1-1 0,1 0 0,-1 1 0,1-1 0,-1 1 0,1-1 0,-1 1 0,1-1 0,-1 1 0,0-1 0,1 1 0,-1-1 0,0 1 0,1-1 0,-1 1 0,0 0 0,0-1 0,0 1 0,1-1 0,-1 1 0,0 0 0,0-1 0,0 2 0,7 22 0,-2-2 0,-2-4 0,1 1 0,1-1 0,1 0 0,10 20 0,-12-31-1365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6.913"/>
    </inkml:context>
    <inkml:brush xml:id="br0">
      <inkml:brushProperty name="width" value="0.05" units="cm"/>
      <inkml:brushProperty name="height" value="0.05" units="cm"/>
    </inkml:brush>
  </inkml:definitions>
  <inkml:trace contextRef="#ctx0" brushRef="#br0">7 0 24575,'-3'0'0,"0"2"0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7.211"/>
    </inkml:context>
    <inkml:brush xml:id="br0">
      <inkml:brushProperty name="width" value="0.05" units="cm"/>
      <inkml:brushProperty name="height" value="0.05" units="cm"/>
    </inkml:brush>
  </inkml:definitions>
  <inkml:trace contextRef="#ctx0" brushRef="#br0">0 0 24575,'0'2'0,"0"5"0,0 7 0,0 9 0,0 11 0,0 11 0,0 7 0,3 3 0,1 2 0,0-3 0,2-6 0,1-8 0,-1-10 0,2-12 0,-2-7-8191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7.872"/>
    </inkml:context>
    <inkml:brush xml:id="br0">
      <inkml:brushProperty name="width" value="0.05" units="cm"/>
      <inkml:brushProperty name="height" value="0.05" units="cm"/>
    </inkml:brush>
  </inkml:definitions>
  <inkml:trace contextRef="#ctx0" brushRef="#br0">187 38 24575,'-1'2'0,"0"-1"0,0 1 0,1-1 0,-1 1 0,0 0 0,0-1 0,0 0 0,0 1 0,-1-1 0,1 0 0,0 1 0,-1-1 0,1 0 0,-1 0 0,-2 1 0,-29 18 0,28-17 0,-85 38 0,58-28 0,31-13 0,1 0 0,0 0 0,0 0 0,-1 0 0,1 0 0,0 0 0,0 0 0,0 0 0,-1 0 0,1 1 0,0-1 0,0 0 0,-1 0 0,1 0 0,0 0 0,0 0 0,0 1 0,0-1 0,-1 0 0,1 0 0,0 0 0,0 1 0,0-1 0,0 0 0,0 0 0,0 0 0,-1 1 0,1-1 0,0 0 0,0 0 0,0 1 0,0-1 0,0 0 0,0 0 0,0 1 0,0-1 0,0 0 0,0 0 0,0 1 0,0-1 0,0 0 0,0 0 0,0 1 0,1-1 0,-1 0 0,0 0 0,0 0 0,0 1 0,0-1 0,15 10 0,21 4 0,-1-6 0,2-1 0,-1-2 0,0-2 0,1-1 0,0-2 0,0-1 0,52-10 0,-75 9 0,0-1 0,0 0 0,-1-2 0,0 1 0,0-2 0,0 0 0,17-10 0,-27 14 0,0 1 0,0-1 0,-1 0 0,1 0 0,0 0 0,-1 0 0,0 0 0,1-1 0,-1 1 0,0-1 0,0 1 0,0-1 0,-1 0 0,1 0 0,-1 0 0,1 0 0,-1 0 0,0 0 0,0 0 0,-1-1 0,1 1 0,0 0 0,-1 0 0,0-1 0,0 1 0,0 0 0,0 0 0,-1-1 0,1 1 0,-1 0 0,0 0 0,0-1 0,0 1 0,0 0 0,0 0 0,-1 0 0,-2-3 0,3 4 0,0 0 0,0 0 0,0 0 0,0 1 0,-1-1 0,1 0 0,0 1 0,-1-1 0,0 1 0,1-1 0,-1 1 0,0 0 0,0 0 0,1 0 0,-1 0 0,0 0 0,0 0 0,0 0 0,0 1 0,-1-1 0,1 1 0,0 0 0,0-1 0,0 1 0,0 0 0,0 0 0,0 0 0,-1 1 0,1-1 0,-4 1 0,2 1 0,1-1 0,-1 1 0,1 0 0,0 0 0,-1 0 0,1 0 0,0 1 0,0-1 0,0 1 0,1 0 0,-1 0 0,1 0 0,-1 0 0,1 0 0,0 0 0,-2 5 0,0 1 0,-1 1 0,2 0 0,0 0 0,0 0 0,0 0 0,1 0 0,1 0 0,0 1 0,0-1 0,2 12 0,-1-19 0,0 0 0,1 1 0,0-1 0,-1 0 0,1 0 0,0 0 0,1 1 0,-1-1 0,1 0 0,-1-1 0,1 1 0,0 0 0,0 0 0,0-1 0,0 1 0,1-1 0,-1 1 0,1-1 0,-1 0 0,1 0 0,0 0 0,0-1 0,0 1 0,0-1 0,0 1 0,0-1 0,0 0 0,0 0 0,0-1 0,1 1 0,-1 0 0,0-1 0,1 0 0,5 0 0,9-1-151,0-1-1,0-1 0,-1 0 0,1-2 1,-1 1-1,0-2 0,-1-1 1,24-11-1,1-3-6674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9.388"/>
    </inkml:context>
    <inkml:brush xml:id="br0">
      <inkml:brushProperty name="width" value="0.05" units="cm"/>
      <inkml:brushProperty name="height" value="0.05" units="cm"/>
    </inkml:brush>
  </inkml:definitions>
  <inkml:trace contextRef="#ctx0" brushRef="#br0">16 4 24575,'0'-1'0,"-3"-1"0,-1 4 0,0 8 0,1 6 0,1 8 0,2 6 0,1 4 0,1 3 0,3 0 0,0-1 0,0-2 0,0-5 0,-1-5 0,3-8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9.686"/>
    </inkml:context>
    <inkml:brush xml:id="br0">
      <inkml:brushProperty name="width" value="0.05" units="cm"/>
      <inkml:brushProperty name="height" value="0.05" units="cm"/>
    </inkml:brush>
  </inkml:definitions>
  <inkml:trace contextRef="#ctx0" brushRef="#br0">3 81 24575,'0'-2'0,"-2"-3"0,1-4 0,3-1 0,2-1 0,3 1 0,6-1 0,4 2 0,5 1 0,3 4 0,0 3 0,-3 3 0,-2 3 0,-4 4 0,-5 0-8191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19.951"/>
    </inkml:context>
    <inkml:brush xml:id="br0">
      <inkml:brushProperty name="width" value="0.05" units="cm"/>
      <inkml:brushProperty name="height" value="0.05" units="cm"/>
    </inkml:brush>
  </inkml:definitions>
  <inkml:trace contextRef="#ctx0" brushRef="#br0">0 40 24575,'3'0'0,"6"0"0,6-2 0,4 0 0,6-1 0,5-1 0,4-2 0,1-1 0,-1-1 0,-8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0.178"/>
    </inkml:context>
    <inkml:brush xml:id="br0">
      <inkml:brushProperty name="width" value="0.05" units="cm"/>
      <inkml:brushProperty name="height" value="0.05" units="cm"/>
      <inkml:brushProperty name="color" value="#333333"/>
    </inkml:brush>
  </inkml:definitions>
  <inkml:trace contextRef="#ctx0" brushRef="#br0">45 9 24575,'-1'-1'0,"1"1"0,0-1 0,-1 1 0,1-1 0,0 1 0,-1 0 0,1-1 0,-1 1 0,1-1 0,0 1 0,-1-1 0,1 1 0,-1 0 0,1 0 0,-1-1 0,0 1 0,1 0 0,-1 0 0,1-1 0,-1 1 0,1 0 0,-1 0 0,0 0 0,1 0 0,-1 0 0,1 0 0,-1 0 0,0 0 0,1 0 0,-1 0 0,1 0 0,-1 0 0,1 1 0,-1-1 0,0 0 0,1 0 0,-1 1 0,1-1 0,-1 0 0,1 1 0,-1-1 0,1 0 0,0 1 0,-1-1 0,1 1 0,-1-1 0,1 1 0,0-1 0,-1 0 0,1 1 0,0 0 0,-1-1 0,1 2 0,-4 11 0,0-1 0,1 2 0,0-1 0,1 0 0,0 0 0,1 1 0,1-1 0,1 15 0,-1 2 0,-1 28 0,3 0 0,18 114 0,-14-161 0,1-19 0,5-32 0,-8 28 0,1-2 0,1-4 0,0 1 0,2 0 0,10-17 0,-17 31 0,0 1 0,0 0 0,0-1 0,1 1 0,-1 0 0,1 0 0,0 0 0,-1 0 0,1 1 0,0-1 0,0 0 0,0 1 0,0-1 0,1 1 0,-1 0 0,0-1 0,1 1 0,-1 0 0,0 0 0,1 1 0,-1-1 0,1 1 0,-1-1 0,1 1 0,0 0 0,-1 0 0,1 0 0,-1 0 0,1 0 0,2 1 0,-2 0 2,0 0-1,-1 1 1,0-1-1,1 1 1,-1 0-1,0 0 1,0 0-1,0 0 1,0 0-1,0 0 0,0 0 1,-1 1-1,1-1 1,-1 1-1,1-1 1,-1 1-1,2 5 1,14 56-107,-9-28-1182,3-4-5539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0.264"/>
    </inkml:context>
    <inkml:brush xml:id="br0">
      <inkml:brushProperty name="width" value="0.05" units="cm"/>
      <inkml:brushProperty name="height" value="0.05" units="cm"/>
    </inkml:brush>
  </inkml:definitions>
  <inkml:trace contextRef="#ctx0" brushRef="#br0">18 6 24575,'0'-3'0,"0"0"0,0 3 0,-3 6 0,-1 6 0,0 7 0,1 7 0,1 4 0,1-2-8191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1.141"/>
    </inkml:context>
    <inkml:brush xml:id="br0">
      <inkml:brushProperty name="width" value="0.05" units="cm"/>
      <inkml:brushProperty name="height" value="0.05" units="cm"/>
    </inkml:brush>
  </inkml:definitions>
  <inkml:trace contextRef="#ctx0" brushRef="#br0">0 23 24575,'20'312'0,"-19"-309"0,5 32 0,0-26 0,3-20 0,-1-12 0,-1-1 0,-2-1 0,0 1 0,2-36 0,-6 37 0,2 0 0,1 1 0,0-1 0,2 1 0,14-37 0,-20 58 0,0 0 0,0 1 0,1-1 0,-1 1 0,0-1 0,0 0 0,0 1 0,1-1 0,-1 1 0,0-1 0,1 1 0,-1-1 0,0 1 0,1-1 0,-1 1 0,1-1 0,-1 1 0,1 0 0,-1-1 0,1 1 0,-1 0 0,1-1 0,-1 1 0,1 0 0,0-1 0,-1 1 0,1 0 0,-1 0 0,1 0 0,0 0 0,-1 0 0,1 0 0,-1 0 0,1 0 0,0 0 0,-1 0 0,1 0 0,0 0 0,1 1 0,-1 1 0,1-1 0,-1 1 0,1-1 0,-1 1 0,0 0 0,1-1 0,-1 1 0,0 0 0,0 0 0,0 3 0,18 54 0,-12-19 0,-6-28 0,0 0 0,2 1 0,-1-1 0,2 0 0,-1-1 0,2 1 0,10 20 0,-15-31 0,0-1 0,0 0 0,0 0 0,1 0 0,-1 1 0,0-1 0,0 0 0,0 0 0,1 0 0,-1 1 0,0-1 0,0 0 0,0 0 0,1 0 0,-1 0 0,0 0 0,0 0 0,1 0 0,-1 0 0,0 1 0,0-1 0,1 0 0,-1 0 0,0 0 0,0 0 0,1 0 0,-1 0 0,0 0 0,0-1 0,1 1 0,-1 0 0,0 0 0,0 0 0,1 0 0,-1 0 0,0 0 0,0 0 0,1 0 0,-1-1 0,0 1 0,0 0 0,0 0 0,0 0 0,1-1 0,9-15 0,3-26 0,-12 38 0,11-43 0,-5 19 0,1 0 0,0 1 0,17-33 0,-24 59 0,-1 0 0,0 0 0,0 0 0,1 0 0,-1 1 0,1-1 0,-1 0 0,0 0 0,1 0 0,0 1 0,-1-1 0,1 0 0,-1 1 0,1-1 0,0 1 0,0-1 0,-1 0 0,1 1 0,0-1 0,0 1 0,0 0 0,-1-1 0,1 1 0,0 0 0,0 0 0,0-1 0,1 1 0,-1 1 0,0-1 0,0 1 0,0 0 0,0-1 0,0 1 0,0 0 0,0 0 0,0 0 0,0 0 0,-1 0 0,1 0 0,0 0 0,-1 0 0,1 0 0,-1 0 0,1 0 0,0 2 0,14 59 0,-14-59 0,11 73-70,-7-37-254,1-1 1,2 0-1,22 59 0,-25-85-6502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2.081"/>
    </inkml:context>
    <inkml:brush xml:id="br0">
      <inkml:brushProperty name="width" value="0.05" units="cm"/>
      <inkml:brushProperty name="height" value="0.05" units="cm"/>
    </inkml:brush>
  </inkml:definitions>
  <inkml:trace contextRef="#ctx0" brushRef="#br0">192 11 24575,'0'-1'0,"0"0"0,0 1 0,-1-1 0,1 1 0,0-1 0,-1 1 0,1-1 0,0 1 0,-1-1 0,1 1 0,-1-1 0,1 1 0,-1-1 0,1 1 0,-1 0 0,1-1 0,-1 1 0,0 0 0,1 0 0,-1-1 0,1 1 0,-1 0 0,0 0 0,1 0 0,-1 0 0,0 0 0,1 0 0,-1 0 0,0 0 0,1 0 0,-1 0 0,1 0 0,-1 0 0,0 0 0,1 0 0,-1 1 0,0-1 0,1 0 0,-1 1 0,1-1 0,-1 0 0,1 1 0,-1 0 0,-28 12 0,24-9 0,0 1 0,0-1 0,1 2 0,-1-1 0,1 0 0,0 1 0,1 0 0,-1 0 0,1 0 0,0 0 0,1 0 0,-1 1 0,-1 7 0,3-11 0,1 1 0,-1 0 0,0-1 0,1 1 0,0-1 0,0 1 0,0 0 0,0-1 0,0 1 0,1 0 0,0-1 0,0 1 0,0-1 0,0 1 0,0-1 0,1 0 0,-1 1 0,1-1 0,0 0 0,0 0 0,0 0 0,0 0 0,1 0 0,-1-1 0,6 5 0,30 15 0,-30-18 0,-1-1 0,0 1 0,0 1 0,0-1 0,-1 1 0,1 0 0,-1 1 0,8 9 0,-14-15 0,1 1 0,-1 0 0,0 0 0,0-1 0,1 1 0,-1 0 0,0 0 0,0-1 0,0 1 0,0 0 0,0 0 0,0-1 0,0 1 0,0 0 0,0 0 0,0 0 0,-1-1 0,1 1 0,0 0 0,0 0 0,-1-1 0,1 1 0,0 0 0,-1-1 0,1 1 0,-1 0 0,1-1 0,-1 1 0,1-1 0,-1 1 0,1-1 0,-1 1 0,0-1 0,1 1 0,-1-1 0,0 0 0,1 1 0,-1-1 0,0 0 0,0 1 0,1-1 0,-1 0 0,0 0 0,0 0 0,-1 0 0,-43 11 0,39-11 0,-8 3-113,-60 6 360,71-8-318,0-1-1,0 0 1,0 0-1,0 0 1,0 0 0,0 0-1,0-1 1,0 0 0,0 1-1,0-1 1,0 0-1,1 0 1,-1-1 0,0 1-1,1 0 1,-1-1 0,1 0-1,-1 1 1,1-1-1,-2-2 1,-3-10-6755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2.409"/>
    </inkml:context>
    <inkml:brush xml:id="br0">
      <inkml:brushProperty name="width" value="0.05" units="cm"/>
      <inkml:brushProperty name="height" value="0.05" units="cm"/>
    </inkml:brush>
  </inkml:definitions>
  <inkml:trace contextRef="#ctx0" brushRef="#br0">0 1 24575,'0'1'0,"3"4"0,1 6 0,0 7 0,-1 6 0,-1 5 0,0 8 0,-2 2 0,4 2 0,0-2 0,1-3 0,0-3 0,-1-5 0,2-4 0,0-7-8191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3.034"/>
    </inkml:context>
    <inkml:brush xml:id="br0">
      <inkml:brushProperty name="width" value="0.05" units="cm"/>
      <inkml:brushProperty name="height" value="0.05" units="cm"/>
    </inkml:brush>
  </inkml:definitions>
  <inkml:trace contextRef="#ctx0" brushRef="#br0">0 100 24575,'21'-9'0,"0"2"0,0 0 0,42-7 0,-42 10 0,-1 0 0,1-2 0,-1 0 0,26-12 0,-46 17 0,1 1 0,-1 0 0,1 0 0,-1 0 0,0 0 0,1 0 0,-1 0 0,0 0 0,1 0 0,-1 0 0,1 0 0,-1 0 0,0 0 0,1 0 0,-1 0 0,1 0 0,-1 0 0,0 0 0,1 1 0,-1-1 0,0 0 0,1 0 0,-1 0 0,0 1 0,1-1 0,-1 0 0,0 0 0,0 1 0,1-1 0,-1 0 0,0 1 0,0-1 0,1 0 0,-1 1 0,0-1 0,0 0 0,0 1 0,0-1 0,0 0 0,1 1 0,-1-1 0,0 0 0,0 1 0,0-1 0,0 1 0,0-1 0,0 0 0,0 1 0,0-1 0,0 1 0,-1-1 0,1 1 0,-1 29 0,1-23 0,-3 30 0,1-6 0,3 50 0,-1-80 0,0-1 0,0 1 0,0-1 0,0 1 0,0-1 0,0 1 0,0-1 0,0 1 0,0 0 0,0-1 0,0 1 0,0-1 0,0 1 0,1-1 0,-1 1 0,0-1 0,0 1 0,1-1 0,-1 0 0,0 1 0,0-1 0,1 1 0,-1-1 0,1 1 0,-1-1 0,0 0 0,1 1 0,-1-1 0,1 0 0,-1 0 0,1 1 0,-1-1 0,1 0 0,-1 0 0,1 1 0,16-14 0,11-28 0,-2-17 0,-18 38 0,1 1 0,0 0 0,2 1 0,21-31 0,-26 96 0,-8-2-90,0-31-37,0 0-1,2 0 1,0 0-1,0-1 1,1 1-1,1 0 1,0 0-1,1-1 0,6 18 1,-2-20-6699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3.378"/>
    </inkml:context>
    <inkml:brush xml:id="br0">
      <inkml:brushProperty name="width" value="0.05" units="cm"/>
      <inkml:brushProperty name="height" value="0.05" units="cm"/>
    </inkml:brush>
  </inkml:definitions>
  <inkml:trace contextRef="#ctx0" brushRef="#br0">78 0 24575,'-2'1'0,"0"0"0,-1-1 0,1 1 0,-1 0 0,1 0 0,0 1 0,0-1 0,0 0 0,0 1 0,0-1 0,0 1 0,0 0 0,0 0 0,0 0 0,1-1 0,-1 2 0,1-1 0,0 0 0,-1 0 0,1 0 0,-1 4 0,-22 54 0,24-59 0,-3 9 0,0 1 0,1 0 0,0-1 0,1 1 0,1 0 0,0 19 0,0-28 0,0 0 0,1 0 0,-1 0 0,0 0 0,1 0 0,0 0 0,-1 0 0,1 0 0,0 0 0,0-1 0,0 1 0,0 0 0,0-1 0,0 1 0,1-1 0,-1 1 0,0-1 0,3 2 0,-2-2 0,0 0 0,0-1 0,0 1 0,0-1 0,0 0 0,0 1 0,0-1 0,1 0 0,-1 0 0,0 0 0,0-1 0,0 1 0,0 0 0,0-1 0,0 1 0,0-1 0,0 0 0,0 0 0,0 0 0,0 0 0,2-1 0,7-5-124,-1 0 0,0-1 0,0 0 0,0 0 0,-1-1 0,-1 0-1,0-1 1,0 0 0,-1 0 0,7-13 0,9-16-6702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3.612"/>
    </inkml:context>
    <inkml:brush xml:id="br0">
      <inkml:brushProperty name="width" value="0.05" units="cm"/>
      <inkml:brushProperty name="height" value="0.05" units="cm"/>
    </inkml:brush>
  </inkml:definitions>
  <inkml:trace contextRef="#ctx0" brushRef="#br0">0 5 24575,'0'-3'0,"0"2"0,0 4 0,0 7 0,0 5 0,0 5 0,0 6 0,0 4 0,0 3 0,0 2 0,0 3 0,0-1 0,0-1 0,2-3 0,0-6 0,1-7 0,1-7-8191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4.036"/>
    </inkml:context>
    <inkml:brush xml:id="br0">
      <inkml:brushProperty name="width" value="0.05" units="cm"/>
      <inkml:brushProperty name="height" value="0.05" units="cm"/>
    </inkml:brush>
  </inkml:definitions>
  <inkml:trace contextRef="#ctx0" brushRef="#br0">175 1 24575,'-4'1'0,"-36"12"0,-68 34 0,106-47 0,1 1 0,0 0 0,-1-1 0,1 1 0,0 0 0,-1 0 0,1 0 0,0 0 0,0 0 0,0 0 0,0 1 0,0-1 0,0 0 0,0 0 0,1 1 0,-1-1 0,0 1 0,1-1 0,-1 0 0,1 1 0,-1-1 0,1 1 0,0-1 0,0 1 0,-1 2 0,2-1 0,0 0 0,0 0 0,0 0 0,0 0 0,0 0 0,0 0 0,1 0 0,-1-1 0,1 1 0,0 0 0,0-1 0,2 3 0,7 6 0,0 0 0,1-1 0,24 16 0,-2-5-273,1-2 0,1-2 0,0-1 0,75 21 0,-81-28-6553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5.279"/>
    </inkml:context>
    <inkml:brush xml:id="br0">
      <inkml:brushProperty name="width" value="0.05" units="cm"/>
      <inkml:brushProperty name="height" value="0.05" units="cm"/>
    </inkml:brush>
  </inkml:definitions>
  <inkml:trace contextRef="#ctx0" brushRef="#br0">1 0 24575,'25'419'0,"-18"-445"0,0 0 0,2 1 0,1 0 0,13-26 0,-20 46 0,0 0 0,0 0 0,1 0 0,-1 0 0,1 0 0,0 0 0,0 1 0,1 0 0,6-5 0,-10 8 0,0 1 0,0-1 0,0 1 0,0-1 0,1 1 0,-1 0 0,0-1 0,0 1 0,0 0 0,0 0 0,1 0 0,-1 0 0,0 0 0,0 0 0,1 0 0,-1 0 0,0 0 0,0 1 0,2 0 0,-1 0 0,1 0 0,-1 1 0,0-1 0,0 1 0,0 0 0,-1-1 0,1 1 0,0 0 0,-1 0 0,1 0 0,-1 0 0,0 0 0,2 3 0,26 65 4,-26-58-141,1 0 0,1 0 0,0-1 0,0 0 0,1 1 0,1-2 1,0 1-1,0-1 0,13 14 0,-11-18-6689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5.744"/>
    </inkml:context>
    <inkml:brush xml:id="br0">
      <inkml:brushProperty name="width" value="0.05" units="cm"/>
      <inkml:brushProperty name="height" value="0.05" units="cm"/>
    </inkml:brush>
  </inkml:definitions>
  <inkml:trace contextRef="#ctx0" brushRef="#br0">12 142 24575,'6'-7'0,"1"-1"0,-1 1 0,-1-1 0,1 0 0,6-14 0,-10 18 0,0 1 0,-1-1 0,1 1 0,-1-1 0,1 0 0,-1 0 0,-1 0 0,1 1 0,0-1 0,-1 0 0,0 0 0,0 0 0,0 0 0,0 0 0,-1 0 0,-1-5 0,2 8 0,0 1 0,0-1 0,-1 0 0,1 1 0,0-1 0,-1 1 0,1-1 0,-1 1 0,1-1 0,0 1 0,-1-1 0,1 1 0,-1-1 0,1 1 0,-1-1 0,0 1 0,1 0 0,-1-1 0,1 1 0,-1 0 0,0 0 0,1-1 0,-1 1 0,0 0 0,1 0 0,-1 0 0,0 0 0,1 0 0,-1 0 0,0 0 0,1 0 0,-1 0 0,0 0 0,1 0 0,-1 0 0,0 1 0,1-1 0,-1 0 0,0 0 0,1 1 0,-1-1 0,1 0 0,-1 1 0,0-1 0,1 1 0,-1-1 0,1 0 0,-1 1 0,1 0 0,0-1 0,-1 1 0,1-1 0,-1 1 0,1-1 0,0 2 0,-23 33 0,20-26 0,1-1 0,0 1 0,0 0 0,1 0 0,0 1 0,0-1 0,1 0 0,1 0 0,1 14 0,-1-20 0,-1 0 0,1 0 0,0 0 0,0-1 0,0 1 0,1 0 0,-1-1 0,1 1 0,-1-1 0,1 1 0,0-1 0,0 0 0,0 0 0,0 0 0,0 0 0,1 0 0,-1 0 0,1 0 0,-1-1 0,1 1 0,-1-1 0,1 0 0,0 0 0,0 0 0,0 0 0,-1 0 0,1-1 0,0 1 0,0-1 0,0 0 0,0 0 0,5 0 0,7-2-136,0 0-1,0-1 1,0 0-1,-1-1 1,1-1-1,-1-1 1,0 0-1,-1 0 0,21-14 1,-15 9-6690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0.631"/>
    </inkml:context>
    <inkml:brush xml:id="br0">
      <inkml:brushProperty name="width" value="0.05" units="cm"/>
      <inkml:brushProperty name="height" value="0.05" units="cm"/>
      <inkml:brushProperty name="color" value="#333333"/>
    </inkml:brush>
  </inkml:definitions>
  <inkml:trace contextRef="#ctx0" brushRef="#br0">0 206 24575,'1'-9'0,"1"0"0,-1 0 0,1 0 0,1 1 0,0-1 0,0 1 0,9-16 0,-9 18 0,0 0 0,0 0 0,0 0 0,-1 0 0,1 0 0,-2-1 0,1 1 0,-1-1 0,0 1 0,0-1 0,0 0 0,-1 1 0,0-1 0,-2-8 0,2 14 0,0 0 0,0 0 0,0 0 0,0 1 0,-1-1 0,1 0 0,0 0 0,-1 0 0,1 1 0,0-1 0,-1 0 0,1 0 0,-1 1 0,1-1 0,-1 1 0,0-1 0,1 0 0,-1 1 0,0-1 0,1 1 0,-1-1 0,-1 0 0,-11 9 0,10-5 0,1 1 0,-1 0 0,1 0 0,0 0 0,0 0 0,1 0 0,-2 6 0,2-5 5,1 1 0,-1 0 0,1 0 0,0 0 0,1 0 0,-1 0 0,1 0 0,1 0 0,-1-1 0,1 1 0,0 0 0,0-1 0,0 0 0,1 1 0,0-1 0,0 0 0,1 0 0,-1 0 0,1-1 0,0 1 0,0-1 0,0 0 0,9 6 0,-9-7-56,1 0 0,-1 0-1,0-1 1,1 1 0,-1-1 0,1 0 0,-1-1-1,1 1 1,0-1 0,0 0 0,0 0 0,0 0-1,0-1 1,0 0 0,0 0 0,0 0-1,0-1 1,0 1 0,0-1 0,0 0 0,-1-1-1,1 1 1,0-1 0,-1 0 0,1 0 0,-1 0-1,1-1 1,5-4 0,13-12-6775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6.077"/>
    </inkml:context>
    <inkml:brush xml:id="br0">
      <inkml:brushProperty name="width" value="0.05" units="cm"/>
      <inkml:brushProperty name="height" value="0.05" units="cm"/>
    </inkml:brush>
  </inkml:definitions>
  <inkml:trace contextRef="#ctx0" brushRef="#br0">1 39 24575,'-1'34'0,"3"0"0,0-1 0,2 1 0,11 42 0,-10-130 0,-4 41 15,0 0 0,0 0 0,1 0 0,1 0 0,0 1 0,1-1 0,6-13 0,-8 21-89,0 0-1,0 0 1,1 0 0,0 0 0,0 1-1,0 0 1,0-1 0,1 1 0,-1 0-1,1 1 1,0-1 0,1 1 0,-1 0-1,0 0 1,1 0 0,0 0 0,0 1-1,0 0 1,9-3 0,1 2-6752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26.536"/>
    </inkml:context>
    <inkml:brush xml:id="br0">
      <inkml:brushProperty name="width" value="0.05" units="cm"/>
      <inkml:brushProperty name="height" value="0.05" units="cm"/>
    </inkml:brush>
  </inkml:definitions>
  <inkml:trace contextRef="#ctx0" brushRef="#br0">81 118 24575,'3'-4'0,"0"1"0,-1-1 0,0 0 0,1 0 0,-1 0 0,-1 0 0,1 0 0,2-7 0,-2 3 0,-1 6 0,0 0 0,0-1 0,0 1 0,0 0 0,-1-1 0,1 1 0,-1-1 0,0 0 0,1 1 0,-1-1 0,0 1 0,-1-1 0,1 1 0,0-1 0,-1 1 0,0-1 0,1 1 0,-1-1 0,0 1 0,0 0 0,0-1 0,-2-1 0,2 3 0,0 0 0,1 0 0,-1 1 0,0-1 0,0 0 0,0 1 0,0-1 0,0 1 0,0-1 0,0 1 0,0-1 0,0 1 0,0 0 0,0-1 0,0 1 0,0 0 0,0 0 0,0 0 0,0 0 0,-2 0 0,1 0 0,-1 1 0,1-1 0,0 1 0,-1 0 0,1 0 0,0 0 0,0 0 0,0 0 0,0 1 0,0-1 0,0 0 0,-3 4 0,0 0 0,0-1 0,1 1 0,0 0 0,0 0 0,1 1 0,-1-1 0,1 1 0,0 0 0,1 0 0,0 0 0,-1 0 0,2 0 0,-1 1 0,1-1 0,-1 10 0,2-13 0,0 0 0,0 0 0,0 0 0,0 0 0,1 0 0,-1 0 0,1 0 0,0 0 0,0 0 0,0 0 0,0 0 0,0 0 0,1 0 0,-1-1 0,1 1 0,0-1 0,0 1 0,0-1 0,0 1 0,0-1 0,1 0 0,-1 0 0,1 0 0,-1-1 0,1 1 0,-1 0 0,1-1 0,0 0 0,0 0 0,0 1 0,0-2 0,6 2 0,1 1-97,0-1-1,1-1 1,-1 0-1,1 0 1,-1-1-1,1 0 1,-1-1-1,0 0 1,1-1-1,-1 0 1,0-1-1,0 0 0,15-6 1,-8-3-6729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35.037"/>
    </inkml:context>
    <inkml:brush xml:id="br0">
      <inkml:brushProperty name="width" value="0.05" units="cm"/>
      <inkml:brushProperty name="height" value="0.05" units="cm"/>
    </inkml:brush>
  </inkml:definitions>
  <inkml:trace contextRef="#ctx0" brushRef="#br0">437 8 24575,'0'-7'0,"-7"8"0,-14 19 0,-17 23 0,-16 27 0,-11 19 0,0 9 0,3 5 0,11-3 0,16-9 0,13-12 0,10-16 0,8-11 0,7-15 0,4-14-8191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35.350"/>
    </inkml:context>
    <inkml:brush xml:id="br0">
      <inkml:brushProperty name="width" value="0.05" units="cm"/>
      <inkml:brushProperty name="height" value="0.05" units="cm"/>
    </inkml:brush>
  </inkml:definitions>
  <inkml:trace contextRef="#ctx0" brushRef="#br0">155 1 24575,'-4'0'0,"0"1"0,0 0 0,0 0 0,0 0 0,0 0 0,1 1 0,-1 0 0,0-1 0,1 1 0,-1 1 0,1-1 0,0 0 0,0 1 0,0 0 0,0 0 0,0 0 0,1 0 0,-1 0 0,1 0 0,0 1 0,-1-1 0,2 1 0,-3 3 0,-5 14 0,0-1 0,-11 41 0,17-50 0,-7 27-97,1 2-1,2-1 1,2 1-1,1 0 1,3 0-1,1 1 1,1-1-1,3 0 1,1 0-1,2-1 1,2 1-1,1-2 0,25 60 1,-11-49-6729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36.804"/>
    </inkml:context>
    <inkml:brush xml:id="br0">
      <inkml:brushProperty name="width" value="0.05" units="cm"/>
      <inkml:brushProperty name="height" value="0.05" units="cm"/>
    </inkml:brush>
  </inkml:definitions>
  <inkml:trace contextRef="#ctx0" brushRef="#br0">262 5 24575,'0'-3'0,"0"2"0,0 8 0,-4 18 0,-8 15 0,-10 12 0,-4 7 0,-8 9 0,-3 0 0,-2-5 0,2-2 0,8-8 0,8-13-8191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0:37.115"/>
    </inkml:context>
    <inkml:brush xml:id="br0">
      <inkml:brushProperty name="width" value="0.05" units="cm"/>
      <inkml:brushProperty name="height" value="0.05" units="cm"/>
    </inkml:brush>
  </inkml:definitions>
  <inkml:trace contextRef="#ctx0" brushRef="#br0">380 1 24575,'0'7'0,"0"10"0,0 8 0,0 9 0,-3 4 0,-9 7 0,-6 4 0,-10-1 0,-8 0 0,-9-1 0,-7-2 0,-2-5 0,5-9 0,2-6 0,11-8-8191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77"/>
    </inkml:context>
    <inkml:brush xml:id="br0">
      <inkml:brushProperty name="width" value="0.1" units="cm"/>
      <inkml:brushProperty name="height" value="0.1" units="cm"/>
    </inkml:brush>
  </inkml:definitions>
  <inkml:trace contextRef="#ctx0" brushRef="#br0">4 223 24575,'0'0'0,"0"0"0,0 0 0,0 0 0,0 0 0,0 0 0,0 0 0,0 0 0,0-1 0,0 1 0,0 0 0,0 0 0,0 0 0,0 0 0,0 0 0,0 0 0,0 0 0,0-1 0,0 1 0,0 0 0,0 0 0,0 0 0,0 0 0,0 0 0,0 0 0,0 0 0,0 0 0,0-1 0,0 1 0,0 0 0,0 0 0,0 0 0,0 0 0,0 0 0,-1 0 0,1 0 0,0 0 0,0 0 0,0 0 0,0-1 0,0 1 0,0 0 0,0 0 0,0 0 0,0 0 0,-1 0 0,1 0 0,0 0 0,0 0 0,0 0 0,0 0 0,0 0 0,0 0 0,0 0 0,0 0 0,-1 0 0,1 0 0,0 0 0,0 0 0,0 0 0,0 0 0,0 0 0,0 0 0,13-9 0,24-8 0,40-17 0,178-68 0,-214 88 0,1 2 0,1 2 0,-1 2 0,56-4 0,-95 12 0,0 0 0,1 0 0,-1 0 0,0 0 0,1 0 0,-1 1 0,0-1 0,1 1 0,-1 0 0,0 0 0,0 0 0,0 1 0,0-1 0,3 3 0,-5-3 0,0 0 0,0 0 0,0 1 0,0-1 0,0 0 0,0 1 0,-1-1 0,1 0 0,-1 1 0,1-1 0,-1 1 0,1-1 0,-1 1 0,0-1 0,0 1 0,0 0 0,0-1 0,0 1 0,0-1 0,0 1 0,0-1 0,0 1 0,-1-1 0,1 1 0,-1-1 0,1 1 0,-1-1 0,0 0 0,1 1 0,-1-1 0,-2 3 0,-5 10 0,-2-1 0,1 1 0,-2-1 0,1-1 0,-2 0 0,-19 16 0,-90 61 0,68-52 0,-111 77-1365,139-96-5461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78"/>
    </inkml:context>
    <inkml:brush xml:id="br0">
      <inkml:brushProperty name="width" value="0.1" units="cm"/>
      <inkml:brushProperty name="height" value="0.1" units="cm"/>
    </inkml:brush>
  </inkml:definitions>
  <inkml:trace contextRef="#ctx0" brushRef="#br0">0 429 24575,'0'-72'0,"0"65"0,0 32 0,0-14 0,1 19 0,1-1 0,2 0 0,1 1 0,1-1 0,1-1 0,2 1 0,1-1 0,1-1 0,1 0 0,20 32 0,-31-57 0,1 1 0,0 0 0,-1-1 0,1 1 0,0-1 0,1 0 0,-1 0 0,0 0 0,1 0 0,-1 0 0,1 0 0,-1-1 0,1 1 0,0-1 0,0 1 0,0-1 0,-1 0 0,1 0 0,0-1 0,0 1 0,6 0 0,-4-2 0,0 1 0,0-1 0,0 0 0,0 0 0,0-1 0,-1 0 0,1 0 0,-1 0 0,1 0 0,-1 0 0,0-1 0,6-4 0,5-6 0,1-1 0,-2-1 0,0 0 0,-1-1 0,15-22 0,-2-4 0,-1 0 0,-2-2 0,-2-1 0,-3 0 0,-1-1 0,-2-1 0,-2-1 0,-3 0 0,8-80 0,-12 75-1365,0 10-5461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79"/>
    </inkml:context>
    <inkml:brush xml:id="br0">
      <inkml:brushProperty name="width" value="0.1" units="cm"/>
      <inkml:brushProperty name="height" value="0.1" units="cm"/>
    </inkml:brush>
  </inkml:definitions>
  <inkml:trace contextRef="#ctx0" brushRef="#br0">1 1415 24575,'10'-24'0,"0"0"0,9-40 0,-8 24 0,117-555 0,-104 459 0,17-138 0,-24 144 0,-15 115 0,0 0 0,1 1 0,0-1 0,1 1 0,9-20 0,-13 33 0,1 0 0,-1 0 0,1 0 0,-1-1 0,1 1 0,-1 0 0,1 0 0,0 0 0,0 0 0,0 0 0,0 0 0,0 1 0,-1-1 0,2 0 0,-1 0 0,0 1 0,0-1 0,0 0 0,0 1 0,0-1 0,0 1 0,1 0 0,-1-1 0,0 1 0,0 0 0,1 0 0,-1-1 0,2 1 0,0 1 0,-1 0 0,0 0 0,0 0 0,1 0 0,-1 1 0,0-1 0,0 1 0,0-1 0,0 1 0,-1 0 0,1-1 0,0 1 0,2 4 0,5 7 0,0 1 0,-1 0 0,10 24 0,34 109 0,62 275 0,-60-202 0,47 173 0,-99-388 0,18 54 0,-19-55 0,1 0 0,0 0 0,0 0 0,0 0 0,1 0 0,-1-1 0,1 1 0,0-1 0,0 1 0,5 4 0,-7-8 2,-1 0-1,1 0 1,0 0-1,-1 0 0,1 0 1,-1 0-1,1 0 1,0 0-1,-1 0 1,1-1-1,-1 1 1,1 0-1,0 0 0,-1 0 1,1-1-1,-1 1 1,1 0-1,-1-1 1,1 1-1,-1 0 0,1-1 1,-1 1-1,0-1 1,1 1-1,-1-1 1,1 1-1,-1-1 0,0 1 1,1-1-1,-1 1 1,0-1-1,0 1 1,0-1-1,1 0 1,-1 1-1,0-1 0,0 1 1,0-1-1,0 0 1,0 1-1,0-1 1,0 1-1,0-2 1,4-30-1247,-4 31 1061,2-29-6642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0"/>
    </inkml:context>
    <inkml:brush xml:id="br0">
      <inkml:brushProperty name="width" value="0.1" units="cm"/>
      <inkml:brushProperty name="height" value="0.1" units="cm"/>
    </inkml:brush>
  </inkml:definitions>
  <inkml:trace contextRef="#ctx0" brushRef="#br0">0 1111 24575,'25'-550'0,"12"73"0,-30 414 0,-7 62 0,0 0 0,0 0 0,0 0 0,0 0 0,1 0 0,-1 0 0,0 0 0,0 0 0,1 0 0,-1 0 0,0 0 0,1 0 0,-1 0 0,1 1 0,-1-1 0,1 0 0,-1 0 0,1 0 0,0 0 0,1 0 0,4 26 0,16 300 0,-16-254 0,26 227 0,-20-219 0,39 132 0,-44-193 112,-7-19-134,0 1 0,0 0 0,0 0 0,-1 0 0,1 0 0,0-1 0,0 1 0,0 0 0,0 0 0,0 0 0,0 0 0,0-1 0,0 1 0,0 0 0,0 0 0,0 0 0,0 0 0,0-1-1,0 1 1,0 0 0,0 0 0,1 0 0,-1 0 0,0-1 0,0 1 0,0 0 0,0 0 0,0 0 0,0 0 0,0-1 0,0 1 0,1 0 0,-1 0 0,0 0 0,0 0 0,0 0 0,0 0-1,0 0 1,1 0 0,-1 0 0,0-1 0,0 1 0,0 0 0,0 0 0,1 0 0,-1 0 0,0 0 0,0 0 0,0 0 0,1 0 0,-1 0 0,0 0 0,0 0 0,0 0 0,0 0 0,1 0-1,-1 0 1,0 1 0,0-1 0,0 0 0,0 0 0,1 0 0,-1 0 0,0 0 0,0 0 0,0 0 0,3-20-6804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2.478"/>
    </inkml:context>
    <inkml:brush xml:id="br0">
      <inkml:brushProperty name="width" value="0.05" units="cm"/>
      <inkml:brushProperty name="height" value="0.05" units="cm"/>
      <inkml:brushProperty name="color" value="#333333"/>
    </inkml:brush>
  </inkml:definitions>
  <inkml:trace contextRef="#ctx0" brushRef="#br0">1 5 24575,'0'-4'0,"0"10"0,3 4 0,2 11 0,3 2 0,1 4 0,5-2 0,1-2 0,1-5 0,2-5 0,-2-9 0,-4-5-8191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1"/>
    </inkml:context>
    <inkml:brush xml:id="br0">
      <inkml:brushProperty name="width" value="0.1" units="cm"/>
      <inkml:brushProperty name="height" value="0.1" units="cm"/>
    </inkml:brush>
  </inkml:definitions>
  <inkml:trace contextRef="#ctx0" brushRef="#br0">99 177 24575,'0'-1'0,"1"1"0,-1 0 0,0-1 0,0 1 0,0 0 0,0-1 0,0 1 0,0 0 0,0-1 0,0 1 0,0 0 0,0-1 0,0 1 0,0 0 0,0-1 0,0 1 0,0 0 0,0-1 0,0 1 0,-1 0 0,1-1 0,0 1 0,0 0 0,0 0 0,-1-1 0,1 1 0,0 0 0,0-1 0,0 1 0,-1 0 0,1 0 0,0 0 0,-1-1 0,1 1 0,0 0 0,0 0 0,-1 0 0,1 0 0,-1-1 0,-8 11 0,8-10 0,1 1 0,0-1 0,-1 0 0,1 1 0,0-1 0,-1 0 0,1 1 0,0-1 0,0 1 0,-1-1 0,1 1 0,0-1 0,0 0 0,0 1 0,-1-1 0,1 1 0,0-1 0,0 1 0,0-1 0,0 1 0,0-1 0,0 1 0,0-1 0,0 1 0,0-1 0,0 1 0,1-1 0,-1 1 0,0-1 0,0 1 0,0-1 0,1 0 0,-1 1 0,0-1 0,0 1 0,1-1 0,-1 0 0,0 1 0,1-1 0,-1 0 0,0 1 0,1-1 0,-1 0 0,1 1 0,-1-1 0,0 0 0,1 0 0,-1 0 0,1 1 0,-1-1 0,1 0 0,-1 0 0,1 0 0,-1 0 0,1 0 0,-1 0 0,1 0 0,-1 0 0,1 0 0,-1 0 0,1 0 0,-1 0 0,1 0 0,0-1 0,1 1 0,-1-1 0,0 0 0,0 0 0,0 1 0,0-1 0,0 0 0,0 0 0,0 0 0,0 0 0,0 0 0,0 0 0,0 0 0,-1 0 0,1-1 0,0 1 0,-1 0 0,1 0 0,-1-1 0,0 1 0,1-2 0,6-32 0,-6 29 0,1-5 0,-1 0 0,0 0 0,-1-1 0,-1-14 0,1 24 0,-1-1 0,1 0 0,-1 0 0,1 0 0,-1 1 0,0-1 0,0 0 0,0 1 0,0-1 0,-1 0 0,1 1 0,-1 0 0,1-1 0,-1 1 0,0 0 0,0 0 0,0 0 0,0 0 0,0 0 0,-1 0 0,1 1 0,-3-2 0,3 2-3,1 1-1,0-1 1,-1 1-1,1-1 1,0 1-1,-1 0 1,1 0-1,0 0 1,-1 0-1,1 0 1,0 0-1,-1 0 1,1 0-1,0 0 1,-1 1-1,1-1 1,0 1-1,-1-1 1,1 1-1,0-1 1,0 1-1,-3 1 1,1 0 25,0 1 0,1 0 1,-1 0-1,0 0 0,1 0 0,0 0 1,0 0-1,-3 4 0,-1 6-393,0 0-1,1 0 1,-5 22 0,6-16-6455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2"/>
    </inkml:context>
    <inkml:brush xml:id="br0">
      <inkml:brushProperty name="width" value="0.1" units="cm"/>
      <inkml:brushProperty name="height" value="0.1" units="cm"/>
    </inkml:brush>
  </inkml:definitions>
  <inkml:trace contextRef="#ctx0" brushRef="#br0">22 30 24575,'-6'0'0,"-6"0"0,9 0 0,10 0 0,15 0 0,14-5 0,12-2 0,14 1 0,6 1 0,-2 1 0,-13 2-8191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3"/>
    </inkml:context>
    <inkml:brush xml:id="br0">
      <inkml:brushProperty name="width" value="0.1" units="cm"/>
      <inkml:brushProperty name="height" value="0.1" units="cm"/>
    </inkml:brush>
  </inkml:definitions>
  <inkml:trace contextRef="#ctx0" brushRef="#br0">1 59 24575,'18'-2'0,"0"0"0,0-2 0,-1 0 0,28-11 0,-16 6 0,52-11 0,-73 19 0,0 0 0,1 0 0,-1 1 0,0 0 0,0 1 0,0-1 0,1 1 0,-1 1 0,0 0 0,-1 0 0,11 4 0,-15-4 0,1 1 0,0 0 0,-1-1 0,0 1 0,1 1 0,-1-1 0,0 0 0,-1 1 0,1-1 0,0 1 0,-1 0 0,0 0 0,0 0 0,0 0 0,-1 0 0,1 1 0,-1-1 0,0 0 0,0 1 0,-1-1 0,1 0 0,-1 1 0,0-1 0,0 1 0,0-1 0,-1 1 0,-1 5 0,-5 5-78,-1-19 272,7 2-328,0 0-1,0 0 0,0 0 1,0-1-1,1 1 0,-1 0 1,0 0-1,1-1 0,0 1 1,-1-5-1,4-11-6691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4"/>
    </inkml:context>
    <inkml:brush xml:id="br0">
      <inkml:brushProperty name="width" value="0.1" units="cm"/>
      <inkml:brushProperty name="height" value="0.1" units="cm"/>
    </inkml:brush>
  </inkml:definitions>
  <inkml:trace contextRef="#ctx0" brushRef="#br0">0 64 24575,'11'0'0,"9"-10"0,16-5 0,14 2 0,8 2 0,0 4 0,-5 2 0,0 2 0,-10 7 0,-11 9 0,-17 1 0,-12 4 0,-10-1 0,-6-9 0,1-16 0,2-12 0,2-3-8191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5"/>
    </inkml:context>
    <inkml:brush xml:id="br0">
      <inkml:brushProperty name="width" value="0.1" units="cm"/>
      <inkml:brushProperty name="height" value="0.1" units="cm"/>
    </inkml:brush>
  </inkml:definitions>
  <inkml:trace contextRef="#ctx0" brushRef="#br0">14 1 24575,'-10'0'0,"6"0"0,10 0 0,9 0 0,8 0 0,15 0 0,7 0 0,1 0 0,-2 0 0,-8 0-8191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6"/>
    </inkml:context>
    <inkml:brush xml:id="br0">
      <inkml:brushProperty name="width" value="0.1" units="cm"/>
      <inkml:brushProperty name="height" value="0.1" units="cm"/>
    </inkml:brush>
  </inkml:definitions>
  <inkml:trace contextRef="#ctx0" brushRef="#br0">6 38 24575,'-5'0'0,"8"0"0,10 0 0,12 0 0,19 0 0,12 0 0,8-10 0,3-4 0,-10 0-8191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7"/>
    </inkml:context>
    <inkml:brush xml:id="br0">
      <inkml:brushProperty name="width" value="0.1" units="cm"/>
      <inkml:brushProperty name="height" value="0.1" units="cm"/>
    </inkml:brush>
  </inkml:definitions>
  <inkml:trace contextRef="#ctx0" brushRef="#br0">7 135 24575,'-5'0'0,"3"-11"0,8-3 0,13-5 0,8 1 0,6 3 0,-3-6 0,4 1 0,-4 3-8191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8"/>
    </inkml:context>
    <inkml:brush xml:id="br0">
      <inkml:brushProperty name="width" value="0.1" units="cm"/>
      <inkml:brushProperty name="height" value="0.1" units="cm"/>
    </inkml:brush>
  </inkml:definitions>
  <inkml:trace contextRef="#ctx0" brushRef="#br0">0 0 24575,'0'5'0,"11"3"0,8-1 0,7-2 0,9-1 0,4-1 0,1-8 0,5-1 0,-6-1-8191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489"/>
    </inkml:context>
    <inkml:brush xml:id="br0">
      <inkml:brushProperty name="width" value="0.1" units="cm"/>
      <inkml:brushProperty name="height" value="0.1" units="cm"/>
    </inkml:brush>
  </inkml:definitions>
  <inkml:trace contextRef="#ctx0" brushRef="#br0">38 114 24575,'-32'-5'0,"31"4"0,1 1 0,0 0 0,-1 0 0,1 0 0,0-1 0,-1 1 0,1 0 0,0 0 0,0-1 0,-1 1 0,1 0 0,0 0 0,0-1 0,-1 1 0,1 0 0,0-1 0,0 1 0,0-1 0,0 1 0,-1 0 0,1-1 0,0 1 0,0 0 0,0-1 0,0 1 0,0-1 0,0 1 0,0 0 0,0-1 0,0 1 0,0-1 0,0 1 0,1 0 0,-1-1 0,0 1 0,0-1 0,3-2 0,0 0 0,-1 0 0,1 0 0,0 0 0,1 0 0,-1 1 0,0 0 0,1 0 0,0 0 0,-1 0 0,8-3 0,22-7 0,1 0 0,0 2 0,0 1 0,1 2 0,0 2 0,0 1 0,0 1 0,1 3 0,-1 0 0,1 2 0,49 10 0,-71-8 0,0 0 0,0 0 0,-1 2 0,0-1 0,0 2 0,0 0 0,-1 0 0,0 1 0,0 0 0,-1 1 0,17 18 0,-15-12 0,-1 1 0,0 0 0,-1 1 0,-1 0 0,-1 0 0,0 1 0,10 30 0,-3 12 0,-3 0 0,-2 1 0,-3 0 0,1 91 0,-11 292 0,7 121 0,1-493 0,3 0 0,3-1 0,4 0 0,2-1 0,47 115 0,-48-149 0,1 0 0,2-1 0,1 0 0,2-2 0,31 35 0,-33-45 0,1-2 0,0 0 0,2-1 0,1-2 0,0 0 0,1-2 0,39 19 0,-10-11 0,1-3 0,2-2 0,0-3 0,0-2 0,2-3 0,-1-2 0,1-3 0,1-2 0,-1-4 0,98-10 0,-144 8 20,0 0 0,0-1 0,0-1 0,-1 0 0,22-9 0,-31 11-85,-1 0 1,1-1-1,-1 1 1,1 0-1,-1-1 1,0 0-1,0 0 0,0 0 1,0 0-1,-1 0 1,1-1-1,-1 1 1,0-1-1,0 0 0,0 1 1,-1-1-1,1 0 1,-1 0-1,0 0 1,0 0-1,0 0 1,0-6-1,0-20-6761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03"/>
    </inkml:context>
    <inkml:brush xml:id="br0">
      <inkml:brushProperty name="width" value="0.035" units="cm"/>
      <inkml:brushProperty name="height" value="0.035" units="cm"/>
      <inkml:brushProperty name="color" value="#333333"/>
    </inkml:brush>
  </inkml:definitions>
  <inkml:trace contextRef="#ctx0" brushRef="#br0">0 104 24575,'1149'-53'0,"-186"2"0,124 71-1365,-1043-17-5461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0"/>
    </inkml:context>
    <inkml:brush xml:id="br0">
      <inkml:brushProperty name="width" value="0.1" units="cm"/>
      <inkml:brushProperty name="height" value="0.1" units="cm"/>
    </inkml:brush>
  </inkml:definitions>
  <inkml:trace contextRef="#ctx0" brushRef="#br0">2 530 24575,'-1'-115'0,"5"0"0,24-141 0,-20 224 0,-1 20 0,-6 12 0,-1 0 0,0 0 0,0 0 0,1 0 0,-1 0 0,0 0 0,1 0 0,-1 0 0,0 0 0,0 0 0,1 0 0,-1 1 0,0-1 0,0 0 0,1 0 0,-1 0 0,0 0 0,0 0 0,1 1 0,-1-1 0,0 0 0,0 0 0,1 0 0,-1 1 0,0-1 0,0 0 0,0 0 0,0 1 0,0-1 0,1 0 0,-1 0 0,0 1 0,0-1 0,0 0 0,0 0 0,0 1 0,0-1 0,0 0 0,0 1 0,10 31 0,-1 1 0,-1 0 0,-3 1 0,4 59 0,1 5 0,0-22-80,29 153-1205,-34-213-5541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2.772"/>
    </inkml:context>
    <inkml:brush xml:id="br0">
      <inkml:brushProperty name="width" value="0.05" units="cm"/>
      <inkml:brushProperty name="height" value="0.05" units="cm"/>
      <inkml:brushProperty name="color" value="#333333"/>
    </inkml:brush>
  </inkml:definitions>
  <inkml:trace contextRef="#ctx0" brushRef="#br0">13 0 24575,'0'7'0,"0"10"0,0 9 0,0 8 0,0 4 0,0 5 0,0 4 0,0 3 0,0-5 0,-3-5 0,-2-3 0,0-8-8191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04"/>
    </inkml:context>
    <inkml:brush xml:id="br0">
      <inkml:brushProperty name="width" value="0.035" units="cm"/>
      <inkml:brushProperty name="height" value="0.035" units="cm"/>
      <inkml:brushProperty name="color" value="#333333"/>
    </inkml:brush>
  </inkml:definitions>
  <inkml:trace contextRef="#ctx0" brushRef="#br0">24 1 24575,'-9'0'0,"31"8"0,1 6 0,-2 1 0,1 1 0,30 30 0,-40-34 0,-1 0 0,0 0 0,-1 1 0,0 1 0,-1 0 0,14 29 0,-21-39-4,-1 0-1,0 1 0,1-1 0,-2 0 1,1 1-1,0-1 0,-1 1 0,0-1 1,0 1-1,0-1 0,-1 1 0,1-1 1,-1 1-1,0-1 0,0 0 1,-3 6-1,1-3 27,-1 0 0,0 0 1,-1 0-1,0 0 0,0-1 0,0 1 1,-1-1-1,-8 7 0,-5 2-270,0-1 1,-1-1-1,-1 0 1,0-2-1,-23 10 1,-1-4-6579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15"/>
    </inkml:context>
    <inkml:brush xml:id="br0">
      <inkml:brushProperty name="width" value="0.035" units="cm"/>
      <inkml:brushProperty name="height" value="0.035" units="cm"/>
      <inkml:brushProperty name="color" value="#333333"/>
    </inkml:brush>
  </inkml:definitions>
  <inkml:trace contextRef="#ctx0" brushRef="#br0">1 1 24575,'208'32'0,"634"-8"-47,-640-24-169,128 0-145,1017 17-860,-1331-16 1267,15 1-67,0-2-1,62-7 1,-69 2-6307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16"/>
    </inkml:context>
    <inkml:brush xml:id="br0">
      <inkml:brushProperty name="width" value="0.035" units="cm"/>
      <inkml:brushProperty name="height" value="0.035" units="cm"/>
      <inkml:brushProperty name="color" value="#333333"/>
    </inkml:brush>
  </inkml:definitions>
  <inkml:trace contextRef="#ctx0" brushRef="#br0">404 15 24575,'1'-7'0,"-2"0"0,-13 9 0,-2 5 0,0 1 0,1 0 0,0 1 0,-18 14 0,-19 11 0,-19 6 0,-62 38 0,130-77 0,0 2 0,-1-1 0,2 0 0,-1 0 0,0 1 0,0 0 0,1-1 0,-1 1 0,1 0 0,0 0 0,0 0 0,0 1 0,-2 4 0,4-6 0,0 0 0,0 0 0,0 0 0,0-1 0,0 1 0,0 0 0,1 0 0,-1 0 0,1 0 0,-1 0 0,1 0 0,-1 0 0,1-1 0,0 1 0,0 0 0,0-1 0,0 1 0,0 0 0,1-1 0,-1 1 0,0-1 0,1 0 0,-1 0 0,1 1 0,-1-1 0,3 1 0,21 14 18,-1-1-1,2-2 1,0 0-1,0-2 1,2-1-1,30 8 1,-29-10-266,0 1 0,-1 1 0,0 2 0,-1 1 0,42 27 0,-40-18-6578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17"/>
    </inkml:context>
    <inkml:brush xml:id="br0">
      <inkml:brushProperty name="width" value="0.035" units="cm"/>
      <inkml:brushProperty name="height" value="0.035" units="cm"/>
      <inkml:brushProperty name="color" value="#333333"/>
    </inkml:brush>
  </inkml:definitions>
  <inkml:trace contextRef="#ctx0" brushRef="#br0">130 25 24575,'0'-25'0,"-3"38"0,-6 23 0,-7 7 0,-35 69 0,10-27 0,40-82 0,-1-1 0,1 0 0,0 1 0,0-1 0,0 1 0,1-1 0,-1 1 0,1 0 0,-1-1 0,1 1 0,0 0 0,0-1 0,0 1 0,0 0 0,0-1 0,1 1 0,-1 0 0,1-1 0,0 1 0,0-1 0,0 1 0,2 4 0,-1-5 0,1 0 0,0 0 0,-1 0 0,1 0 0,0 0 0,0 0 0,0-1 0,0 1 0,0-1 0,1 0 0,-1 0 0,0 0 0,1 0 0,-1-1 0,0 1 0,1-1 0,4 0 0,22 2-195,-1-2 0,0-1 0,0-1 0,0-1 0,0-1 0,53-16 0,-51 8-6631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18"/>
    </inkml:context>
    <inkml:brush xml:id="br0">
      <inkml:brushProperty name="width" value="0.035" units="cm"/>
      <inkml:brushProperty name="height" value="0.035" units="cm"/>
      <inkml:brushProperty name="color" value="#333333"/>
    </inkml:brush>
  </inkml:definitions>
  <inkml:trace contextRef="#ctx0" brushRef="#br0">27 6 24575,'-4'0'0,"-2"-5"0,0 12 0,2 10 0,1 11 0,1 4 0,1 3 0,0 3 0,1 0 0,1 2 0,-1 0 0,0-8-8191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19"/>
    </inkml:context>
    <inkml:brush xml:id="br0">
      <inkml:brushProperty name="width" value="0.035" units="cm"/>
      <inkml:brushProperty name="height" value="0.035" units="cm"/>
      <inkml:brushProperty name="color" value="#333333"/>
    </inkml:brush>
  </inkml:definitions>
  <inkml:trace contextRef="#ctx0" brushRef="#br0">25 52 24575,'0'-1'0,"0"12"0,-1 34 0,1-21 0,1 1 0,5 31 0,-6-54 0,1 1 0,0-1 0,-1 1 0,1-1 0,0 1 0,0-1 0,0 0 0,0 0 0,1 1 0,-1-1 0,1 0 0,-1 0 0,1 0 0,0 0 0,-1-1 0,1 1 0,0 0 0,0-1 0,1 1 0,-1-1 0,0 0 0,0 0 0,1 0 0,-1 0 0,0 0 0,1 0 0,-1 0 0,1-1 0,-1 0 0,1 1 0,-1-1 0,1 0 0,0 0 0,2-1 0,-1 1 0,0-1 0,0 0 0,0 0 0,0-1 0,-1 1 0,1-1 0,-1 0 0,1 0 0,-1 0 0,0 0 0,0-1 0,1 1 0,-2-1 0,1 0 0,0 0 0,-1 0 0,1 0 0,-1 0 0,0-1 0,0 1 0,2-6 0,-2 3 0,0-1 0,0 0 0,-1 1 0,0-1 0,-1 0 0,1 1 0,-1-1 0,-1 0 0,1 0 0,-1 1 0,0-1 0,-1 0 0,1 1 0,-1-1 0,-1 1 0,1 0 0,-1 0 0,0 0 0,-1 0 0,-6-10 0,6 11 0,1 1 0,-1-1 0,0 1 0,0 0 0,0 0 0,0 0 0,-1 0 0,0 1 0,1 0 0,-1 0 0,-1 0 0,1 1 0,0-1 0,-1 1 0,1 1 0,-1-1 0,1 1 0,-1 0 0,0 0 0,1 0 0,-1 1 0,0 0 0,0 0 0,-9 2 0,6 2-1365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08:36.520"/>
    </inkml:context>
    <inkml:brush xml:id="br0">
      <inkml:brushProperty name="width" value="0.035" units="cm"/>
      <inkml:brushProperty name="height" value="0.035" units="cm"/>
      <inkml:brushProperty name="color" value="#333333"/>
    </inkml:brush>
  </inkml:definitions>
  <inkml:trace contextRef="#ctx0" brushRef="#br0">28 20 24575,'0'0'0,"0"0"0,-1 0 0,1 0 0,0 0 0,0 0 0,-1 0 0,1 0 0,0 0 0,0 1 0,-1-1 0,1 0 0,0 0 0,-1 0 0,1 0 0,0 0 0,0 0 0,-1-1 0,1 1 0,0 0 0,0 0 0,-1 0 0,1 0 0,0 0 0,0 0 0,-1 0 0,1 0 0,0-1 0,0 1 0,-1 0 0,1 0 0,0 0 0,0 0 0,0-1 0,0 1 0,-1 0 0,1 0 0,0-1 0,0 1 0,0 0 0,0 0 0,0-1 0,0 1 0,0 0 0,-1 0 0,1-1 0,0 1 0,0 0 0,0 0 0,0-1 0,0 1 0,0 0 0,0 0 0,0-1 0,1 1 0,-1 0 0,0-1 0,0 1 0,0 0 0,0 0 0,0 0 0,0-1 0,0 1 0,1 0 0,-1 0 0,0-1 0,0 1 0,1 0 0,-1-1 0,1 0 0,0 0 0,0 0 0,0 1 0,0-1 0,0 0 0,0 1 0,0-1 0,0 0 0,1 1 0,-1 0 0,0-1 0,0 1 0,0 0 0,1-1 0,0 1 0,2 1 0,-1-1 0,0 1 0,0 0 0,0 0 0,0 0 0,0 1 0,-1-1 0,1 1 0,0 0 0,0-1 0,-1 1 0,1 0 0,-1 1 0,0-1 0,0 0 0,0 1 0,0-1 0,0 1 0,0-1 0,-1 1 0,1 0 0,-1 0 0,0 0 0,0 0 0,0 0 0,0 0 0,0 0 0,0 5 0,1 0 0,0 0 0,-1 1 0,0-1 0,-1 1 0,0-1 0,0 0 0,0 1 0,-1-1 0,-4 16 0,0-14 0,1-1 0,-1 0 0,-1 0 0,0 0 0,0 0 0,-1-1 0,0 0 0,-16 13 0,-9 13 0,32-35 0,1 1 0,-1 0 0,0 0 0,1 0 0,-1 0 0,0 0 0,1 0 0,-1-1 0,0 1 0,1 0 0,-1 0 0,1 0 0,-1 0 0,0 0 0,1 0 0,-1 1 0,0-1 0,1 0 0,-1 0 0,1 0 0,-1 0 0,0 0 0,1 0 0,-1 1 0,0-1 0,0 0 0,1 0 0,-1 1 0,0-1 0,1 0 0,-1 0 0,0 1 0,0-1 0,0 0 0,1 1 0,-1-1 0,0 0 0,0 1 0,0-1 0,0 0 0,1 1 0,-1-1 0,0 0 0,0 1 0,0-1 0,0 0 0,0 1 0,0-1 0,0 1 0,0-1 0,0 0 0,0 1 0,0-1 0,0 0 0,-1 1 0,1-1 0,0 0 0,0 1 0,0-1 0,0 0 0,-1 1 0,1-1 0,0 0 0,0 1 0,-1-1 0,1 0 0,0 0 0,-1 1 0,40-5 0,-31 2 0,185-23-1365,-151 18-5461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17.471"/>
    </inkml:context>
    <inkml:brush xml:id="br0">
      <inkml:brushProperty name="width" value="0.05" units="cm"/>
      <inkml:brushProperty name="height" value="0.05" units="cm"/>
      <inkml:brushProperty name="color" value="#333333"/>
    </inkml:brush>
  </inkml:definitions>
  <inkml:trace contextRef="#ctx0" brushRef="#br0">468 1 24575,'3'5'0,"-1"0"0,1 1 0,-2-1 0,1 1 0,0 0 0,-1-1 0,0 1 0,0 0 0,-1 0 0,1-1 0,-1 1 0,-1 0 0,-1 9 0,2 7 0,0 100 0,-4-1 0,-7 1 0,-4-1 0,-49 186 0,28-183 0,-63 149 0,76-221 0,-2-2 0,-2-1 0,-3-2 0,-1 0 0,-56 63 0,70-93-1365,5-7-5461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4.033"/>
    </inkml:context>
    <inkml:brush xml:id="br0">
      <inkml:brushProperty name="width" value="0.05" units="cm"/>
      <inkml:brushProperty name="height" value="0.05" units="cm"/>
      <inkml:brushProperty name="color" value="#333333"/>
    </inkml:brush>
  </inkml:definitions>
  <inkml:trace contextRef="#ctx0" brushRef="#br0">12 7 24575,'0'-3'0,"-2"0"0,-2 7 0,1 11 0,1 13 0,2 11 0,3 9 0,-1 7 0,1 1 0,1 1 0,1-1 0,-1-6 0,-1-8 0,-1-9 0,-1-6 0,-1-9 0,0-8-8191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4.394"/>
    </inkml:context>
    <inkml:brush xml:id="br0">
      <inkml:brushProperty name="width" value="0.05" units="cm"/>
      <inkml:brushProperty name="height" value="0.05" units="cm"/>
      <inkml:brushProperty name="color" value="#333333"/>
    </inkml:brush>
  </inkml:definitions>
  <inkml:trace contextRef="#ctx0" brushRef="#br0">1 120 24575,'2'-5'0,"7"-2"0,5-4 0,7-1 0,6-3 0,4 1 0,2-2 0,0 2 0,-1 3 0,3 3 0,-1 3 0,-6 3-8191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3.286"/>
    </inkml:context>
    <inkml:brush xml:id="br0">
      <inkml:brushProperty name="width" value="0.05" units="cm"/>
      <inkml:brushProperty name="height" value="0.05" units="cm"/>
      <inkml:brushProperty name="color" value="#333333"/>
    </inkml:brush>
  </inkml:definitions>
  <inkml:trace contextRef="#ctx0" brushRef="#br0">45 4 24575,'-7'0'0,"-3"-4"0,1 7 0,2 9 0,2 14 0,1 13 0,3 12 0,0 7 0,1 1 0,4-2 0,1-3 0,0-8 0,-1-11-8191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5.002"/>
    </inkml:context>
    <inkml:brush xml:id="br0">
      <inkml:brushProperty name="width" value="0.05" units="cm"/>
      <inkml:brushProperty name="height" value="0.05" units="cm"/>
      <inkml:brushProperty name="color" value="#333333"/>
    </inkml:brush>
  </inkml:definitions>
  <inkml:trace contextRef="#ctx0" brushRef="#br0">164 92 24575,'0'-7'0,"0"0"0,0 0 0,-1 0 0,-1 0 0,1 0 0,-1 0 0,0 0 0,-4-8 0,5 14 0,0-1 0,1 1 0,-1 0 0,0-1 0,0 1 0,0 0 0,0 0 0,0 0 0,0 0 0,0 0 0,-1 0 0,1 0 0,0 0 0,-1 1 0,1-1 0,0 0 0,-1 1 0,1-1 0,-1 1 0,1-1 0,-1 1 0,1 0 0,-1 0 0,1 0 0,-1 0 0,1 0 0,-1 0 0,1 0 0,-1 0 0,1 0 0,-1 1 0,1-1 0,-1 1 0,1-1 0,0 1 0,-1-1 0,1 1 0,0 0 0,-1 0 0,1 0 0,0 0 0,0 0 0,0 0 0,0 0 0,-2 1 0,-5 6 0,1-1 0,-1 1 0,1 0 0,0 1 0,1-1 0,0 1 0,1 1 0,-1-1 0,-3 13 0,5-13 0,0-1 0,2 1 0,-1-1 0,1 1 0,0 0 0,0 0 0,1 0 0,1 0 0,-1 0 0,1 0 0,2 14 0,-2-22 0,1 0 0,-1 0 0,0 0 0,0 0 0,1 0 0,-1 0 0,1 1 0,-1-1 0,1 0 0,-1 0 0,1 0 0,0 0 0,-1 0 0,1-1 0,0 1 0,0 0 0,0 0 0,0 0 0,-1-1 0,1 1 0,0 0 0,0-1 0,0 1 0,1-1 0,-1 1 0,2 0 0,-1-1 0,0 0 0,1 0 0,-1-1 0,0 1 0,1 0 0,-1-1 0,0 1 0,0-1 0,0 0 0,0 0 0,1 0 0,2-2 0,4-3 0,0 0 0,-1 0 0,0-1 0,14-15 0,7-22 0,-25 35 0,1 1 0,1 0 0,-1 0 0,10-10 0,-15 18 0,1-1 0,-1 1 0,0 0 0,0 0 0,1-1 0,-1 1 0,0 0 0,0 0 0,1 0 0,-1 0 0,0-1 0,1 1 0,-1 0 0,0 0 0,1 0 0,-1 0 0,0 0 0,1 0 0,-1 0 0,0 0 0,1 0 0,-1 0 0,0 0 0,1 0 0,-1 0 0,0 0 0,1 0 0,-1 1 0,0-1 0,0 0 0,1 0 0,-1 0 0,0 0 0,1 0 0,-1 1 0,0-1 0,0 0 0,1 1 0,8 15 0,0 20 0,-9-36 0,1 2-21,0 9-91,1 0 0,0-1 0,0 1 0,2 0 0,-1-1 0,1 0 0,1 0 0,0 0 0,0 0 0,1-1 0,7 10 0,6 0-6714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5.269"/>
    </inkml:context>
    <inkml:brush xml:id="br0">
      <inkml:brushProperty name="width" value="0.05" units="cm"/>
      <inkml:brushProperty name="height" value="0.05" units="cm"/>
      <inkml:brushProperty name="color" value="#333333"/>
    </inkml:brush>
  </inkml:definitions>
  <inkml:trace contextRef="#ctx0" brushRef="#br0">1 4 24575,'0'-3'0,"0"3"0,0 7 0,0 11 0,0 10 0,0 7 0,0 6 0,0 0 0,5 2 0,1-3 0,1-3 0,-2-4 0,1-9 0,-1-3 0,-1-5-8191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5.988"/>
    </inkml:context>
    <inkml:brush xml:id="br0">
      <inkml:brushProperty name="width" value="0.05" units="cm"/>
      <inkml:brushProperty name="height" value="0.05" units="cm"/>
      <inkml:brushProperty name="color" value="#333333"/>
    </inkml:brush>
  </inkml:definitions>
  <inkml:trace contextRef="#ctx0" brushRef="#br0">133 5 24575,'0'0'0,"0"0"0,0 0 0,0 0 0,0-1 0,0 1 0,0 0 0,0 0 0,0 0 0,0 0 0,0-1 0,0 1 0,0 0 0,-1 0 0,1 0 0,0 0 0,0-1 0,0 1 0,0 0 0,0 0 0,0 0 0,0 0 0,0 0 0,0-1 0,0 1 0,-1 0 0,1 0 0,0 0 0,0 0 0,0 0 0,0 0 0,0 0 0,-1 0 0,1 0 0,0-1 0,0 1 0,0 0 0,0 0 0,-1 0 0,1 0 0,0 0 0,0 0 0,0 0 0,0 0 0,-1 0 0,1 0 0,0 0 0,0 0 0,0 0 0,0 0 0,-1 1 0,1-1 0,0 0 0,0 0 0,-14 9 0,-21 24 0,25-23 0,-6 5 0,9-10 0,1 1 0,-1 0 0,1 0 0,1 1 0,-9 11 0,13-16 0,0-1 0,0 1 0,1-1 0,-1 1 0,0 0 0,1-1 0,0 1 0,-1 0 0,1 0 0,0-1 0,0 1 0,0 0 0,0 0 0,0-1 0,0 1 0,1 0 0,-1-1 0,0 1 0,1 0 0,0-1 0,-1 1 0,1 0 0,0-1 0,0 1 0,0-1 0,0 1 0,0-1 0,0 0 0,0 1 0,0-1 0,0 0 0,1 0 0,1 1 0,7 6 0,1-1 0,-1 0 0,1-1 0,1 0 0,-1-1 0,1 0 0,0-1 0,0-1 0,0 0 0,0 0 0,1-1 0,-1 0 0,1-1 0,0-1 0,-1 0 0,1-1 0,-1 0 0,15-4 0,-19 4 0,0 0 0,-1-1 0,1 0 0,-1-1 0,0 0 0,0 0 0,0 0 0,0-1 0,0 0 0,-1 0 0,0-1 0,0 0 0,0 0 0,0 0 0,-1-1 0,0 0 0,0 0 0,0 0 0,-1 0 0,0-1 0,0 0 0,-1 0 0,0 0 0,0 0 0,-1 0 0,1-1 0,-2 1 0,1-1 0,-1 0 0,0-9 0,0 16 0,-1 0 0,0 0 0,1 1 0,-1-1 0,0 0 0,0 0 0,0 0 0,0 0 0,0 0 0,0 1 0,0-1 0,0 0 0,0 0 0,0 0 0,-1 0 0,1 0 0,0 1 0,-1-1 0,1 0 0,0 0 0,-1 0 0,1 1 0,-1-1 0,1 0 0,-1 1 0,0-1 0,1 0 0,-2 0 0,1 1 0,-1 1 0,1 0 0,0-1 0,0 1 0,-1 0 0,1 0 0,0 0 0,0 0 0,0 0 0,0 0 0,0 0 0,0 0 0,1 0 0,-3 3 0,-27 52 0,26-48 0,1 0 0,0 0 0,1 1 0,0 0 0,1-1 0,-1 1 0,1 0 0,1 0 0,1 14 0,-1-20 0,1 0 0,-1 0 0,1 0 0,0 0 0,0 0 0,0-1 0,0 1 0,1 0 0,-1 0 0,1-1 0,-1 1 0,1-1 0,0 1 0,0-1 0,0 0 0,1 0 0,-1 0 0,0 0 0,1 0 0,0 0 0,-1-1 0,1 1 0,0-1 0,0 0 0,-1 0 0,1 0 0,0 0 0,0 0 0,0-1 0,0 1 0,4-1 0,2 1-136,0-2-1,0 1 1,0-1-1,-1-1 1,1 1-1,0-2 1,-1 1-1,1-1 0,12-6 1,11-7-6690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7.253"/>
    </inkml:context>
    <inkml:brush xml:id="br0">
      <inkml:brushProperty name="width" value="0.05" units="cm"/>
      <inkml:brushProperty name="height" value="0.05" units="cm"/>
      <inkml:brushProperty name="color" value="#333333"/>
    </inkml:brush>
  </inkml:definitions>
  <inkml:trace contextRef="#ctx0" brushRef="#br0">5 54 24575,'-1'28'0,"-1"-7"0,1 0 0,1 0 0,1 1 0,0-1 0,2 0 0,8 30 0,-11-51 0,0 1 0,0-1 0,0 1 0,0-1 0,0 0 0,0 1 0,0-1 0,0 1 0,0-1 0,1 0 0,-1 1 0,0-1 0,0 0 0,0 1 0,1-1 0,-1 0 0,0 1 0,1-1 0,-1 0 0,0 0 0,0 1 0,1-1 0,-1 0 0,0 0 0,1 0 0,-1 1 0,1-1 0,-1 0 0,0 0 0,1 0 0,-1 0 0,1 0 0,-1 0 0,0 0 0,1 0 0,-1 0 0,1 0 0,-1 0 0,0 0 0,1 0 0,-1 0 0,1 0 0,-1 0 0,0 0 0,1 0 0,-1-1 0,0 1 0,1 0 0,-1 0 0,1 0 0,-1-1 0,0 1 0,0 0 0,1 0 0,-1-1 0,0 1 0,1 0 0,-1-1 0,0 1 0,0 0 0,0-1 0,1 1 0,-1-1 0,0 1 0,0 0 0,0-1 0,14-31 0,-13 28 0,34-140 0,-35 144 0,0-1 0,0 0 0,1 0 0,-1 0 0,0 0 0,0 0 0,1 1 0,-1-1 0,0 0 0,1 0 0,-1 0 0,1 1 0,-1-1 0,1 0 0,-1 1 0,1-1 0,-1 0 0,1 1 0,0-1 0,-1 1 0,1-1 0,0 1 0,0-1 0,-1 1 0,1-1 0,0 1 0,0 0 0,0-1 0,1 1 0,-1 0 0,1 1 0,-1 0 0,0-1 0,1 1 0,-1 0 0,0 0 0,0-1 0,0 1 0,0 0 0,0 0 0,0 0 0,0 0 0,0 1 0,0-1 0,1 2 0,26 52 0,-28-55 0,14 43 0,-11-34 0,-1 1 0,1-1 0,1 0 0,0 1 0,0-1 0,1-1 0,0 1 0,10 13 0,-14-22 0,-1 1 0,1-1 0,0 1 0,0-1 0,-1 1 0,1-1 0,0 0 0,0 1 0,0-1 0,-1 0 0,1 0 0,0 0 0,0 1 0,0-1 0,0 0 0,0 0 0,-1 0 0,1 0 0,0-1 0,0 1 0,0 0 0,0 0 0,0 0 0,-1-1 0,1 1 0,0 0 0,0-1 0,-1 1 0,1-1 0,0 1 0,0-1 0,-1 1 0,1-1 0,0 1 0,-1-1 0,1 0 0,-1 1 0,1-1 0,-1 0 0,1 0 0,-1 1 0,0-1 0,1 0 0,-1-1 0,18-37 0,0-21 0,-16 46 0,2 0 0,0 0 0,0 0 0,1 1 0,1 0 0,0 0 0,1 0 0,0 0 0,18-21 0,-24 33 0,-1 1 0,1-1 0,-1 0 0,1 1 0,-1-1 0,1 1 0,0 0 0,-1-1 0,1 1 0,0-1 0,-1 1 0,1 0 0,0-1 0,0 1 0,-1 0 0,1 0 0,0 0 0,0 0 0,-1 0 0,1 0 0,0 0 0,0 0 0,0 0 0,-1 0 0,1 0 0,0 0 0,0 0 0,-1 1 0,2-1 0,14 21 0,-2 32 0,-10-30-112,-2-8-97,1 0 0,0-1 0,1 1 1,0-1-1,7 14 0,3-3-6617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7.738"/>
    </inkml:context>
    <inkml:brush xml:id="br0">
      <inkml:brushProperty name="width" value="0.05" units="cm"/>
      <inkml:brushProperty name="height" value="0.05" units="cm"/>
      <inkml:brushProperty name="color" value="#333333"/>
    </inkml:brush>
  </inkml:definitions>
  <inkml:trace contextRef="#ctx0" brushRef="#br0">0 0 24575,'5'5'0,"0"-1"0,0 1 0,-1 0 0,0 1 0,0-1 0,-1 1 0,1 0 0,-1 0 0,0 0 0,3 11 0,9 15 0,-5-17 0,-1-1 0,2 0 0,0 0 0,16 14 0,-23-24 0,0-1 0,0 0 0,0 0 0,1 0 0,-1 0 0,1-1 0,0 0 0,7 3 0,-9-4 0,-1-1 0,0 1 0,1-1 0,-1 0 0,1 0 0,-1 0 0,1 0 0,-1 0 0,0 0 0,1-1 0,-1 1 0,0-1 0,1 0 0,-1 0 0,0 0 0,0 0 0,1 0 0,-1 0 0,2-2 0,-1 0 0,0 0 0,0-1 0,0 1 0,0-1 0,-1 1 0,0-1 0,1 0 0,-2 0 0,1 0 0,0 0 0,-1 0 0,2-6 0,11-57 0,-12 53 0,4-35 0,-3 27 0,-2 56 0,-3 60 0,0 59 0,22 204 0,-15-319-1365,-1-7-5461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8.818"/>
    </inkml:context>
    <inkml:brush xml:id="br0">
      <inkml:brushProperty name="width" value="0.05" units="cm"/>
      <inkml:brushProperty name="height" value="0.05" units="cm"/>
      <inkml:brushProperty name="color" value="#333333"/>
    </inkml:brush>
  </inkml:definitions>
  <inkml:trace contextRef="#ctx0" brushRef="#br0">12 0 24575,'-1'1'0,"0"-1"0,0 0 0,1 1 0,-1-1 0,1 1 0,-1-1 0,0 0 0,1 1 0,-1 0 0,1-1 0,-1 1 0,1-1 0,0 1 0,-1 0 0,1-1 0,0 1 0,-1-1 0,1 1 0,0 0 0,-1 0 0,1-1 0,0 1 0,0 0 0,0 0 0,0-1 0,0 1 0,0 0 0,0 0 0,0 0 0,0 26 0,0-26 0,2 30 0,-3-16 0,2 0 0,0 1 0,0-1 0,2-1 0,0 1 0,0 0 0,6 14 0,-2-87 0,-5 50 0,0-1 0,0 1 0,1 0 0,0 0 0,1 0 0,0 0 0,9-13 0,-12 19 0,1 0 0,-1 0 0,1 0 0,0 0 0,0 0 0,0 0 0,0 1 0,0-1 0,0 1 0,0-1 0,0 1 0,1 0 0,3-1 0,-5 1 0,1 1 0,-1 0 0,1 0 0,0 0 0,-1 0 0,1 0 0,-1 1 0,1-1 0,-1 0 0,1 1 0,-1-1 0,1 1 0,-1 0 0,1-1 0,-1 1 0,1 0 0,-1 0 0,0 0 0,0 0 0,1 0 0,-1 0 0,0 0 0,0 0 0,1 2 0,4 7 0,-1 0 0,0 0 0,-1 0 0,0 1 0,-1 0 0,0-1 0,0 1 0,-1 0 0,-1 1 0,1 11 0,4 16 0,10 52 0,-16-90 0,0-1 0,0 0 0,0 1 0,0-1 0,0 0 0,0 1 0,0-1 0,0 0 0,0 1 0,0-1 0,0 0 0,0 0 0,0 1 0,0-1 0,1 0 0,-1 0 0,0 1 0,0-1 0,0 0 0,1 0 0,-1 1 0,0-1 0,0 0 0,0 0 0,1 1 0,-1-1 0,0 0 0,0 0 0,1 0 0,-1 0 0,0 0 0,1 0 0,-1 1 0,0-1 0,1 0 0,-1 0 0,0 0 0,0 0 0,1 0 0,-1 0 0,0 0 0,1 0 0,-1 0 0,0 0 0,1 0 0,-1 0 0,0-1 0,0 1 0,1 0 0,-1 0 0,0 0 0,1-1 0,14-19 0,7-31 0,1-23 0,-13 40 0,26-62 0,-36 95 0,1 0 0,-1 0 0,0 0 0,1 0 0,-1 0 0,1 0 0,-1 0 0,1 0 0,-1 0 0,1 0 0,-1 1 0,1-1 0,0 0 0,-1 0 0,1 1 0,0-1 0,0 0 0,0 1 0,0-1 0,-1 1 0,1-1 0,0 1 0,0-1 0,0 1 0,0 0 0,0 0 0,0-1 0,0 1 0,0 0 0,1 0 0,0 1 0,0 0 0,-1 0 0,1 0 0,-1 0 0,0 0 0,1 0 0,-1 1 0,0-1 0,0 0 0,0 1 0,0-1 0,0 1 0,0-1 0,0 1 0,1 2 0,5 12 0,-1 1 0,6 25 0,-11-38 0,7 35-65,-7-30-53,0 0 0,1 0-1,0 1 1,1-1 0,0-1 0,0 1 0,1 0 0,0-1-1,0 0 1,7 9 0,-1-8-6708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9.180"/>
    </inkml:context>
    <inkml:brush xml:id="br0">
      <inkml:brushProperty name="width" value="0.05" units="cm"/>
      <inkml:brushProperty name="height" value="0.05" units="cm"/>
      <inkml:brushProperty name="color" value="#333333"/>
    </inkml:brush>
  </inkml:definitions>
  <inkml:trace contextRef="#ctx0" brushRef="#br0">14 5 24575,'-13'36'0,"13"-27"0,0-1 0,0 1 0,0-1 0,1 1 0,1-1 0,-1 0 0,6 16 0,-6-22 0,0 0 0,-1-1 0,1 1 0,0-1 0,0 0 0,0 1 0,0-1 0,0 0 0,0 1 0,0-1 0,1 0 0,-1 0 0,0 0 0,1 0 0,-1 0 0,1 0 0,-1 0 0,3 0 0,-2 0 0,0-1 0,1 0 0,-1 0 0,0 0 0,0-1 0,0 1 0,0 0 0,0-1 0,0 0 0,0 1 0,0-1 0,0 0 0,0 0 0,0 0 0,0 0 0,0 0 0,-1 0 0,4-4 0,-2 3 6,0 0-1,0-1 1,0 0-1,-1 1 0,1-1 1,-1 0-1,0 0 1,0-1-1,0 1 1,0 0-1,0-1 1,-1 1-1,1-1 0,-1 1 1,0-1-1,0 0 1,-1 1-1,1-1 1,-1 0-1,0 0 1,0-7-1,-1 8-53,1 0 0,-1 1 0,0-1 0,0 1 0,0-1 1,0 1-1,0-1 0,-1 1 0,1-1 0,-1 1 0,1 0 0,-1 0 0,0 0 0,0 0 0,0 0 1,0 0-1,0 1 0,-1-1 0,1 1 0,0-1 0,-1 1 0,1 0 0,-1 0 0,0 0 0,1 0 0,-1 0 1,0 1-1,1-1 0,-1 1 0,-3 0 0,-13-2-6778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29.650"/>
    </inkml:context>
    <inkml:brush xml:id="br0">
      <inkml:brushProperty name="width" value="0.05" units="cm"/>
      <inkml:brushProperty name="height" value="0.05" units="cm"/>
      <inkml:brushProperty name="color" value="#333333"/>
    </inkml:brush>
  </inkml:definitions>
  <inkml:trace contextRef="#ctx0" brushRef="#br0">3 0 24575,'-2'65'0,"2"60"0,1-111 0,1 0 0,0-1 0,1 1 0,0 0 0,1-1 0,8 19 0,-12-31 0,0-1 0,0 0 0,0 1 0,0-1 0,0 0 0,0 1 0,0-1 0,0 0 0,1 0 0,-1 1 0,0-1 0,0 0 0,0 1 0,1-1 0,-1 0 0,0 0 0,0 1 0,0-1 0,1 0 0,-1 0 0,0 0 0,0 1 0,1-1 0,-1 0 0,0 0 0,1 0 0,-1 0 0,0 0 0,1 1 0,-1-1 0,0 0 0,1 0 0,-1 0 0,0 0 0,1 0 0,-1 0 0,0 0 0,1 0 0,-1 0 0,0 0 0,1 0 0,-1-1 0,0 1 0,1 0 0,-1 0 0,0 0 0,0 0 0,1 0 0,-1-1 0,13-20 0,2-31 0,-13 42 0,1-8 0,1-1 0,1 1 0,1 1 0,0-1 0,1 1 0,1 0 0,0 1 0,16-24 0,-23 38 0,0 1 0,1 0 0,-1-1 0,0 1 0,0 0 0,1-1 0,-1 1 0,0 0 0,1 0 0,-1 0 0,1 0 0,-1 0 0,1 1 0,0-1 0,-1 0 0,1 1 0,0-1 0,0 1 0,-1 0 0,1-1 0,3 1 0,-3 1 0,-1-1 0,1 1 0,0 0 0,-1 0 0,0 0 0,1 0 0,-1 0 0,1 0 0,-1 0 0,0 0 0,0 1 0,0-1 0,0 0 0,0 1 0,0-1 0,0 1 0,0-1 0,1 3 0,3 11 0,0-1 0,-1 1 0,6 31 0,-8-30 0,4 12-108,-3-10-144,0-1 1,2 1 0,0-1-1,10 24 1,-4-22-6575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0.087"/>
    </inkml:context>
    <inkml:brush xml:id="br0">
      <inkml:brushProperty name="width" value="0.05" units="cm"/>
      <inkml:brushProperty name="height" value="0.05" units="cm"/>
      <inkml:brushProperty name="color" value="#333333"/>
    </inkml:brush>
  </inkml:definitions>
  <inkml:trace contextRef="#ctx0" brushRef="#br0">1 215 24575,'2'0'0,"0"-1"0,0 0 0,0 0 0,0 0 0,0 0 0,0 0 0,0 0 0,0 0 0,0 0 0,0-1 0,-1 1 0,1-1 0,0 0 0,-1 1 0,1-1 0,1-3 0,23-35 0,-21 33 0,26-56 0,-29 59 0,0 0 0,-1 0 0,0 0 0,0 0 0,0-1 0,0 1 0,-1 0 0,1-1 0,-1 1 0,-1 0 0,1-1 0,0 1 0,-3-8 0,3 11 0,0 1 0,0-1 0,0 0 0,-1 1 0,1-1 0,0 0 0,-1 1 0,1-1 0,-1 1 0,1-1 0,0 0 0,-1 1 0,1-1 0,-1 1 0,0-1 0,1 1 0,-1 0 0,1-1 0,-1 1 0,0 0 0,1-1 0,-1 1 0,1 0 0,-1 0 0,0-1 0,0 1 0,1 0 0,-1 0 0,0 0 0,-1 0 0,-21 12 0,-14 28 0,34-36 0,0 1 0,1-1 0,-1 0 0,1 1 0,0 0 0,0-1 0,0 1 0,1 0 0,0 0 0,0 0 0,0 0 0,0 0 0,1 1 0,0-1 0,0 0 0,0 0 0,1 0 0,-1 0 0,1 0 0,3 8 0,-2-9 0,0-1 0,0 1 0,0-1 0,1 0 0,-1 0 0,1 0 0,0 0 0,0 0 0,0 0 0,0-1 0,0 1 0,1-1 0,-1 0 0,1 0 0,-1 0 0,1-1 0,0 1 0,0-1 0,0 0 0,0 0 0,0 0 0,0 0 0,0-1 0,0 0 0,0 0 0,4 0 0,8-2-114,0 0 1,0-2-1,0 1 0,-1-2 0,0 0 1,0-1-1,0-1 0,0 0 0,-1-1 1,0 0-1,14-12 0,1-2-6712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0.525"/>
    </inkml:context>
    <inkml:brush xml:id="br0">
      <inkml:brushProperty name="width" value="0.05" units="cm"/>
      <inkml:brushProperty name="height" value="0.05" units="cm"/>
      <inkml:brushProperty name="color" value="#333333"/>
    </inkml:brush>
  </inkml:definitions>
  <inkml:trace contextRef="#ctx0" brushRef="#br0">16 2 24575,'-1'1'0,"0"-1"0,0 1 0,1 0 0,-1-1 0,0 1 0,0 0 0,1 0 0,-1-1 0,1 1 0,-1 0 0,1 0 0,-1 0 0,1 0 0,-1 0 0,1 0 0,0 0 0,0 0 0,-1 0 0,1 0 0,0 0 0,0 0 0,0 0 0,0 1 0,-3 30 0,3-28 0,-1 11 0,0 0 0,2-1 0,-1 1 0,2 0 0,0-1 0,4 17 0,-5-28 0,0 0 0,0 0 0,0 0 0,0 0 0,1 0 0,-1 0 0,1 0 0,0-1 0,0 1 0,0 0 0,0-1 0,0 0 0,1 1 0,-1-1 0,1 0 0,-1 0 0,1 0 0,0-1 0,0 1 0,0-1 0,0 1 0,0-1 0,0 0 0,0 0 0,0-1 0,0 1 0,0 0 0,1-1 0,-1 0 0,0 0 0,0 0 0,1 0 0,-1 0 0,4-2 0,-2 1 0,0-1 0,1 0 0,-1 0 0,0-1 0,-1 1 0,1-1 0,0 0 0,-1-1 0,0 1 0,0-1 0,0 1 0,0-1 0,0-1 0,-1 1 0,1 0 0,-1-1 0,-1 0 0,5-7 0,2-7 0,0-1 0,0 0 0,6-27 0,-10 19 0,1-1 0,-5 28 0,-1 17 0,-3 526-1365,3-509-5461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3.505"/>
    </inkml:context>
    <inkml:brush xml:id="br0">
      <inkml:brushProperty name="width" value="0.05" units="cm"/>
      <inkml:brushProperty name="height" value="0.05" units="cm"/>
      <inkml:brushProperty name="color" value="#333333"/>
    </inkml:brush>
  </inkml:definitions>
  <inkml:trace contextRef="#ctx0" brushRef="#br0">0 73 24575,'4'-4'0,"5"0"0,4-1 0,7 2 0,4-7 0,2-2 0,3 2 0,1 2 0,-5-1 0,-7 1-8191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0.931"/>
    </inkml:context>
    <inkml:brush xml:id="br0">
      <inkml:brushProperty name="width" value="0.05" units="cm"/>
      <inkml:brushProperty name="height" value="0.05" units="cm"/>
      <inkml:brushProperty name="color" value="#333333"/>
    </inkml:brush>
  </inkml:definitions>
  <inkml:trace contextRef="#ctx0" brushRef="#br0">0 3 24575,'0'-2'0,"0"1"0,0 4 0,0 8 0,0 8 0,0 8 0,0 6 0,0 6 0,0 4 0,0-1 0,0 0 0,0-2 0,0-6 0,3-2 0,0-8-8191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1.195"/>
    </inkml:context>
    <inkml:brush xml:id="br0">
      <inkml:brushProperty name="width" value="0.05" units="cm"/>
      <inkml:brushProperty name="height" value="0.05" units="cm"/>
      <inkml:brushProperty name="color" value="#333333"/>
    </inkml:brush>
  </inkml:definitions>
  <inkml:trace contextRef="#ctx0" brushRef="#br0">0 0 24575,'0'0'-8191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5.911"/>
    </inkml:context>
    <inkml:brush xml:id="br0">
      <inkml:brushProperty name="width" value="0.05" units="cm"/>
      <inkml:brushProperty name="height" value="0.05" units="cm"/>
      <inkml:brushProperty name="color" value="#333333"/>
    </inkml:brush>
  </inkml:definitions>
  <inkml:trace contextRef="#ctx0" brushRef="#br0">133 84 24575,'0'-6'0,"-1"0"0,1 0 0,-1 1 0,0-1 0,0 0 0,0 0 0,-1 0 0,0 1 0,-3-7 0,4 11 0,0-1 0,0 1 0,0 0 0,0-1 0,0 1 0,0 0 0,0 0 0,0 0 0,0 0 0,-1 0 0,1 0 0,-1 0 0,1 0 0,0 1 0,-1-1 0,1 0 0,-1 1 0,1 0 0,-1-1 0,0 1 0,1 0 0,-1-1 0,1 1 0,-1 0 0,0 0 0,1 0 0,-1 1 0,0-1 0,1 0 0,-1 1 0,1-1 0,-1 1 0,1-1 0,-1 1 0,1 0 0,-1-1 0,1 1 0,-3 2 0,-1 1 0,0-1 0,1 1 0,-1 0 0,1 1 0,0-1 0,0 1 0,0 0 0,1 0 0,0 0 0,0 0 0,0 1 0,0-1 0,1 1 0,0 0 0,0 0 0,0 0 0,1 0 0,0 0 0,0 0 0,1 0 0,0 0 0,0 8 0,0-12 0,1-1 0,-1 0 0,1 0 0,-1 0 0,1 0 0,-1 0 0,1-1 0,0 1 0,-1 0 0,1 0 0,0 0 0,0 0 0,0-1 0,0 1 0,-1 0 0,1-1 0,0 1 0,0-1 0,0 1 0,0-1 0,0 1 0,1-1 0,-1 0 0,0 0 0,0 1 0,0-1 0,0 0 0,0 0 0,0 0 0,0 0 0,1 0 0,-1 0 0,0-1 0,0 1 0,0 0 0,0-1 0,0 1 0,0 0 0,0-1 0,0 1 0,0-1 0,0 1 0,0-1 0,1-1 0,4-2 0,0 1 0,-1-1 0,1 0 0,-1 0 0,0-1 0,5-5 0,-3-1 0,0 0 0,-1 0 0,0 0 0,5-16 0,6-9 0,-17 35 0,0 1 0,0 0 0,0-1 0,0 1 0,0 0 0,1 0 0,-1-1 0,0 1 0,0 0 0,0-1 0,1 1 0,-1 0 0,0 0 0,0-1 0,0 1 0,1 0 0,-1 0 0,0-1 0,1 1 0,-1 0 0,0 0 0,0 0 0,1 0 0,-1-1 0,0 1 0,1 0 0,-1 0 0,0 0 0,1 0 0,-1 0 0,0 0 0,1 0 0,-1 0 0,0 0 0,1 0 0,-1 0 0,1 0 0,-1 0 0,0 0 0,1 0 0,-1 1 0,0-1 0,0 0 0,1 0 0,-1 0 0,0 0 0,1 1 0,-1-1 0,0 0 0,0 0 0,1 1 0,-1-1 0,0 0 0,0 0 0,0 1 0,1-1 0,-1 0 0,0 1 0,0-1 0,0 0 0,0 1 0,0-1 0,1 0 0,-1 1 0,0-1 0,0 0 0,0 1 0,0-1 0,10 32 0,-8-25 0,4 13 0,0-1 0,-1 1 0,-2 0 0,0 0 0,-1 1 0,0-1 0,-2 1 0,-1-1 0,-3 23 0,4-41 4,-1 0 0,1 0-1,-1 0 1,1 0 0,-1 0 0,0 0-1,0 0 1,0 0 0,0 0 0,0 0-1,0-1 1,-1 1 0,1 0 0,-1-1-1,1 1 1,-1-1 0,0 1 0,1-1-1,-1 0 1,0 0 0,0 0 0,0 0-1,0 0 1,0 0 0,0 0 0,0-1-1,0 1 1,0-1 0,0 1 0,0-1-1,-5 0 1,4 0-82,-1 0 0,1-1 0,-1 1-1,0-1 1,1 0 0,-1 0 0,1-1 0,0 1 0,-1-1-1,1 1 1,0-1 0,0 0 0,0 0 0,0 0 0,0-1-1,1 1 1,-1-1 0,-2-3 0,-7-12-6748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6.318"/>
    </inkml:context>
    <inkml:brush xml:id="br0">
      <inkml:brushProperty name="width" value="0.05" units="cm"/>
      <inkml:brushProperty name="height" value="0.05" units="cm"/>
      <inkml:brushProperty name="color" value="#333333"/>
    </inkml:brush>
  </inkml:definitions>
  <inkml:trace contextRef="#ctx0" brushRef="#br0">1 1 24575,'0'7'0,"0"6"0,0 5 0,3 2 0,0 0 0,0 2 0,5 2 0,0 0 0,0-7 0,-3-7-8191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6.525"/>
    </inkml:context>
    <inkml:brush xml:id="br0">
      <inkml:brushProperty name="width" value="0.05" units="cm"/>
      <inkml:brushProperty name="height" value="0.05" units="cm"/>
      <inkml:brushProperty name="color" value="#333333"/>
    </inkml:brush>
  </inkml:definitions>
  <inkml:trace contextRef="#ctx0" brushRef="#br0">0 3 24575,'0'-3'0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7.403"/>
    </inkml:context>
    <inkml:brush xml:id="br0">
      <inkml:brushProperty name="width" value="0.05" units="cm"/>
      <inkml:brushProperty name="height" value="0.05" units="cm"/>
      <inkml:brushProperty name="color" value="#333333"/>
    </inkml:brush>
  </inkml:definitions>
  <inkml:trace contextRef="#ctx0" brushRef="#br0">16 68 24575,'0'0'0,"-1"0"0,1 1 0,-1-1 0,0 0 0,1 0 0,-1 1 0,1-1 0,-1 1 0,0-1 0,1 0 0,-1 1 0,1-1 0,0 1 0,-1-1 0,1 1 0,-1 0 0,1-1 0,0 1 0,-1-1 0,1 1 0,0 0 0,0-1 0,-1 1 0,1 0 0,0-1 0,0 2 0,-4 31 0,7 30 0,0-63 0,2-9 0,8-25 0,5-10 0,-17 43 0,0-1 0,-1 0 0,1 1 0,0-1 0,1 1 0,-1-1 0,0 1 0,0 0 0,1-1 0,-1 1 0,0 0 0,1 0 0,0 0 0,-1 0 0,1 0 0,-1 1 0,1-1 0,3-1 0,-4 2 0,0 0 0,1 0 0,-1 0 0,1 1 0,-1-1 0,1 0 0,-1 1 0,0-1 0,1 1 0,-1-1 0,0 1 0,0-1 0,1 1 0,-1 0 0,0 0 0,0 0 0,0-1 0,2 3 0,1 2 0,1 1 0,-1-1 0,0 1 0,0 0 0,-1 0 0,0 0 0,5 13 0,-7-15 0,1 0 0,-1 1 0,1-1 0,0 0 0,1 0 0,-1 0 0,5 5 0,-7-9 0,0 0 0,0 0 0,0 1 0,0-1 0,1 0 0,-1 0 0,0 0 0,0 0 0,0 0 0,1 0 0,-1 1 0,0-1 0,0 0 0,0 0 0,1 0 0,-1 0 0,0 0 0,0 0 0,1 0 0,-1 0 0,0 0 0,0 0 0,1 0 0,-1 0 0,0 0 0,0 0 0,0 0 0,1 0 0,-1 0 0,0-1 0,0 1 0,0 0 0,1 0 0,-1 0 0,0 0 0,0 0 0,0 0 0,1-1 0,-1 1 0,0 0 0,0 0 0,0 0 0,0-1 0,1 1 0,4-25 0,-3 14 0,0 0 0,0 0 0,1 1 0,0-1 0,1 1 0,7-15 0,-10 21 0,2 0 0,-1-1 0,0 2 0,1-1 0,0 0 0,0 0 0,0 1 0,0 0 0,1-1 0,-1 1 0,1 1 0,0-1 0,0 0 0,0 1 0,0 0 0,0 0 0,9-3 0,-12 5 0,1 0 0,-1 0 0,0 0 0,1 0 0,-1 1 0,1-1 0,-1 0 0,1 1 0,-1-1 0,0 1 0,1-1 0,-1 1 0,0 0 0,0-1 0,1 1 0,-1 0 0,0 0 0,0 0 0,0 0 0,0 0 0,0 0 0,0 0 0,0 0 0,0 1 0,-1-1 0,1 0 0,0 0 0,-1 1 0,1-1 0,-1 1 0,1-1 0,-1 0 0,0 1 0,1-1 0,-1 1 0,0-1 0,0 2 0,5 60 0,-5-61 0,-1 14-96,1-9-158,0 1 1,0 0-1,0-1 0,4 16 0,2-7-6572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8.269"/>
    </inkml:context>
    <inkml:brush xml:id="br0">
      <inkml:brushProperty name="width" value="0.05" units="cm"/>
      <inkml:brushProperty name="height" value="0.05" units="cm"/>
      <inkml:brushProperty name="color" value="#333333"/>
    </inkml:brush>
  </inkml:definitions>
  <inkml:trace contextRef="#ctx0" brushRef="#br0">1 19 24575,'1'21'0,"1"0"0,1 0 0,0-1 0,2 1 0,8 21 0,-8-35 0,1-17 0,3-27 0,-6 26 0,2-5 0,0 1 0,15-29 0,-18 40 0,0 0 0,0 1 0,1 0 0,-1 0 0,1 0 0,0 0 0,0 0 0,3-3 0,-4 5 0,-1 1 0,0-1 0,0 0 0,1 1 0,-1-1 0,0 1 0,1-1 0,-1 1 0,0-1 0,1 1 0,-1 0 0,1 0 0,-1 0 0,0 0 0,1 0 0,-1 0 0,1 0 0,-1 0 0,1 1 0,-1-1 0,0 1 0,3 0 0,0 1 0,-1 1 0,0-1 0,0 1 0,0 0 0,0 0 0,0 0 0,-1 0 0,1 1 0,-1-1 0,0 0 0,0 1 0,0 0 0,-1-1 0,1 1 0,-1 0 0,2 8 0,0 3 0,0 1 0,0-1 0,-1 17 0,3-1 0,2-28 0,3-17 0,9-32 0,-17 38 0,0-1 0,1 1 0,1 0 0,-1 0 0,2 1 0,-1-1 0,1 1 0,0 0 0,0 0 0,0 0 0,8-6 0,-13 13 0,0 0 0,1-1 0,-1 1 0,1 0 0,-1 0 0,0-1 0,1 1 0,-1 0 0,1 0 0,-1 0 0,1 0 0,-1-1 0,1 1 0,-1 0 0,1 0 0,-1 0 0,1 0 0,-1 0 0,1 0 0,-1 0 0,1 0 0,-1 0 0,1 1 0,-1-1 0,1 0 0,-1 0 0,1 0 0,-1 1 0,0-1 0,1 0 0,-1 0 0,1 1 0,-1-1 0,0 0 0,1 1 0,-1-1 0,0 0 0,1 1 0,-1-1 0,0 1 0,1-1 0,-1 0 0,0 1 0,0-1 0,0 1 0,1-1 0,-1 1 0,0-1 0,0 1 0,0-1 0,0 2 0,6 35 0,-4-22 0,10 33-1365,-8-27-5461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38.819"/>
    </inkml:context>
    <inkml:brush xml:id="br0">
      <inkml:brushProperty name="width" value="0.05" units="cm"/>
      <inkml:brushProperty name="height" value="0.05" units="cm"/>
      <inkml:brushProperty name="color" value="#333333"/>
    </inkml:brush>
  </inkml:definitions>
  <inkml:trace contextRef="#ctx0" brushRef="#br0">1 158 24575,'4'-1'0,"1"0"0,0 0 0,-1-1 0,1 1 0,-1-1 0,0 0 0,0-1 0,1 1 0,-1-1 0,-1 1 0,1-1 0,0 0 0,-1-1 0,1 1 0,-1-1 0,0 1 0,4-7 0,-3 5 0,-1 0 0,1 1 0,-1-1 0,0-1 0,-1 1 0,1 0 0,-1-1 0,0 1 0,0-1 0,-1 0 0,0 0 0,0 1 0,0-10 0,0 14 0,-1 0 0,0 1 0,0-1 0,0 0 0,0 0 0,0 0 0,0 1 0,0-1 0,0 0 0,0 0 0,0 1 0,-1-1 0,1 0 0,0 0 0,0 1 0,-1-1 0,1 0 0,-1 0 0,1 1 0,0-1 0,-1 1 0,1-1 0,-1 0 0,1 1 0,-1-1 0,0 1 0,1-1 0,-1 1 0,0-1 0,1 1 0,-1 0 0,0-1 0,1 1 0,-1 0 0,0 0 0,0-1 0,1 1 0,-1 0 0,0 0 0,0 0 0,0 0 0,1 0 0,-1 0 0,0 0 0,0 0 0,1 0 0,-1 0 0,0 1 0,0-1 0,1 0 0,-1 0 0,0 1 0,0-1 0,1 0 0,-1 1 0,0-1 0,1 1 0,-1-1 0,1 1 0,-2 0 0,-2 2 0,1 0 0,-1 1 0,1-1 0,-1 1 0,1 0 0,0 0 0,0 0 0,-3 7 0,4-8 0,1 0 0,-1 1 0,1-1 0,0 1 0,0-1 0,0 1 0,0-1 0,1 1 0,0-1 0,-1 1 0,1 0 0,1-1 0,-1 1 0,0 0 0,1-1 0,0 1 0,0-1 0,0 1 0,0-1 0,0 0 0,3 5 0,-1-5 0,-1 0 0,1 0 0,0 0 0,0-1 0,0 1 0,1-1 0,-1 0 0,0 0 0,1 0 0,-1 0 0,1-1 0,0 1 0,0-1 0,-1 0 0,1 0 0,0-1 0,0 1 0,0-1 0,7 0 0,48-1-1365,-41 0-5461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40.015"/>
    </inkml:context>
    <inkml:brush xml:id="br0">
      <inkml:brushProperty name="width" value="0.05" units="cm"/>
      <inkml:brushProperty name="height" value="0.05" units="cm"/>
      <inkml:brushProperty name="color" value="#333333"/>
    </inkml:brush>
  </inkml:definitions>
  <inkml:trace contextRef="#ctx0" brushRef="#br0">157 192 24575,'0'-2'0,"0"-1"0,0 1 0,-1 0 0,1 0 0,-1 0 0,1-1 0,-1 1 0,0 0 0,1 0 0,-1 0 0,0 0 0,-1 0 0,1 0 0,0 1 0,0-1 0,-1 0 0,1 1 0,-1-1 0,0 1 0,1-1 0,-1 1 0,0 0 0,0-1 0,0 1 0,0 0 0,0 0 0,0 0 0,0 1 0,0-1 0,0 0 0,0 1 0,0 0 0,-1-1 0,-3 1 0,2 0 0,0 0 0,0 0 0,0 0 0,0 0 0,0 1 0,0-1 0,0 1 0,0 0 0,0 0 0,1 1 0,-1-1 0,0 1 0,1 0 0,-1 0 0,1 0 0,0 0 0,-1 1 0,-3 4 0,3-2 0,1 0 0,-1 1 0,1-1 0,0 1 0,1 0 0,0 0 0,0 0 0,0 0 0,0 1 0,1-1 0,-1 12 0,2-16 0,0 0 0,0-1 0,0 1 0,0 0 0,1-1 0,-1 1 0,0 0 0,1-1 0,-1 1 0,1 0 0,0-1 0,-1 1 0,1-1 0,0 1 0,0-1 0,0 0 0,0 1 0,0-1 0,2 2 0,-1-3 0,0 1 0,-1 0 0,1 0 0,0-1 0,0 1 0,0-1 0,0 1 0,0-1 0,0 0 0,0 0 0,0 0 0,0 0 0,0 0 0,0 0 0,0-1 0,0 1 0,0-1 0,0 1 0,0-1 0,3-1 0,2-1 0,-1 0 0,1 0 0,0-1 0,-1 0 0,0 0 0,0-1 0,0 0 0,0 0 0,-1 0 0,0-1 0,0 0 0,-1 0 0,1 0 0,-1 0 0,0-1 0,-1 1 0,0-1 0,0 0 0,3-11 0,-2 5 0,-1-1 0,0 1 0,-1-1 0,0 0 0,-1 0 0,-1 0 0,0 0 0,-1 0 0,-3-20 0,1 27 0,1 8 0,-3 22 0,0 32 0,5-37-100,2 98 333,-1-103-447,0 0 0,1 0 0,1 0 0,0-1 0,0 1 0,9 17 0,-2-12-6612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40.578"/>
    </inkml:context>
    <inkml:brush xml:id="br0">
      <inkml:brushProperty name="width" value="0.05" units="cm"/>
      <inkml:brushProperty name="height" value="0.05" units="cm"/>
      <inkml:brushProperty name="color" value="#333333"/>
    </inkml:brush>
  </inkml:definitions>
  <inkml:trace contextRef="#ctx0" brushRef="#br0">92 23 24575,'0'0'0,"0"-1"0,0 0 0,0 0 0,0 0 0,1 0 0,-2 0 0,1 0 0,0 1 0,0-1 0,0 0 0,0 0 0,0 0 0,-1 0 0,1 1 0,0-1 0,-1 0 0,1 0 0,0 0 0,-1 1 0,1-1 0,-1 0 0,0 1 0,1-1 0,-1 0 0,1 1 0,-1-1 0,0 1 0,-1-2 0,1 2 0,0 0 0,-1 1 0,1-1 0,0 0 0,-1 0 0,1 1 0,0-1 0,0 0 0,0 1 0,-1 0 0,1-1 0,0 1 0,0 0 0,0-1 0,0 1 0,-2 1 0,-2 3 0,-1 1 0,1-1 0,0 1 0,0 0 0,-7 11 0,9-11 0,-1 1 0,2-1 0,-1 1 0,1-1 0,0 1 0,0 0 0,1 0 0,0 0 0,0 0 0,1 0 0,0 0 0,0 0 0,3 14 0,-3-21 0,0 1 0,1 0 0,-1 0 0,1-1 0,0 1 0,-1 0 0,1-1 0,0 1 0,-1 0 0,1-1 0,0 1 0,0-1 0,-1 1 0,1-1 0,0 0 0,0 1 0,0-1 0,0 0 0,0 0 0,-1 1 0,1-1 0,0 0 0,0 0 0,0 0 0,0 0 0,0 0 0,0 0 0,0 0 0,0-1 0,0 1 0,-1 0 0,1 0 0,0-1 0,0 1 0,0 0 0,0-1 0,-1 1 0,1-1 0,0 1 0,0-1 0,-1 0 0,1 1 0,0-1 0,0-1 0,33-29 0,-29 23 0,0 1 0,0-1 0,-1 0 0,-1 0 0,6-17 0,14-25 0,-23 49 0,0 0 0,1 0 0,-1 1 0,1-1 0,-1 0 0,1 1 0,-1-1 0,1 1 0,-1-1 0,1 0 0,0 1 0,-1 0 0,1-1 0,0 1 0,-1-1 0,1 1 0,0 0 0,0-1 0,-1 1 0,1 0 0,0 0 0,0-1 0,-1 1 0,1 0 0,0 0 0,0 0 0,0 0 0,-1 0 0,1 0 0,0 0 0,0 1 0,0-1 0,-1 0 0,1 0 0,0 1 0,0-1 0,-1 0 0,1 1 0,0-1 0,0 0 0,-1 1 0,1-1 0,-1 1 0,1 0 0,0-1 0,-1 1 0,1-1 0,-1 1 0,1 0 0,-1-1 0,0 1 0,1 0 0,-1 1 0,28 52 0,-17-32 0,3-4-1365,0-3-5461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4.021"/>
    </inkml:context>
    <inkml:brush xml:id="br0">
      <inkml:brushProperty name="width" value="0.05" units="cm"/>
      <inkml:brushProperty name="height" value="0.05" units="cm"/>
      <inkml:brushProperty name="color" value="#333333"/>
    </inkml:brush>
  </inkml:definitions>
  <inkml:trace contextRef="#ctx0" brushRef="#br0">1 1 24575,'19'297'0,"-10"-260"0,1-29 0,-9-8 0,0 0 0,0-1 0,0 1 0,0-1 0,-1 1 0,1 0 0,0-1 0,0 1 0,-1-1 0,1 0 0,0 1 0,0-1 0,-1 0 0,1 1 0,-1-1 0,1 0 0,-1 0 0,1 1 0,0-2 0,31-61 0,8-16 0,-37 74 0,1 0 0,-1 1 0,1 0 0,-1 0 0,1 0 0,0 0 0,1 1 0,-1-1 0,0 1 0,1 0 0,0 0 0,10-3 0,-13 5 0,0 0 0,0 0 0,0 1 0,0-1 0,0 1 0,1 0 0,-1-1 0,0 1 0,0 0 0,0 1 0,1-1 0,-1 0 0,0 0 0,0 1 0,0-1 0,0 1 0,0 0 0,0 0 0,0 0 0,0 0 0,0 0 0,0 0 0,0 0 0,0 1 0,-1-1 0,1 1 0,0-1 0,-1 1 0,1 0 0,-1-1 0,0 1 0,0 0 0,0 0 0,2 3 0,2 8 0,0 0 0,0 0 0,-2 1 0,5 22 0,2 7 0,0-22-1365,3-5-5461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40.892"/>
    </inkml:context>
    <inkml:brush xml:id="br0">
      <inkml:brushProperty name="width" value="0.05" units="cm"/>
      <inkml:brushProperty name="height" value="0.05" units="cm"/>
      <inkml:brushProperty name="color" value="#333333"/>
    </inkml:brush>
  </inkml:definitions>
  <inkml:trace contextRef="#ctx0" brushRef="#br0">1 4 24575,'0'-2'0,"0"1"0,0 6 0,0 7 0,0 7 0,0 5 0,0 3 0,0 3 0,0 1 0,0-3 0,0-3 0,0-1 0,2-5 0,2-5-8191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0:41.580"/>
    </inkml:context>
    <inkml:brush xml:id="br0">
      <inkml:brushProperty name="width" value="0.05" units="cm"/>
      <inkml:brushProperty name="height" value="0.05" units="cm"/>
      <inkml:brushProperty name="color" value="#333333"/>
    </inkml:brush>
  </inkml:definitions>
  <inkml:trace contextRef="#ctx0" brushRef="#br0">0 77 24575,'8'-5'0,"-1"0"0,0 1 0,1 0 0,0 0 0,0 0 0,0 1 0,13-3 0,15-7 0,22-15 0,-65 37 0,1 1 0,0 1 0,1-1 0,0 1 0,0 0 0,1 0 0,1 1 0,0-1 0,0 1 0,1 0 0,1-1 0,0 1 0,0 16 0,1-26 0,0 0 0,0 0 0,0 0 0,0-1 0,1 1 0,-1 0 0,0 0 0,1 0 0,-1-1 0,1 1 0,0 0 0,-1-1 0,1 1 0,0 0 0,0-1 0,2 2 0,-3-2 0,1 0 0,0-1 0,0 1 0,-1-1 0,1 0 0,0 1 0,0-1 0,0 0 0,0 1 0,0-1 0,-1 0 0,1 0 0,0 0 0,0 0 0,0 0 0,0 0 0,0 0 0,0 0 0,0 0 0,0 0 0,0-1 0,1 0 0,2 0 0,0-1 0,-1 0 0,1 0 0,-1 0 0,1-1 0,-1 1 0,0-1 0,0 0 0,0 0 0,-1 0 0,1 0 0,3-6 0,9-28 0,6-11 0,-20 46 0,0 0 0,0 0 0,0 0 0,0 0 0,1 1 0,-1-1 0,1 0 0,-1 1 0,1-1 0,0 1 0,-1-1 0,1 1 0,0 0 0,0 0 0,0 0 0,0 0 0,2-1 0,-2 2 0,-1 0 0,0 0 0,1 0 0,-1 0 0,0 1 0,0-1 0,1 0 0,-1 1 0,0-1 0,0 1 0,0-1 0,1 1 0,-1-1 0,0 1 0,0 0 0,0 0 0,0 0 0,0-1 0,0 1 0,0 0 0,-1 0 0,1 0 0,0 0 0,0 0 0,-1 1 0,1-1 0,-1 0 0,1 0 0,-1 0 0,1 1 0,-1-1 0,1 2 0,10 48 0,-10-43 0,4 44 62,5 19-1489,-7-61-5399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1:25.390"/>
    </inkml:context>
    <inkml:brush xml:id="br0">
      <inkml:brushProperty name="width" value="0.05" units="cm"/>
      <inkml:brushProperty name="height" value="0.05" units="cm"/>
      <inkml:brushProperty name="color" value="#008C3A"/>
    </inkml:brush>
  </inkml:definitions>
  <inkml:trace contextRef="#ctx0" brushRef="#br0">315 45 24575,'0'-2'0,"0"0"0,0 1 0,0-1 0,0 0 0,0 1 0,0-1 0,0 0 0,-1 1 0,1-1 0,-1 0 0,1 1 0,-1-1 0,0 1 0,0-1 0,1 1 0,-1-1 0,0 1 0,0 0 0,-1-1 0,1 1 0,0 0 0,0 0 0,0 0 0,-1 0 0,1 0 0,-1 0 0,1 0 0,-1 0 0,1 1 0,-1-1 0,1 1 0,-1-1 0,0 1 0,1-1 0,-1 1 0,0 0 0,1 0 0,-1 0 0,0 0 0,1 0 0,-1 0 0,0 0 0,1 1 0,-1-1 0,0 0 0,-2 2 0,-6 1 0,0 0 0,1 0 0,-1 1 0,1 0 0,0 1 0,-12 8 0,10-4 0,-1 0 0,2 1 0,-1 0 0,1 0 0,1 1 0,0 1 0,-13 21 0,20-30 0,0 1 0,0 0 0,1 0 0,-1 0 0,1 0 0,0 0 0,0 0 0,0 0 0,1 0 0,0 0 0,-1 0 0,1 1 0,1 5 0,0-7 0,0 0 0,0 0 0,1 0 0,-1 0 0,0-1 0,1 1 0,0 0 0,0-1 0,0 1 0,0-1 0,0 0 0,0 0 0,0 0 0,1 0 0,-1 0 0,1 0 0,0 0 0,-1-1 0,1 1 0,4 0 0,23 9 0,0-1 0,1-1 0,0-2 0,53 5 0,-82-12 0,0 0 0,-1 0 0,1 0 0,-1 0 0,1 0 0,-1 0 0,1 1 0,0-1 0,-1 1 0,1-1 0,-1 1 0,0 0 0,1-1 0,-1 1 0,1 0 0,-1 0 0,0 0 0,0 0 0,0 0 0,1 0 0,-1 0 0,0 1 0,0-1 0,-1 0 0,1 1 0,1 1 0,-2 0 0,0-1 0,0 0 0,0 0 0,0 0 0,-1 1 0,1-1 0,-1 0 0,0 0 0,1 0 0,-1 0 0,0 0 0,0 0 0,-1 0 0,1 0 0,0-1 0,-3 4 0,-5 6 0,-1-1 0,-1 1 0,0-2 0,-22 16 0,10-11 0,1-2 0,-2-1 0,0-1 0,0 0 0,0-2 0,-1-1 0,-47 7 0,71-14-76,-1 0 1,0 0-1,1 0 0,-1 0 0,0 0 0,1 0 0,-1 0 0,0-1 1,1 1-1,-1 0 0,0-1 0,1 1 0,-1-1 0,1 0 1,-1 0-1,1 0 0,-3-1 0,-3-7-6750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11:25.961"/>
    </inkml:context>
    <inkml:brush xml:id="br0">
      <inkml:brushProperty name="width" value="0.05" units="cm"/>
      <inkml:brushProperty name="height" value="0.05" units="cm"/>
      <inkml:brushProperty name="color" value="#008C3A"/>
    </inkml:brush>
  </inkml:definitions>
  <inkml:trace contextRef="#ctx0" brushRef="#br0">2 46 24575,'-1'-18'0,"1"-7"0,0 22 0,2 14 0,56 332 0,-2-28 0,-50-249-1365,-5-41-5461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7"/>
    </inkml:context>
    <inkml:brush xml:id="br0">
      <inkml:brushProperty name="width" value="0.05" units="cm"/>
      <inkml:brushProperty name="height" value="0.05" units="cm"/>
    </inkml:brush>
  </inkml:definitions>
  <inkml:trace contextRef="#ctx0" brushRef="#br0">17 27 24575,'-5'0'0,"-1"-9"0,1 2 0,13 2 0,15 2 0,8 1 0,2 2 0,5-1 0,5 2 0,-5-1-8191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8"/>
    </inkml:context>
    <inkml:brush xml:id="br0">
      <inkml:brushProperty name="width" value="0.05" units="cm"/>
      <inkml:brushProperty name="height" value="0.05" units="cm"/>
    </inkml:brush>
  </inkml:definitions>
  <inkml:trace contextRef="#ctx0" brushRef="#br0">5 0 24575,'-5'0'0,"8"0"0,8 0 0,10 0 0,6 0 0,8 0 0,1 0 0,-5 0-8191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9"/>
    </inkml:context>
    <inkml:brush xml:id="br0">
      <inkml:brushProperty name="width" value="0.05" units="cm"/>
      <inkml:brushProperty name="height" value="0.05" units="cm"/>
    </inkml:brush>
  </inkml:definitions>
  <inkml:trace contextRef="#ctx0" brushRef="#br0">0 91 24575,'1'-3'0,"-1"0"0,1 0 0,0-1 0,0 1 0,1 0 0,-1 0 0,1 0 0,-1 1 0,1-1 0,0 0 0,0 1 0,0-1 0,0 1 0,0-1 0,4-1 0,-1-2 0,1 1 0,1 1 0,-1-1 0,1 1 0,8-5 0,-9 7 0,1 0 0,0 0 0,-1 1 0,1 0 0,0 0 0,0 0 0,0 1 0,0 0 0,-1 0 0,1 1 0,0 0 0,0 0 0,0 0 0,-1 1 0,1 0 0,-1 0 0,1 1 0,-1 0 0,0 0 0,0 1 0,0-1 0,-1 1 0,1 0 0,5 7 0,9 7 0,-1 0 0,0 2 0,-2 1 0,28 43 0,-33-43 0,-1 1 0,-1 1 0,-2 0 0,0 1 0,7 39 0,-7-29 0,2-1 0,15 37 0,-21-61 0,0 1 0,1-1 0,1 0 0,-1-1 0,1 0 0,1 0 0,0 0 0,0 0 0,0-1 0,1 0 0,12 8 0,-12-11 10,-1 0 0,0-1 0,1 0 0,-1 0 0,1-1 0,0 0 0,0 0 0,0 0 0,0-1 0,0-1 0,15 0 0,-5-1-307,-1-1 0,0-1 0,1 0 0,22-8 0,9-7-6529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15.585"/>
    </inkml:context>
    <inkml:brush xml:id="br0">
      <inkml:brushProperty name="width" value="0.1" units="cm"/>
      <inkml:brushProperty name="height" value="0.1" units="cm"/>
      <inkml:brushProperty name="color" value="#BFBFBF"/>
    </inkml:brush>
  </inkml:definitions>
  <inkml:trace contextRef="#ctx0" brushRef="#br0">0 0 24575,'0'11'0,"0"18"0,0 27 0,0 18 0,0 13 0,0 8 0,0 3 0,0-5 0,0-2 0,11-11 0,3-14 0,-1-13 0,3-15 0,-1-15-8191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16.348"/>
    </inkml:context>
    <inkml:brush xml:id="br0">
      <inkml:brushProperty name="width" value="0.1" units="cm"/>
      <inkml:brushProperty name="height" value="0.1" units="cm"/>
      <inkml:brushProperty name="color" value="#BFBFBF"/>
    </inkml:brush>
  </inkml:definitions>
  <inkml:trace contextRef="#ctx0" brushRef="#br0">1 1 24575,'0'11'0,"10"13"0,4 20 0,-1 17 0,-2 9 0,-3 8 0,-4 7 0,-1 5 0,3 8 0,2-2 0,8-7 0,3-13 0,14-20 0,0-18-8191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17.523"/>
    </inkml:context>
    <inkml:brush xml:id="br0">
      <inkml:brushProperty name="width" value="0.1" units="cm"/>
      <inkml:brushProperty name="height" value="0.1" units="cm"/>
      <inkml:brushProperty name="color" value="#BFBFBF"/>
    </inkml:brush>
  </inkml:definitions>
  <inkml:trace contextRef="#ctx0" brushRef="#br0">1 1 24575,'0'5'0,"0"8"0,0 11 0,0 18 0,0 18 0,0 8 0,0 4 0,0 0 0,0-1 0,0-9 0,0-3 0,5-7 0,2-6 0,5-12 0,0-1 0,9-6 0,1-8-8191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4.538"/>
    </inkml:context>
    <inkml:brush xml:id="br0">
      <inkml:brushProperty name="width" value="0.05" units="cm"/>
      <inkml:brushProperty name="height" value="0.05" units="cm"/>
      <inkml:brushProperty name="color" value="#333333"/>
    </inkml:brush>
  </inkml:definitions>
  <inkml:trace contextRef="#ctx0" brushRef="#br0">133 14 24575,'0'-1'0,"0"0"0,0 1 0,0-1 0,0 1 0,0-1 0,-1 1 0,1-1 0,0 1 0,0-1 0,0 0 0,-1 1 0,1-1 0,0 1 0,-1 0 0,1-1 0,0 1 0,-1-1 0,1 1 0,0-1 0,-1 1 0,1 0 0,-1-1 0,1 1 0,-1 0 0,1 0 0,-1-1 0,1 1 0,-1 0 0,1 0 0,-1 0 0,0-1 0,1 1 0,-1 0 0,1 0 0,-1 0 0,1 0 0,-1 0 0,1 0 0,-1 0 0,0 0 0,1 1 0,-1-1 0,1 0 0,-1 0 0,1 0 0,-1 1 0,1-1 0,-1 0 0,1 0 0,-1 1 0,1-1 0,-1 0 0,1 1 0,-1 0 0,-28 18 0,20-10 0,0 0 0,1 1 0,0 0 0,1 1 0,0 0 0,0 0 0,-4 12 0,8-18 0,1 0 0,0-1 0,1 1 0,-1 0 0,1 0 0,-1 0 0,2 0 0,-1 0 0,0 0 0,1 0 0,0 0 0,0 0 0,1 0 0,-1 0 0,1 0 0,0 0 0,1 0 0,-1 0 0,1 0 0,3 7 0,-5-12 0,1 1 0,-1 0 0,1-1 0,-1 1 0,0 0 0,1-1 0,-1 1 0,1-1 0,0 1 0,-1-1 0,1 1 0,-1-1 0,1 1 0,0-1 0,0 0 0,-1 1 0,1-1 0,0 0 0,-1 0 0,1 1 0,0-1 0,0 0 0,-1 0 0,1 0 0,0 0 0,0 0 0,0 0 0,-1 0 0,1 0 0,0 0 0,0 0 0,-1-1 0,3 1 0,-1-2 0,1 1 0,-1-1 0,0 0 0,1 0 0,-1 0 0,0 0 0,0 0 0,0-1 0,2-3 0,29-56 0,8-57 0,-41 118 0,0 0 0,0 1 0,0-1 0,1 0 0,-1 1 0,0-1 0,0 0 0,1 1 0,-1-1 0,0 0 0,1 1 0,-1-1 0,1 0 0,-1 1 0,1-1 0,-1 1 0,1-1 0,-1 1 0,1-1 0,0 1 0,-1 0 0,1-1 0,-1 1 0,1 0 0,0-1 0,-1 1 0,1 0 0,0 0 0,0 0 0,-1-1 0,2 1 0,-1 1 0,1-1 0,-1 1 0,0 0 0,1 0 0,-1 0 0,0-1 0,0 1 0,0 0 0,0 1 0,0-1 0,0 0 0,0 0 0,0 0 0,1 2 0,22 49 0,2 14-1365,-12-39-5461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18.714"/>
    </inkml:context>
    <inkml:brush xml:id="br0">
      <inkml:brushProperty name="width" value="0.1" units="cm"/>
      <inkml:brushProperty name="height" value="0.1" units="cm"/>
      <inkml:brushProperty name="color" value="#BFBFBF"/>
    </inkml:brush>
  </inkml:definitions>
  <inkml:trace contextRef="#ctx0" brushRef="#br0">1 1 24575,'0'10'0,"0"15"0,0 13 0,0 16 0,0 14 0,0 13 0,0 7 0,5-1 0,2-4 0,0-6 0,9-1 0,2-7 0,8-15 0,1-18-8191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19.340"/>
    </inkml:context>
    <inkml:brush xml:id="br0">
      <inkml:brushProperty name="width" value="0.1" units="cm"/>
      <inkml:brushProperty name="height" value="0.1" units="cm"/>
      <inkml:brushProperty name="color" value="#BFBFBF"/>
    </inkml:brush>
  </inkml:definitions>
  <inkml:trace contextRef="#ctx0" brushRef="#br0">0 0 24575,'0'11'0,"0"19"0,0 15 0,0 10 0,0 7 0,0 3 0,0 1 0,0 5 0,0-4 0,0-3 0,0-7 0,0-8 0,6-2 0,1-9-8191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0.636"/>
    </inkml:context>
    <inkml:brush xml:id="br0">
      <inkml:brushProperty name="width" value="0.1" units="cm"/>
      <inkml:brushProperty name="height" value="0.1" units="cm"/>
      <inkml:brushProperty name="color" value="#BFBFBF"/>
    </inkml:brush>
  </inkml:definitions>
  <inkml:trace contextRef="#ctx0" brushRef="#br0">1 1 24575,'0'15'0,"0"17"0,0 12 0,0 10 0,0 12 0,0 15 0,0 10 0,0-1 0,0-4 0,0-6 0,0-7 0,5-15 0,2-8 0,6-11 0,-1-13-8191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1.501"/>
    </inkml:context>
    <inkml:brush xml:id="br0">
      <inkml:brushProperty name="width" value="0.1" units="cm"/>
      <inkml:brushProperty name="height" value="0.1" units="cm"/>
      <inkml:brushProperty name="color" value="#BFBFBF"/>
    </inkml:brush>
  </inkml:definitions>
  <inkml:trace contextRef="#ctx0" brushRef="#br0">0 1 24575,'0'5'0,"0"7"0,0 7 0,0 5 0,0 10 0,0 9 0,0 7 0,0 7 0,0-2 0,0 1 0,0-4 0,6-6 0,1 0 0,10 3 0,2-8-8191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2.173"/>
    </inkml:context>
    <inkml:brush xml:id="br0">
      <inkml:brushProperty name="width" value="0.1" units="cm"/>
      <inkml:brushProperty name="height" value="0.1" units="cm"/>
      <inkml:brushProperty name="color" value="#BFBFBF"/>
    </inkml:brush>
  </inkml:definitions>
  <inkml:trace contextRef="#ctx0" brushRef="#br0">33 1 24575,'-16'401'0,"-1"21"0,18-383-1365,-1-7-5461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3.218"/>
    </inkml:context>
    <inkml:brush xml:id="br0">
      <inkml:brushProperty name="width" value="0.1" units="cm"/>
      <inkml:brushProperty name="height" value="0.1" units="cm"/>
      <inkml:brushProperty name="color" value="#BFBFBF"/>
    </inkml:brush>
  </inkml:definitions>
  <inkml:trace contextRef="#ctx0" brushRef="#br0">0 0 24575,'0'5'0,"0"13"0,0 13 0,0 12 0,0 9 0,0 7 0,0 3 0,0 2 0,0 1 0,6-6 0,1-2 0,0 0 0,-2 0 0,-1 2 0,-1-5 0,-2-5 0,-1-1 0,0-9-8191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4.375"/>
    </inkml:context>
    <inkml:brush xml:id="br0">
      <inkml:brushProperty name="width" value="0.1" units="cm"/>
      <inkml:brushProperty name="height" value="0.1" units="cm"/>
      <inkml:brushProperty name="color" value="#BFBFBF"/>
    </inkml:brush>
  </inkml:definitions>
  <inkml:trace contextRef="#ctx0" brushRef="#br0">1 0 24575,'0'11'0,"0"8"0,5 6 0,1 10 0,1 4 0,-2 6 0,-1 6 0,-2 4 0,10 4 0,3 8 0,-2-3 0,-2-6 0,2-14 0,-2-3 0,-2 1 0,-3 10 0,-2 7 0,-3-8-8191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5.498"/>
    </inkml:context>
    <inkml:brush xml:id="br0">
      <inkml:brushProperty name="width" value="0.1" units="cm"/>
      <inkml:brushProperty name="height" value="0.1" units="cm"/>
      <inkml:brushProperty name="color" value="#BFBFBF"/>
    </inkml:brush>
  </inkml:definitions>
  <inkml:trace contextRef="#ctx0" brushRef="#br0">0 6 24575,'0'-5'0,"0"9"0,0 8 0,0 9 0,0 10 0,0 11 0,0 14 0,0 8 0,0 3 0,0 2 0,0-1 0,0-7 0,0-3 0,0-6 0,0-7 0,0-11-8191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6.316"/>
    </inkml:context>
    <inkml:brush xml:id="br0">
      <inkml:brushProperty name="width" value="0.1" units="cm"/>
      <inkml:brushProperty name="height" value="0.1" units="cm"/>
      <inkml:brushProperty name="color" value="#BFBFBF"/>
    </inkml:brush>
  </inkml:definitions>
  <inkml:trace contextRef="#ctx0" brushRef="#br0">33 1 24575,'0'15'0,"0"17"0,0 12 0,-5 10 0,-2 7 0,0 2 0,1 2 0,3 6 0,0 5 0,2 7 0,6-6 0,2-10 0,5-7 0,6-13 0,0-20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7.572"/>
    </inkml:context>
    <inkml:brush xml:id="br0">
      <inkml:brushProperty name="width" value="0.1" units="cm"/>
      <inkml:brushProperty name="height" value="0.1" units="cm"/>
      <inkml:brushProperty name="color" value="#BFBFBF"/>
    </inkml:brush>
  </inkml:definitions>
  <inkml:trace contextRef="#ctx0" brushRef="#br0">1 1 24575,'0'5'0,"0"8"0,0 11 0,0 8 0,0 8 0,0 8 0,0 6 0,0 6 0,10 1 0,4 2 0,0 1 0,2 0 0,-2-1 0,-2 0 0,1-11 0,-1-20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5.022"/>
    </inkml:context>
    <inkml:brush xml:id="br0">
      <inkml:brushProperty name="width" value="0.05" units="cm"/>
      <inkml:brushProperty name="height" value="0.05" units="cm"/>
      <inkml:brushProperty name="color" value="#333333"/>
    </inkml:brush>
  </inkml:definitions>
  <inkml:trace contextRef="#ctx0" brushRef="#br0">1 10 24575,'0'-7'0,"0"4"0,0 8 0,0 8 0,0 11 0,0 8 0,0 6 0,0 7 0,0 4 0,0 0 0,7-1 0,2-4 0,1-4 0,-3-3 0,2-9 0,-1-10-8191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28.824"/>
    </inkml:context>
    <inkml:brush xml:id="br0">
      <inkml:brushProperty name="width" value="0.1" units="cm"/>
      <inkml:brushProperty name="height" value="0.1" units="cm"/>
      <inkml:brushProperty name="color" value="#BFBFBF"/>
    </inkml:brush>
  </inkml:definitions>
  <inkml:trace contextRef="#ctx0" brushRef="#br0">0 1 24575,'0'552'0,"3"-517"-227,2 0-1,0 0 1,3 0-1,1-1 1,16 41-1,-10-32-6598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30.059"/>
    </inkml:context>
    <inkml:brush xml:id="br0">
      <inkml:brushProperty name="width" value="0.1" units="cm"/>
      <inkml:brushProperty name="height" value="0.1" units="cm"/>
      <inkml:brushProperty name="color" value="#BFBFBF"/>
    </inkml:brush>
  </inkml:definitions>
  <inkml:trace contextRef="#ctx0" brushRef="#br0">0 0 24575,'0'6'0,"0"11"0,0 10 0,0 14 0,0 7 0,0 5 0,0 4 0,0-2 0,0 5 0,0-3 0,0 6 0,0-3 0,0 4 0,0 2 0,0-6 0,0-7 0,0-13-8191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35.003"/>
    </inkml:context>
    <inkml:brush xml:id="br0">
      <inkml:brushProperty name="width" value="0.1" units="cm"/>
      <inkml:brushProperty name="height" value="0.1" units="cm"/>
      <inkml:brushProperty name="color" value="#BFBFBF"/>
    </inkml:brush>
  </inkml:definitions>
  <inkml:trace contextRef="#ctx0" brushRef="#br0">39 0 24575,'-2'1'0,"1"0"0,0 0 0,0 0 0,-1 0 0,1 0 0,0 0 0,0 1 0,0-1 0,0 0 0,0 1 0,0-1 0,0 0 0,1 1 0,-1-1 0,0 1 0,1-1 0,-1 1 0,1 0 0,0-1 0,0 1 0,-1 0 0,1-1 0,0 3 0,0-1 0,-10 73 0,3 1 0,4 0 0,7 79 0,-1-15 0,-3 74-1365,0-194-5461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36.202"/>
    </inkml:context>
    <inkml:brush xml:id="br0">
      <inkml:brushProperty name="width" value="0.1" units="cm"/>
      <inkml:brushProperty name="height" value="0.1" units="cm"/>
      <inkml:brushProperty name="color" value="#BFBFBF"/>
    </inkml:brush>
  </inkml:definitions>
  <inkml:trace contextRef="#ctx0" brushRef="#br0">5 1 24575,'-2'111'0,"-1"-39"0,10 99 0,19-41 0,-15-87 0,6 56 0,-10 200-1365,-7-267-5461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37.865"/>
    </inkml:context>
    <inkml:brush xml:id="br0">
      <inkml:brushProperty name="width" value="0.1" units="cm"/>
      <inkml:brushProperty name="height" value="0.1" units="cm"/>
      <inkml:brushProperty name="color" value="#BFBFBF"/>
    </inkml:brush>
  </inkml:definitions>
  <inkml:trace contextRef="#ctx0" brushRef="#br0">2 0 24575,'-2'190'0,"5"206"0,13-276 0,-10-81 0,4 55 0,-4-21-1365,0-46-5461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39.369"/>
    </inkml:context>
    <inkml:brush xml:id="br0">
      <inkml:brushProperty name="width" value="0.1" units="cm"/>
      <inkml:brushProperty name="height" value="0.1" units="cm"/>
      <inkml:brushProperty name="color" value="#BFBFBF"/>
    </inkml:brush>
  </inkml:definitions>
  <inkml:trace contextRef="#ctx0" brushRef="#br0">0 0 24575,'0'5'0,"0"13"0,0 13 0,0 7 0,0 12 0,0 9 0,0 5 0,0 2 0,0 0 0,0 0 0,0-2 0,0-5 0,0-8 0,0-8 0,6-11 0,1-10-8191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0.623"/>
    </inkml:context>
    <inkml:brush xml:id="br0">
      <inkml:brushProperty name="width" value="0.1" units="cm"/>
      <inkml:brushProperty name="height" value="0.1" units="cm"/>
      <inkml:brushProperty name="color" value="#BFBFBF"/>
    </inkml:brush>
  </inkml:definitions>
  <inkml:trace contextRef="#ctx0" brushRef="#br0">0 1 24575,'0'728'0,"5"-636"-1365,2-62-5461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1.517"/>
    </inkml:context>
    <inkml:brush xml:id="br0">
      <inkml:brushProperty name="width" value="0.1" units="cm"/>
      <inkml:brushProperty name="height" value="0.1" units="cm"/>
      <inkml:brushProperty name="color" value="#BFBFBF"/>
    </inkml:brush>
  </inkml:definitions>
  <inkml:trace contextRef="#ctx0" brushRef="#br0">0 0 24575,'0'16'0,"0"16"0,0 7 0,0 3 0,0 4 0,0 0 0,0-3 0,0-3 0,0 2 0,0-1 0,0-2 0,0-2 0,0 2 0,0 1 0,0 4 0,0 4 0,0-5-8191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2.569"/>
    </inkml:context>
    <inkml:brush xml:id="br0">
      <inkml:brushProperty name="width" value="0.1" units="cm"/>
      <inkml:brushProperty name="height" value="0.1" units="cm"/>
      <inkml:brushProperty name="color" value="#BFBFBF"/>
    </inkml:brush>
  </inkml:definitions>
  <inkml:trace contextRef="#ctx0" brushRef="#br0">0 1 24575,'0'10'0,"0"9"0,0 7 0,0 4 0,0 7 0,0 3 0,0 0 0,0-2 0,0 3 0,0 1 0,0-3 0,0 3 0,0 6 0,0-2 0,0-2 0,0-8-8191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3.692"/>
    </inkml:context>
    <inkml:brush xml:id="br0">
      <inkml:brushProperty name="width" value="0.1" units="cm"/>
      <inkml:brushProperty name="height" value="0.1" units="cm"/>
      <inkml:brushProperty name="color" value="#BFBFBF"/>
    </inkml:brush>
  </inkml:definitions>
  <inkml:trace contextRef="#ctx0" brushRef="#br0">0 0 24575,'0'728'-1365,"0"-692"-5461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5.322"/>
    </inkml:context>
    <inkml:brush xml:id="br0">
      <inkml:brushProperty name="width" value="0.05" units="cm"/>
      <inkml:brushProperty name="height" value="0.05" units="cm"/>
      <inkml:brushProperty name="color" value="#333333"/>
    </inkml:brush>
  </inkml:definitions>
  <inkml:trace contextRef="#ctx0" brushRef="#br0">5 34 24575,'-4'0'0,"6"0"0,18-7 0,8-3 0,4 1 0,-4 1-8191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5.647"/>
    </inkml:context>
    <inkml:brush xml:id="br0">
      <inkml:brushProperty name="width" value="0.1" units="cm"/>
      <inkml:brushProperty name="height" value="0.1" units="cm"/>
      <inkml:brushProperty name="color" value="#BFBFBF"/>
    </inkml:brush>
  </inkml:definitions>
  <inkml:trace contextRef="#ctx0" brushRef="#br0">0 0 24575,'19'380'0,"-4"-148"0,-15-228 15,1 1 0,-1-1 0,1 0 0,0 1 0,0-1 0,0 1 0,4 7 0,-4-11-57,0 0-1,-1 0 1,1 0-1,0-1 1,0 1-1,-1 0 1,1 0 0,0-1-1,0 1 1,0 0-1,0-1 1,0 1-1,0-1 1,0 1 0,0-1-1,0 0 1,0 1-1,0-1 1,0 0-1,1 0 1,-1 0 0,0 1-1,0-1 1,0 0-1,0-1 1,0 1-1,0 0 1,0 0 0,1 0-1,-1-1 1,0 1-1,0-1 1,0 1-1,2-2 1,14-7-6784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6.637"/>
    </inkml:context>
    <inkml:brush xml:id="br0">
      <inkml:brushProperty name="width" value="0.1" units="cm"/>
      <inkml:brushProperty name="height" value="0.1" units="cm"/>
      <inkml:brushProperty name="color" value="#BFBFBF"/>
    </inkml:brush>
  </inkml:definitions>
  <inkml:trace contextRef="#ctx0" brushRef="#br0">1 0 24575,'0'51'0,"5"209"0,-1-201 0,3 0 0,20 80 0,-20-109-682,4 46-1,-8-45-6143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8.162"/>
    </inkml:context>
    <inkml:brush xml:id="br0">
      <inkml:brushProperty name="width" value="0.1" units="cm"/>
      <inkml:brushProperty name="height" value="0.1" units="cm"/>
      <inkml:brushProperty name="color" value="#BFBFBF"/>
    </inkml:brush>
  </inkml:definitions>
  <inkml:trace contextRef="#ctx0" brushRef="#br0">0 0 24575,'0'5'0,"0"8"0,6 6 0,1 5 0,-1 10 0,0 4 0,8 5 0,3 7 0,-3 10 0,3 1 0,-3-5 0,8-2 0,5-9 0,-2-14-8191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9.101"/>
    </inkml:context>
    <inkml:brush xml:id="br0">
      <inkml:brushProperty name="width" value="0.1" units="cm"/>
      <inkml:brushProperty name="height" value="0.1" units="cm"/>
      <inkml:brushProperty name="color" value="#BFBFBF"/>
    </inkml:brush>
  </inkml:definitions>
  <inkml:trace contextRef="#ctx0" brushRef="#br0">31 1 24575,'0'5'0,"0"7"0,0 7 0,0 11 0,0 10 0,0 10 0,0 6 0,0 4 0,-5 3 0,-2 1 0,1-5 0,1-7 0,1-3 0,2 2 0,0-8-8191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49.991"/>
    </inkml:context>
    <inkml:brush xml:id="br0">
      <inkml:brushProperty name="width" value="0.1" units="cm"/>
      <inkml:brushProperty name="height" value="0.1" units="cm"/>
      <inkml:brushProperty name="color" value="#BFBFBF"/>
    </inkml:brush>
  </inkml:definitions>
  <inkml:trace contextRef="#ctx0" brushRef="#br0">1 0 24575,'0'5'0,"0"13"0,0 13 0,0 12 0,0 4 0,0 5 0,0-2 0,0 2 0,0 2 0,0-2 0,0-1 0,0-2 0,0-5 0,0 1 0,0-8-8191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51.187"/>
    </inkml:context>
    <inkml:brush xml:id="br0">
      <inkml:brushProperty name="width" value="0.1" units="cm"/>
      <inkml:brushProperty name="height" value="0.1" units="cm"/>
      <inkml:brushProperty name="color" value="#BFBFBF"/>
    </inkml:brush>
  </inkml:definitions>
  <inkml:trace contextRef="#ctx0" brushRef="#br0">1 1 24575,'5'0'0,"2"5"0,0 13 0,-1 8 0,-2 5 0,-2 7 0,10 4 0,2-2 0,-1 5 0,-2 3 0,-4 1 0,-2-4 0,-3 1 0,4-2 0,1 3 0,10-8 0,7-9 0,-1-11-8191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54.142"/>
    </inkml:context>
    <inkml:brush xml:id="br0">
      <inkml:brushProperty name="width" value="0.1" units="cm"/>
      <inkml:brushProperty name="height" value="0.1" units="cm"/>
      <inkml:brushProperty name="color" value="#BFBFBF"/>
    </inkml:brush>
  </inkml:definitions>
  <inkml:trace contextRef="#ctx0" brushRef="#br0">1 0 24575,'0'666'0,"5"-580"-1365,2-55-5461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55.108"/>
    </inkml:context>
    <inkml:brush xml:id="br0">
      <inkml:brushProperty name="width" value="0.1" units="cm"/>
      <inkml:brushProperty name="height" value="0.1" units="cm"/>
      <inkml:brushProperty name="color" value="#BFBFBF"/>
    </inkml:brush>
  </inkml:definitions>
  <inkml:trace contextRef="#ctx0" brushRef="#br0">1 0 24575,'0'11'0,"0"14"0,0 13 0,0 10 0,0 3 0,0-2 0,0 1 0,0-3 0,0-3 0,0-5 0,0 1 0,0 6 0,0-1 0,0-2 0,0-9-8191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7:56.307"/>
    </inkml:context>
    <inkml:brush xml:id="br0">
      <inkml:brushProperty name="width" value="0.1" units="cm"/>
      <inkml:brushProperty name="height" value="0.1" units="cm"/>
      <inkml:brushProperty name="color" value="#BFBFBF"/>
    </inkml:brush>
  </inkml:definitions>
  <inkml:trace contextRef="#ctx0" brushRef="#br0">65 1 24575,'0'5'0,"0"13"0,0 13 0,0 12 0,0 10 0,0 0 0,-11 2 0,-3-3 0,1-5 0,2 6 0,4 3 0,2 4 0,3 1 0,1-9-8191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0.261"/>
    </inkml:context>
    <inkml:brush xml:id="br0">
      <inkml:brushProperty name="width" value="0.1" units="cm"/>
      <inkml:brushProperty name="height" value="0.1" units="cm"/>
      <inkml:brushProperty name="color" value="#BFBFBF"/>
    </inkml:brush>
  </inkml:definitions>
  <inkml:trace contextRef="#ctx0" brushRef="#br0">1 0 24575,'0'3'0,"1"0"0,0 0 0,0 0 0,0 0 0,0 0 0,0 0 0,1 0 0,-1-1 0,4 6 0,5 9 0,1 15 0,-1 1 0,-2 0 0,-2 0 0,4 44 0,-4-30 0,9 220 0,-10-110 0,-5-149-105,0 0 0,1 1 0,0-1 0,1 0 0,-1 0 0,2 0 0,-1 0 0,1 0 0,0-1 0,1 1 0,-1-1 0,7 10 0,8-1-6721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5.603"/>
    </inkml:context>
    <inkml:brush xml:id="br0">
      <inkml:brushProperty name="width" value="0.05" units="cm"/>
      <inkml:brushProperty name="height" value="0.05" units="cm"/>
      <inkml:brushProperty name="color" value="#333333"/>
    </inkml:brush>
  </inkml:definitions>
  <inkml:trace contextRef="#ctx0" brushRef="#br0">0 0 24575,'0'11'0,"0"7"0,0 1-8191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1.369"/>
    </inkml:context>
    <inkml:brush xml:id="br0">
      <inkml:brushProperty name="width" value="0.1" units="cm"/>
      <inkml:brushProperty name="height" value="0.1" units="cm"/>
      <inkml:brushProperty name="color" value="#BFBFBF"/>
    </inkml:brush>
  </inkml:definitions>
  <inkml:trace contextRef="#ctx0" brushRef="#br0">33 1 24575,'-5'0'0,"-3"5"0,2 7 0,0 18 0,2 13 0,2 11 0,1 1 0,0 2 0,6 2 0,3-4 0,-1-7 0,-1 0 0,3-3 0,0-4 0,-1 1 0,-2 5 0,3-6 0,0-10-8191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2.656"/>
    </inkml:context>
    <inkml:brush xml:id="br0">
      <inkml:brushProperty name="width" value="0.1" units="cm"/>
      <inkml:brushProperty name="height" value="0.1" units="cm"/>
      <inkml:brushProperty name="color" value="#BFBFBF"/>
    </inkml:brush>
  </inkml:definitions>
  <inkml:trace contextRef="#ctx0" brushRef="#br0">0 1 24575,'20'282'0,"-6"-150"0,-2-26 0,4 43 0,-16-130-341,2 0 0,0 0-1,6 25 1,6-2-6485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3.797"/>
    </inkml:context>
    <inkml:brush xml:id="br0">
      <inkml:brushProperty name="width" value="0.1" units="cm"/>
      <inkml:brushProperty name="height" value="0.1" units="cm"/>
      <inkml:brushProperty name="color" value="#BFBFBF"/>
    </inkml:brush>
  </inkml:definitions>
  <inkml:trace contextRef="#ctx0" brushRef="#br0">1 1 24575,'0'10'0,"0"15"0,0 13 0,0 10 0,0 9 0,0 4 0,0 8 0,0 8 0,0 1 0,0-1 0,0-5 0,0-8 0,0-10 0,5-3 0,2-12-8191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4.689"/>
    </inkml:context>
    <inkml:brush xml:id="br0">
      <inkml:brushProperty name="width" value="0.1" units="cm"/>
      <inkml:brushProperty name="height" value="0.1" units="cm"/>
      <inkml:brushProperty name="color" value="#BFBFBF"/>
    </inkml:brush>
  </inkml:definitions>
  <inkml:trace contextRef="#ctx0" brushRef="#br0">0 7 24575,'0'-5'0,"0"3"0,0 8 0,0 12 0,0 15 0,0 17 0,0 11 0,11 10 0,3 10 0,0 6 0,2-1 0,-1-10 0,-4-7 0,-3-10 0,7-15 0,2-15-8191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5.646"/>
    </inkml:context>
    <inkml:brush xml:id="br0">
      <inkml:brushProperty name="width" value="0.1" units="cm"/>
      <inkml:brushProperty name="height" value="0.1" units="cm"/>
      <inkml:brushProperty name="color" value="#BFBFBF"/>
    </inkml:brush>
  </inkml:definitions>
  <inkml:trace contextRef="#ctx0" brushRef="#br0">2 0 24575,'-1'88'0,"2"275"0,26-137-1365,-25-184-5461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6.524"/>
    </inkml:context>
    <inkml:brush xml:id="br0">
      <inkml:brushProperty name="width" value="0.1" units="cm"/>
      <inkml:brushProperty name="height" value="0.1" units="cm"/>
      <inkml:brushProperty name="color" value="#BFBFBF"/>
    </inkml:brush>
  </inkml:definitions>
  <inkml:trace contextRef="#ctx0" brushRef="#br0">64 1 24575,'0'5'0,"0"13"0,0 13 0,0 17 0,-10 12 0,-4 5 0,1 3 0,2 5 0,4 1 0,2-1 0,2-3 0,2-8 0,1-4 0,1-7 0,5-6 0,7-12 0,1-10-8191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7.434"/>
    </inkml:context>
    <inkml:brush xml:id="br0">
      <inkml:brushProperty name="width" value="0.1" units="cm"/>
      <inkml:brushProperty name="height" value="0.1" units="cm"/>
      <inkml:brushProperty name="color" value="#BFBFBF"/>
    </inkml:brush>
  </inkml:definitions>
  <inkml:trace contextRef="#ctx0" brushRef="#br0">0 1 24575,'0'5'0,"0"123"0,18 143 0,-9-171-314,-5 131 0,-4-191-423,0-1-6089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09.988"/>
    </inkml:context>
    <inkml:brush xml:id="br0">
      <inkml:brushProperty name="width" value="0.1" units="cm"/>
      <inkml:brushProperty name="height" value="0.1" units="cm"/>
      <inkml:brushProperty name="color" value="#BFBFBF"/>
    </inkml:brush>
  </inkml:definitions>
  <inkml:trace contextRef="#ctx0" brushRef="#br0">1 0 24575,'0'19'0,"-1"12"0,2 0 0,0 1 0,2-1 0,2 0 0,11 44 0,-4-27 0,-2 0 0,-3 0 0,-1 1 0,-2 72 0,-1-53 0,-4-61-85,1 0 0,1 0-1,0 1 1,0-1 0,0 0-1,1 0 1,0 0 0,0 0-1,0 0 1,1-1 0,0 1-1,1-1 1,-1 0 0,1 0-1,7 8 1,14 6-6741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2.130"/>
    </inkml:context>
    <inkml:brush xml:id="br0">
      <inkml:brushProperty name="width" value="0.1" units="cm"/>
      <inkml:brushProperty name="height" value="0.1" units="cm"/>
      <inkml:brushProperty name="color" value="#BFBFBF"/>
    </inkml:brush>
  </inkml:definitions>
  <inkml:trace contextRef="#ctx0" brushRef="#br0">1 1 24575,'0'316'0,"2"-285"0,1 0 0,2-1 0,1 1 0,12 32 0,4 23 0,5 29-1365,-21-83-5461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2.878"/>
    </inkml:context>
    <inkml:brush xml:id="br0">
      <inkml:brushProperty name="width" value="0.1" units="cm"/>
      <inkml:brushProperty name="height" value="0.1" units="cm"/>
      <inkml:brushProperty name="color" value="#BFBFBF"/>
    </inkml:brush>
  </inkml:definitions>
  <inkml:trace contextRef="#ctx0" brushRef="#br0">33 0 24575,'-9'33'0,"1"-1"0,2 2 0,-4 61 0,10 104 0,2-100 0,-3 28 0,4 138 0,-3-261-91,0-1 0,1 1 0,-1 0 0,1 0 0,0 0 0,0-1 0,0 1 0,0 0 0,1-1 0,-1 1 0,1-1 0,0 0 0,0 1 0,5 4 0,13 9-6735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6.056"/>
    </inkml:context>
    <inkml:brush xml:id="br0">
      <inkml:brushProperty name="width" value="0.05" units="cm"/>
      <inkml:brushProperty name="height" value="0.05" units="cm"/>
      <inkml:brushProperty name="color" value="#333333"/>
    </inkml:brush>
  </inkml:definitions>
  <inkml:trace contextRef="#ctx0" brushRef="#br0">284 28 24575,'0'-1'0,"1"0"0,-1 0 0,0 0 0,0 0 0,0 0 0,0 0 0,-1 0 0,1 0 0,0 0 0,0 0 0,-1 0 0,1 0 0,0 0 0,-1 0 0,1 0 0,-1 0 0,1 0 0,-1 0 0,0 0 0,1 1 0,-1-1 0,0 0 0,1 0 0,-1 1 0,0-1 0,0 0 0,0 1 0,-1-1 0,0 0 0,0 1 0,1 0 0,-1 0 0,0 0 0,0 0 0,0 0 0,0 0 0,0 1 0,0-1 0,0 1 0,1-1 0,-1 1 0,0 0 0,-2 1 0,-4 2 0,-1 1 0,1 0 0,0 0 0,0 1 0,-7 8 0,12-11 0,0-1 0,0 1 0,1 0 0,-1 0 0,1 1 0,0-1 0,0 0 0,0 1 0,0-1 0,0 1 0,1 0 0,0-1 0,0 1 0,0 0 0,0 0 0,0 0 0,1 0 0,0 6 0,1-7 0,0 0 0,0 1 0,0-1 0,0 0 0,1 0 0,-1 0 0,1 0 0,0 0 0,0 0 0,0 0 0,0-1 0,1 1 0,-1-1 0,1 1 0,0-1 0,-1 0 0,1 0 0,0 0 0,0-1 0,0 1 0,5 1 0,16 8 0,-18-9 0,1 0 0,-1 1 0,0 0 0,0 0 0,0 0 0,-1 1 0,1-1 0,-1 2 0,0-1 0,0 0 0,0 1 0,5 7 0,-10-11 0,1 1 0,-1-1 0,1 1 0,-1-1 0,0 1 0,0-1 0,0 1 0,0-1 0,0 1 0,0-1 0,-1 1 0,1-1 0,0 1 0,-1-1 0,1 0 0,-1 1 0,1-1 0,-1 0 0,0 1 0,0-1 0,1 0 0,-1 1 0,0-1 0,0 0 0,0 0 0,0 0 0,-1 0 0,1 0 0,0 0 0,0-1 0,-1 1 0,1 0 0,0 0 0,-1-1 0,-1 1 0,-57 25 0,55-24 0,-41 13-682,-72 14-1,64-20-6143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4.116"/>
    </inkml:context>
    <inkml:brush xml:id="br0">
      <inkml:brushProperty name="width" value="0.1" units="cm"/>
      <inkml:brushProperty name="height" value="0.1" units="cm"/>
      <inkml:brushProperty name="color" value="#BFBFBF"/>
    </inkml:brush>
  </inkml:definitions>
  <inkml:trace contextRef="#ctx0" brushRef="#br0">0 1 24575,'0'5'0,"0"7"0,0 18 0,11 13 0,3 11 0,0 7 0,-3 2 0,-3 3 0,-3 4 0,2 2 0,1-6 0,-1-9 0,-3-5 0,-1-4 0,-1-7 0,9-14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5.295"/>
    </inkml:context>
    <inkml:brush xml:id="br0">
      <inkml:brushProperty name="width" value="0.1" units="cm"/>
      <inkml:brushProperty name="height" value="0.1" units="cm"/>
      <inkml:brushProperty name="color" value="#BFBFBF"/>
    </inkml:brush>
  </inkml:definitions>
  <inkml:trace contextRef="#ctx0" brushRef="#br0">34 21 24575,'-6'0'0,"-1"-10"0,0 1 0,2 8 0,1 14 0,1 16 0,2 18 0,1 18 0,0 13 0,0 4 0,0-2 0,0-8 0,1-12 0,-1-6 0,0-6 0,0-6 0,0-5 0,0-9-8191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6.457"/>
    </inkml:context>
    <inkml:brush xml:id="br0">
      <inkml:brushProperty name="width" value="0.1" units="cm"/>
      <inkml:brushProperty name="height" value="0.1" units="cm"/>
      <inkml:brushProperty name="color" value="#BFBFBF"/>
    </inkml:brush>
  </inkml:definitions>
  <inkml:trace contextRef="#ctx0" brushRef="#br0">1 0 24575,'0'11'0,"0"8"0,0 12 0,0 6 0,0 1 0,0 6 0,0 5 0,0 5 0,0-1 0,0-5 0,0 0 0,0-2 0,0-5 0,0 2 0,0 4 0,0 0 0,10-9 0,4-11-8191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8:17.658"/>
    </inkml:context>
    <inkml:brush xml:id="br0">
      <inkml:brushProperty name="width" value="0.1" units="cm"/>
      <inkml:brushProperty name="height" value="0.1" units="cm"/>
      <inkml:brushProperty name="color" value="#BFBFBF"/>
    </inkml:brush>
  </inkml:definitions>
  <inkml:trace contextRef="#ctx0" brushRef="#br0">4 1 24575,'-3'218'0,"6"232"0,-3-441-114,1 0 1,-1 0-1,1 0 0,1 0 0,0-1 1,0 1-1,1-1 0,0 1 0,0-1 1,1 0-1,5 9 0,10 4-6712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4"/>
    </inkml:context>
    <inkml:brush xml:id="br0">
      <inkml:brushProperty name="width" value="0.1" units="cm"/>
      <inkml:brushProperty name="height" value="0.1" units="cm"/>
      <inkml:brushProperty name="color" value="#BFBFBF"/>
    </inkml:brush>
  </inkml:definitions>
  <inkml:trace contextRef="#ctx0" brushRef="#br0">39 0 24575,'-2'1'0,"1"0"0,0 0 0,0 0 0,-1 0 0,1 0 0,0 0 0,0 1 0,0-1 0,0 0 0,0 1 0,0-1 0,0 0 0,1 1 0,-1-1 0,0 1 0,1-1 0,-1 1 0,1 0 0,0-1 0,0 1 0,-1 0 0,1-1 0,0 3 0,0-1 0,-10 73 0,3 1 0,4 0 0,7 79 0,-1-15 0,-3 74-1365,0-194-5461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5"/>
    </inkml:context>
    <inkml:brush xml:id="br0">
      <inkml:brushProperty name="width" value="0.1" units="cm"/>
      <inkml:brushProperty name="height" value="0.1" units="cm"/>
      <inkml:brushProperty name="color" value="#BFBFBF"/>
    </inkml:brush>
  </inkml:definitions>
  <inkml:trace contextRef="#ctx0" brushRef="#br0">5 1 24575,'-2'111'0,"-1"-39"0,10 99 0,19-41 0,-15-87 0,6 56 0,-10 200-1365,-7-267-5461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6"/>
    </inkml:context>
    <inkml:brush xml:id="br0">
      <inkml:brushProperty name="width" value="0.1" units="cm"/>
      <inkml:brushProperty name="height" value="0.1" units="cm"/>
      <inkml:brushProperty name="color" value="#BFBFBF"/>
    </inkml:brush>
  </inkml:definitions>
  <inkml:trace contextRef="#ctx0" brushRef="#br0">2 0 24575,'-2'190'0,"5"206"0,13-276 0,-10-81 0,4 55 0,-4-21-1365,0-46-5461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7"/>
    </inkml:context>
    <inkml:brush xml:id="br0">
      <inkml:brushProperty name="width" value="0.1" units="cm"/>
      <inkml:brushProperty name="height" value="0.1" units="cm"/>
      <inkml:brushProperty name="color" value="#BFBFBF"/>
    </inkml:brush>
  </inkml:definitions>
  <inkml:trace contextRef="#ctx0" brushRef="#br0">0 0 24575,'0'5'0,"0"13"0,0 13 0,0 7 0,0 12 0,0 9 0,0 5 0,0 2 0,0 0 0,0 0 0,0-2 0,0-5 0,0-8 0,0-8 0,6-11 0,1-10-8191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8"/>
    </inkml:context>
    <inkml:brush xml:id="br0">
      <inkml:brushProperty name="width" value="0.1" units="cm"/>
      <inkml:brushProperty name="height" value="0.1" units="cm"/>
      <inkml:brushProperty name="color" value="#BFBFBF"/>
    </inkml:brush>
  </inkml:definitions>
  <inkml:trace contextRef="#ctx0" brushRef="#br0">0 1 24575,'0'728'0,"5"-636"-1365,2-62-5461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79"/>
    </inkml:context>
    <inkml:brush xml:id="br0">
      <inkml:brushProperty name="width" value="0.1" units="cm"/>
      <inkml:brushProperty name="height" value="0.1" units="cm"/>
      <inkml:brushProperty name="color" value="#BFBFBF"/>
    </inkml:brush>
  </inkml:definitions>
  <inkml:trace contextRef="#ctx0" brushRef="#br0">0 0 24575,'0'16'0,"0"16"0,0 7 0,0 3 0,0 4 0,0 0 0,0-3 0,0-3 0,0 2 0,0-1 0,0-2 0,0-2 0,0 2 0,0 1 0,0 4 0,0 4 0,0-5-8191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7.356"/>
    </inkml:context>
    <inkml:brush xml:id="br0">
      <inkml:brushProperty name="width" value="0.05" units="cm"/>
      <inkml:brushProperty name="height" value="0.05" units="cm"/>
      <inkml:brushProperty name="color" value="#333333"/>
    </inkml:brush>
  </inkml:definitions>
  <inkml:trace contextRef="#ctx0" brushRef="#br0">0 41 24575,'0'-21'0,"0"30"0,1 35 0,-1-36 0,0-3 0,0 0 0,1 1 0,0-1 0,-1 1 0,1-1 0,1 0 0,-1 0 0,1 0 0,2 6 0,-1-15 0,0-1 0,-1 1 0,0 0 0,0-1 0,0 1 0,2-8 0,-2 5 0,1 0 0,0 0 0,0 0 0,1 1 0,0-1 0,0 1 0,9-11 0,-12 16 0,0 0 0,0 0 0,0 0 0,0 0 0,0 0 0,1 0 0,-1 0 0,0 0 0,1 0 0,-1 0 0,1 1 0,-1-1 0,1 1 0,-1-1 0,1 1 0,-1-1 0,1 1 0,0 0 0,-1 0 0,1 0 0,-1 0 0,1 0 0,-1 0 0,1 0 0,0 1 0,-1-1 0,1 0 0,-1 1 0,1-1 0,-1 1 0,1 0 0,-1-1 0,0 1 0,1 0 0,-1 0 0,0 0 0,1 0 0,-1 0 0,0 0 0,0 1 0,0-1 0,0 0 0,1 3 0,3 4 0,0 0 0,0 1 0,-1 0 0,0 0 0,-1 0 0,0 0 0,0 1 0,-1-1 0,-1 1 0,1-1 0,-1 17 0,11 46 0,-7-75 0,3-14 0,8-29 0,-13 37 0,2-6 0,2-6 0,2-1 0,15-30 0,-22 48 0,0 1 0,-1 0 0,1-1 0,1 1 0,-1 0 0,0 0 0,1 0 0,-1 1 0,1-1 0,0 1 0,0-1 0,0 1 0,0 0 0,1 0 0,-1 0 0,0 0 0,1 1 0,-1-1 0,1 1 0,0 0 0,-1 0 0,7 0 0,-8 1 0,0 0 0,0 1 0,0 0 0,-1-1 0,1 1 0,0 0 0,-1-1 0,1 1 0,0 0 0,-1 0 0,1 1 0,-1-1 0,0 0 0,1 0 0,-1 1 0,0-1 0,0 1 0,1-1 0,-1 1 0,-1-1 0,1 1 0,0 0 0,1 3 0,14 48 0,-12-39 0,6 19-1365,1-1-5461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0"/>
    </inkml:context>
    <inkml:brush xml:id="br0">
      <inkml:brushProperty name="width" value="0.1" units="cm"/>
      <inkml:brushProperty name="height" value="0.1" units="cm"/>
      <inkml:brushProperty name="color" value="#BFBFBF"/>
    </inkml:brush>
  </inkml:definitions>
  <inkml:trace contextRef="#ctx0" brushRef="#br0">0 1 24575,'0'10'0,"0"9"0,0 7 0,0 4 0,0 7 0,0 3 0,0 0 0,0-2 0,0 3 0,0 1 0,0-3 0,0 3 0,0 6 0,0-2 0,0-2 0,0-8-8191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1"/>
    </inkml:context>
    <inkml:brush xml:id="br0">
      <inkml:brushProperty name="width" value="0.1" units="cm"/>
      <inkml:brushProperty name="height" value="0.1" units="cm"/>
      <inkml:brushProperty name="color" value="#BFBFBF"/>
    </inkml:brush>
  </inkml:definitions>
  <inkml:trace contextRef="#ctx0" brushRef="#br0">0 0 24575,'0'728'-1365,"0"-692"-5461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2"/>
    </inkml:context>
    <inkml:brush xml:id="br0">
      <inkml:brushProperty name="width" value="0.1" units="cm"/>
      <inkml:brushProperty name="height" value="0.1" units="cm"/>
      <inkml:brushProperty name="color" value="#BFBFBF"/>
    </inkml:brush>
  </inkml:definitions>
  <inkml:trace contextRef="#ctx0" brushRef="#br0">0 0 24575,'19'380'0,"-4"-148"0,-15-228 15,1 1 0,-1-1 0,1 0 0,0 1 0,0-1 0,0 1 0,4 7 0,-4-11-57,0 0-1,-1 0 1,1 0-1,0-1 1,0 1-1,-1 0 1,1 0 0,0-1-1,0 1 1,0 0-1,0-1 1,0 1-1,0-1 1,0 1 0,0-1-1,0 0 1,0 1-1,0-1 1,0 0-1,1 0 1,-1 0 0,0 1-1,0-1 1,0 0-1,0-1 1,0 1-1,0 0 1,0 0 0,1 0-1,-1-1 1,0 1-1,0-1 1,0 1-1,2-2 1,14-7-6784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3"/>
    </inkml:context>
    <inkml:brush xml:id="br0">
      <inkml:brushProperty name="width" value="0.1" units="cm"/>
      <inkml:brushProperty name="height" value="0.1" units="cm"/>
      <inkml:brushProperty name="color" value="#BFBFBF"/>
    </inkml:brush>
  </inkml:definitions>
  <inkml:trace contextRef="#ctx0" brushRef="#br0">1 0 24575,'0'51'0,"5"209"0,-1-201 0,3 0 0,20 80 0,-20-109-682,4 46-1,-8-45-6143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4"/>
    </inkml:context>
    <inkml:brush xml:id="br0">
      <inkml:brushProperty name="width" value="0.1" units="cm"/>
      <inkml:brushProperty name="height" value="0.1" units="cm"/>
      <inkml:brushProperty name="color" value="#BFBFBF"/>
    </inkml:brush>
  </inkml:definitions>
  <inkml:trace contextRef="#ctx0" brushRef="#br0">0 0 24575,'0'5'0,"0"8"0,6 6 0,1 5 0,-1 10 0,0 4 0,8 5 0,3 7 0,-3 10 0,3 1 0,-3-5 0,8-2 0,5-9 0,-2-14-8191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5"/>
    </inkml:context>
    <inkml:brush xml:id="br0">
      <inkml:brushProperty name="width" value="0.1" units="cm"/>
      <inkml:brushProperty name="height" value="0.1" units="cm"/>
      <inkml:brushProperty name="color" value="#BFBFBF"/>
    </inkml:brush>
  </inkml:definitions>
  <inkml:trace contextRef="#ctx0" brushRef="#br0">31 1 24575,'0'5'0,"0"7"0,0 7 0,0 11 0,0 10 0,0 10 0,0 6 0,0 4 0,-5 3 0,-2 1 0,1-5 0,1-7 0,1-3 0,2 2 0,0-8-8191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6"/>
    </inkml:context>
    <inkml:brush xml:id="br0">
      <inkml:brushProperty name="width" value="0.1" units="cm"/>
      <inkml:brushProperty name="height" value="0.1" units="cm"/>
      <inkml:brushProperty name="color" value="#BFBFBF"/>
    </inkml:brush>
  </inkml:definitions>
  <inkml:trace contextRef="#ctx0" brushRef="#br0">1 0 24575,'0'5'0,"0"13"0,0 13 0,0 12 0,0 4 0,0 5 0,0-2 0,0 2 0,0 2 0,0-2 0,0-1 0,0-2 0,0-5 0,0 1 0,0-8-8191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7"/>
    </inkml:context>
    <inkml:brush xml:id="br0">
      <inkml:brushProperty name="width" value="0.1" units="cm"/>
      <inkml:brushProperty name="height" value="0.1" units="cm"/>
      <inkml:brushProperty name="color" value="#BFBFBF"/>
    </inkml:brush>
  </inkml:definitions>
  <inkml:trace contextRef="#ctx0" brushRef="#br0">1 1 24575,'5'0'0,"2"5"0,0 13 0,-1 8 0,-2 5 0,-2 7 0,10 4 0,2-2 0,-1 5 0,-2 3 0,-4 1 0,-2-4 0,-3 1 0,4-2 0,1 3 0,10-8 0,7-9 0,-1-11-8191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8"/>
    </inkml:context>
    <inkml:brush xml:id="br0">
      <inkml:brushProperty name="width" value="0.1" units="cm"/>
      <inkml:brushProperty name="height" value="0.1" units="cm"/>
      <inkml:brushProperty name="color" value="#BFBFBF"/>
    </inkml:brush>
  </inkml:definitions>
  <inkml:trace contextRef="#ctx0" brushRef="#br0">1 0 24575,'0'666'0,"5"-580"-1365,2-55-5461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89"/>
    </inkml:context>
    <inkml:brush xml:id="br0">
      <inkml:brushProperty name="width" value="0.1" units="cm"/>
      <inkml:brushProperty name="height" value="0.1" units="cm"/>
      <inkml:brushProperty name="color" value="#BFBFBF"/>
    </inkml:brush>
  </inkml:definitions>
  <inkml:trace contextRef="#ctx0" brushRef="#br0">1 0 24575,'0'11'0,"0"14"0,0 13 0,0 10 0,0 3 0,0-2 0,0 1 0,0-3 0,0-3 0,0-5 0,0 1 0,0 6 0,0-1 0,0-2 0,0-9-8191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1"/>
    </inkml:context>
    <inkml:brush xml:id="br0">
      <inkml:brushProperty name="width" value="0.1" units="cm"/>
      <inkml:brushProperty name="height" value="0.1" units="cm"/>
    </inkml:brush>
  </inkml:definitions>
  <inkml:trace contextRef="#ctx0" brushRef="#br0">0 40 24575,'0'4'0,"0"3"0,4 2 0,4-1 0,0-5 0,0-11 0,-2-9 0,-5-4 0,-7 3 0,-1 12 0,-1 9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7.776"/>
    </inkml:context>
    <inkml:brush xml:id="br0">
      <inkml:brushProperty name="width" value="0.05" units="cm"/>
      <inkml:brushProperty name="height" value="0.05" units="cm"/>
      <inkml:brushProperty name="color" value="#333333"/>
    </inkml:brush>
  </inkml:definitions>
  <inkml:trace contextRef="#ctx0" brushRef="#br0">18 250 24575,'1'-9'0,"1"-1"0,0 1 0,0 0 0,1-1 0,0 1 0,0 0 0,1 1 0,1-1 0,-1 1 0,7-9 0,-6 10 0,0 0 0,-1-1 0,0 1 0,0-1 0,-1 0 0,0 0 0,0-1 0,-1 1 0,0 0 0,-1-1 0,1 1 0,-1-10 0,-1 17 0,0 0 0,0-1 0,0 1 0,0 0 0,0 0 0,0 0 0,0 0 0,0 0 0,-1 0 0,1 0 0,0 0 0,-1 0 0,1 0 0,-1 0 0,1 0 0,-1 0 0,0 0 0,1 0 0,-1 0 0,0 0 0,1 0 0,-1 1 0,0-1 0,0 0 0,0 1 0,0-1 0,0 0 0,0 1 0,0-1 0,0 1 0,0 0 0,0-1 0,0 1 0,0 0 0,0 0 0,0-1 0,0 1 0,0 0 0,-1 0 0,1 0 0,0 0 0,0 0 0,0 1 0,-1-1 0,-1 1 0,0 0 0,0 0 0,0 1 0,0-1 0,0 1 0,0 0 0,0-1 0,1 1 0,-1 1 0,1-1 0,-1 0 0,1 0 0,-4 6 0,3-3 0,0 1 0,0-1 0,1 1 0,-1 0 0,1 0 0,1 0 0,-1 0 0,1 0 0,0 0 0,0 0 0,1 0 0,0 1 0,0-1 0,0 0 0,1 0 0,0 0 0,0 1 0,0-1 0,1 0 0,0 0 0,4 7 0,-5-9 0,1-1 0,1 1 0,-1-1 0,0 0 0,1 1 0,-1-1 0,1 0 0,0 0 0,0-1 0,0 1 0,1-1 0,-1 0 0,1 1 0,-1-1 0,1-1 0,-1 1 0,1 0 0,0-1 0,0 0 0,0 0 0,0 0 0,0-1 0,0 1 0,0-1 0,0 0 0,0 0 0,0 0 0,0 0 0,0-1 0,1 0 0,-2 0 0,1 0 0,5-2 0,27-12-1365,-2-3-5461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0"/>
    </inkml:context>
    <inkml:brush xml:id="br0">
      <inkml:brushProperty name="width" value="0.1" units="cm"/>
      <inkml:brushProperty name="height" value="0.1" units="cm"/>
      <inkml:brushProperty name="color" value="#BFBFBF"/>
    </inkml:brush>
  </inkml:definitions>
  <inkml:trace contextRef="#ctx0" brushRef="#br0">65 1 24575,'0'5'0,"0"13"0,0 13 0,0 12 0,0 10 0,0 0 0,-11 2 0,-3-3 0,1-5 0,2 6 0,4 3 0,2 4 0,3 1 0,1-9-8191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1"/>
    </inkml:context>
    <inkml:brush xml:id="br0">
      <inkml:brushProperty name="width" value="0.1" units="cm"/>
      <inkml:brushProperty name="height" value="0.1" units="cm"/>
      <inkml:brushProperty name="color" value="#BFBFBF"/>
    </inkml:brush>
  </inkml:definitions>
  <inkml:trace contextRef="#ctx0" brushRef="#br0">1 0 24575,'0'3'0,"1"0"0,0 0 0,0 0 0,0 0 0,0 0 0,0 0 0,1 0 0,-1-1 0,4 6 0,5 9 0,1 15 0,-1 1 0,-2 0 0,-2 0 0,4 44 0,-4-30 0,9 220 0,-10-110 0,-5-149-105,0 0 0,1 1 0,0-1 0,1 0 0,-1 0 0,2 0 0,-1 0 0,1 0 0,0-1 0,1 1 0,-1-1 0,7 10 0,8-1-6721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2"/>
    </inkml:context>
    <inkml:brush xml:id="br0">
      <inkml:brushProperty name="width" value="0.1" units="cm"/>
      <inkml:brushProperty name="height" value="0.1" units="cm"/>
      <inkml:brushProperty name="color" value="#BFBFBF"/>
    </inkml:brush>
  </inkml:definitions>
  <inkml:trace contextRef="#ctx0" brushRef="#br0">33 1 24575,'-5'0'0,"-3"5"0,2 7 0,0 18 0,2 13 0,2 11 0,1 1 0,0 2 0,6 2 0,3-4 0,-1-7 0,-1 0 0,3-3 0,0-4 0,-1 1 0,-2 5 0,3-6 0,0-10-8191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3"/>
    </inkml:context>
    <inkml:brush xml:id="br0">
      <inkml:brushProperty name="width" value="0.1" units="cm"/>
      <inkml:brushProperty name="height" value="0.1" units="cm"/>
      <inkml:brushProperty name="color" value="#BFBFBF"/>
    </inkml:brush>
  </inkml:definitions>
  <inkml:trace contextRef="#ctx0" brushRef="#br0">0 1 24575,'20'282'0,"-6"-150"0,-2-26 0,4 43 0,-16-130-341,2 0 0,0 0-1,6 25 1,6-2-6485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4"/>
    </inkml:context>
    <inkml:brush xml:id="br0">
      <inkml:brushProperty name="width" value="0.1" units="cm"/>
      <inkml:brushProperty name="height" value="0.1" units="cm"/>
      <inkml:brushProperty name="color" value="#BFBFBF"/>
    </inkml:brush>
  </inkml:definitions>
  <inkml:trace contextRef="#ctx0" brushRef="#br0">1 1 24575,'0'10'0,"0"15"0,0 13 0,0 10 0,0 9 0,0 4 0,0 8 0,0 8 0,0 1 0,0-1 0,0-5 0,0-8 0,0-10 0,5-3 0,2-12-8191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5"/>
    </inkml:context>
    <inkml:brush xml:id="br0">
      <inkml:brushProperty name="width" value="0.1" units="cm"/>
      <inkml:brushProperty name="height" value="0.1" units="cm"/>
      <inkml:brushProperty name="color" value="#BFBFBF"/>
    </inkml:brush>
  </inkml:definitions>
  <inkml:trace contextRef="#ctx0" brushRef="#br0">0 7 24575,'0'-5'0,"0"3"0,0 8 0,0 12 0,0 15 0,0 17 0,0 11 0,11 10 0,3 10 0,0 6 0,2-1 0,-1-10 0,-4-7 0,-3-10 0,7-15 0,2-15-8191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6"/>
    </inkml:context>
    <inkml:brush xml:id="br0">
      <inkml:brushProperty name="width" value="0.1" units="cm"/>
      <inkml:brushProperty name="height" value="0.1" units="cm"/>
      <inkml:brushProperty name="color" value="#BFBFBF"/>
    </inkml:brush>
  </inkml:definitions>
  <inkml:trace contextRef="#ctx0" brushRef="#br0">2 0 24575,'-1'88'0,"2"275"0,26-137-1365,-25-184-5461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7"/>
    </inkml:context>
    <inkml:brush xml:id="br0">
      <inkml:brushProperty name="width" value="0.1" units="cm"/>
      <inkml:brushProperty name="height" value="0.1" units="cm"/>
      <inkml:brushProperty name="color" value="#BFBFBF"/>
    </inkml:brush>
  </inkml:definitions>
  <inkml:trace contextRef="#ctx0" brushRef="#br0">64 1 24575,'0'5'0,"0"13"0,0 13 0,0 17 0,-10 12 0,-4 5 0,1 3 0,2 5 0,4 1 0,2-1 0,2-3 0,2-8 0,1-4 0,1-7 0,5-6 0,7-12 0,1-10-8191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8"/>
    </inkml:context>
    <inkml:brush xml:id="br0">
      <inkml:brushProperty name="width" value="0.1" units="cm"/>
      <inkml:brushProperty name="height" value="0.1" units="cm"/>
      <inkml:brushProperty name="color" value="#BFBFBF"/>
    </inkml:brush>
  </inkml:definitions>
  <inkml:trace contextRef="#ctx0" brushRef="#br0">0 1 24575,'0'5'0,"0"123"0,18 143 0,-9-171-314,-5 131 0,-4-191-423,0-1-6089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5.999"/>
    </inkml:context>
    <inkml:brush xml:id="br0">
      <inkml:brushProperty name="width" value="0.1" units="cm"/>
      <inkml:brushProperty name="height" value="0.1" units="cm"/>
      <inkml:brushProperty name="color" value="#BFBFBF"/>
    </inkml:brush>
  </inkml:definitions>
  <inkml:trace contextRef="#ctx0" brushRef="#br0">1 0 24575,'0'19'0,"-1"12"0,2 0 0,0 1 0,2-1 0,2 0 0,11 44 0,-4-27 0,-2 0 0,-3 0 0,-1 1 0,-2 72 0,-1-53 0,-4-61-85,1 0 0,1 0-1,0 1 1,0-1 0,0 0-1,1 0 1,0 0 0,0 0-1,0 0 1,1-1 0,0 1-1,1-1 1,-1 0 0,1 0-1,7 8 1,14 6-6741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8.150"/>
    </inkml:context>
    <inkml:brush xml:id="br0">
      <inkml:brushProperty name="width" value="0.05" units="cm"/>
      <inkml:brushProperty name="height" value="0.05" units="cm"/>
      <inkml:brushProperty name="color" value="#333333"/>
    </inkml:brush>
  </inkml:definitions>
  <inkml:trace contextRef="#ctx0" brushRef="#br0">1 0 24575,'0'4'0,"0"5"0,0 8 0,0 4 0,0 3 0,0 1 0,0 3 0,0 1 0,0-1 0,0 1 0,4-3 0,1 1 0,-1-5-8191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
    </inkml:context>
    <inkml:brush xml:id="br0">
      <inkml:brushProperty name="width" value="0.1" units="cm"/>
      <inkml:brushProperty name="height" value="0.1" units="cm"/>
      <inkml:brushProperty name="color" value="#BFBFBF"/>
    </inkml:brush>
  </inkml:definitions>
  <inkml:trace contextRef="#ctx0" brushRef="#br0">1 1 24575,'0'316'0,"2"-285"0,1 0 0,2-1 0,1 1 0,12 32 0,4 23 0,5 29-1365,-21-83-5461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001"/>
    </inkml:context>
    <inkml:brush xml:id="br0">
      <inkml:brushProperty name="width" value="0.1" units="cm"/>
      <inkml:brushProperty name="height" value="0.1" units="cm"/>
      <inkml:brushProperty name="color" value="#BFBFBF"/>
    </inkml:brush>
  </inkml:definitions>
  <inkml:trace contextRef="#ctx0" brushRef="#br0">33 0 24575,'-9'33'0,"1"-1"0,2 2 0,-4 61 0,10 104 0,2-100 0,-3 28 0,4 138 0,-3-261-91,0-1 0,1 1 0,-1 0 0,1 0 0,0 0 0,0-1 0,0 1 0,0 0 0,1-1 0,-1 1 0,1-1 0,0 0 0,0 1 0,5 4 0,13 9-6735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002"/>
    </inkml:context>
    <inkml:brush xml:id="br0">
      <inkml:brushProperty name="width" value="0.1" units="cm"/>
      <inkml:brushProperty name="height" value="0.1" units="cm"/>
      <inkml:brushProperty name="color" value="#BFBFBF"/>
    </inkml:brush>
  </inkml:definitions>
  <inkml:trace contextRef="#ctx0" brushRef="#br0">0 1 24575,'0'5'0,"0"7"0,0 18 0,11 13 0,3 11 0,0 7 0,-3 2 0,-3 3 0,-3 4 0,2 2 0,1-6 0,-1-9 0,-3-5 0,-1-4 0,-1-7 0,9-14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003"/>
    </inkml:context>
    <inkml:brush xml:id="br0">
      <inkml:brushProperty name="width" value="0.1" units="cm"/>
      <inkml:brushProperty name="height" value="0.1" units="cm"/>
      <inkml:brushProperty name="color" value="#BFBFBF"/>
    </inkml:brush>
  </inkml:definitions>
  <inkml:trace contextRef="#ctx0" brushRef="#br0">34 21 24575,'-6'0'0,"-1"-10"0,0 1 0,2 8 0,1 14 0,1 16 0,2 18 0,1 18 0,0 13 0,0 4 0,0-2 0,0-8 0,1-12 0,-1-6 0,0-6 0,0-6 0,0-5 0,0-9-8191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004"/>
    </inkml:context>
    <inkml:brush xml:id="br0">
      <inkml:brushProperty name="width" value="0.1" units="cm"/>
      <inkml:brushProperty name="height" value="0.1" units="cm"/>
      <inkml:brushProperty name="color" value="#BFBFBF"/>
    </inkml:brush>
  </inkml:definitions>
  <inkml:trace contextRef="#ctx0" brushRef="#br0">1 0 24575,'0'11'0,"0"8"0,0 12 0,0 6 0,0 1 0,0 6 0,0 5 0,0 5 0,0-1 0,0-5 0,0 0 0,0-2 0,0-5 0,0 2 0,0 4 0,0 0 0,10-9 0,4-11-8191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49:36.005"/>
    </inkml:context>
    <inkml:brush xml:id="br0">
      <inkml:brushProperty name="width" value="0.1" units="cm"/>
      <inkml:brushProperty name="height" value="0.1" units="cm"/>
      <inkml:brushProperty name="color" value="#BFBFBF"/>
    </inkml:brush>
  </inkml:definitions>
  <inkml:trace contextRef="#ctx0" brushRef="#br0">4 1 24575,'-3'218'0,"6"232"0,-3-441-114,1 0 1,-1 0-1,1 0 0,1 0 0,0-1 1,0 1-1,1-1 0,0 1 0,0-1 1,1 0-1,5 9 0,10 4-6712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0"/>
    </inkml:context>
    <inkml:brush xml:id="br0">
      <inkml:brushProperty name="width" value="0.05" units="cm"/>
      <inkml:brushProperty name="height" value="0.05" units="cm"/>
    </inkml:brush>
  </inkml:definitions>
  <inkml:trace contextRef="#ctx0" brushRef="#br0">0 673 24575,'1'-5'0,"0"1"0,0-1 0,1 1 0,0 0 0,0 0 0,0-1 0,0 1 0,4-5 0,7-14 0,3-24 0,19-83 0,-10 34 0,-1 9 0,44-132 0,-68 218 0,0 0 0,1-1 0,-1 1 0,0 0 0,1-1 0,0 1 0,-1 0 0,1 0 0,0 0 0,-1-1 0,1 1 0,0 0 0,0 0 0,0 0 0,0 0 0,0 0 0,0 0 0,0 1 0,0-1 0,0 0 0,1 0 0,-1 1 0,0-1 0,0 1 0,1-1 0,1 1 0,-2 0 0,1 1 0,-1-1 0,0 1 0,1 0 0,-1 0 0,0 0 0,1 0 0,-1 0 0,0 0 0,0 0 0,0 0 0,0 1 0,0-1 0,0 0 0,0 1 0,0-1 0,-1 1 0,2 1 0,4 10 0,-1 1 0,0 0 0,5 24 0,68 314 0,-70-315 0,2 0 0,1-1 0,21 46 0,-20-64-1365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1"/>
    </inkml:context>
    <inkml:brush xml:id="br0">
      <inkml:brushProperty name="width" value="0.05" units="cm"/>
      <inkml:brushProperty name="height" value="0.05" units="cm"/>
    </inkml:brush>
  </inkml:definitions>
  <inkml:trace contextRef="#ctx0" brushRef="#br0">22 25 24575,'-4'0'0,"-6"0"0,3 0 0,15 0 0,12 0 0,6 0 0,8 0 0,2 0 0,3-5 0,1-1 0,1 1 0,-2 0 0,-7 2-8191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1"/>
    </inkml:context>
    <inkml:brush xml:id="br0">
      <inkml:brushProperty name="width" value="0.05" units="cm"/>
      <inkml:brushProperty name="height" value="0.05" units="cm"/>
    </inkml:brush>
  </inkml:definitions>
  <inkml:trace contextRef="#ctx0" brushRef="#br0">1 505 24575,'4'-88'0,"18"-96"0,4-49 0,-12 303 0,-7 5 0,17 103 0,-18-149-118,-3-11-60,0-1 0,2 1 0,0-1-1,0 0 1,2-1 0,13 27 0,-2-20-6648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2"/>
    </inkml:context>
    <inkml:brush xml:id="br0">
      <inkml:brushProperty name="width" value="0.05" units="cm"/>
      <inkml:brushProperty name="height" value="0.05" units="cm"/>
    </inkml:brush>
  </inkml:definitions>
  <inkml:trace contextRef="#ctx0" brushRef="#br0">93 47 24575,'-13'-15'0,"11"11"0,-1 1 0,0-1 0,0 1 0,0 0 0,0 0 0,0 0 0,-7-4 0,9 7 0,0 0 0,0-1 0,0 1 0,-1 0 0,1 0 0,0 0 0,0 0 0,-1 0 0,1 0 0,0 0 0,0 0 0,-1 0 0,1 0 0,0 1 0,0-1 0,0 0 0,0 1 0,-1-1 0,1 1 0,0 0 0,0-1 0,0 1 0,0 0 0,0-1 0,0 1 0,0 0 0,1 0 0,-1 0 0,0 0 0,0 0 0,1 0 0,-1 0 0,0 2 0,-1 1 0,0 0 0,0 1 0,0-1 0,1 1 0,0-1 0,0 1 0,0 0 0,0-1 0,1 1 0,0 0 0,0 0 0,0-1 0,0 1 0,1 0 0,0 0 0,0-1 0,0 1 0,1-1 0,-1 1 0,1-1 0,4 8 0,-6-12 0,0 1 0,1 0 0,-1 0 0,0 0 0,1-1 0,-1 1 0,0 0 0,1 0 0,-1-1 0,1 1 0,-1 0 0,1-1 0,-1 1 0,1 0 0,0-1 0,-1 1 0,1-1 0,0 1 0,0-1 0,-1 0 0,1 1 0,0-1 0,0 0 0,-1 1 0,1-1 0,0 0 0,0 0 0,0 0 0,0 1 0,-1-1 0,1 0 0,0 0 0,0 0 0,1-1 0,0 0 0,1 0 0,-1 0 0,0 0 0,0 0 0,0 0 0,0-1 0,0 1 0,-1-1 0,1 0 0,0 1 0,-1-1 0,3-4 0,-2 3 0,1 0 0,-1-1 0,-1 1 0,1-1 0,0 1 0,-1-1 0,0 0 0,1-4 0,-1 7 0,-1 0 0,0-1 0,0 1 0,0 0 0,0 0 0,0 0 0,0 0 0,0-1 0,0 1 0,0 0 0,0 0 0,-1 0 0,1 0 0,0 0 0,-1 0 0,1-1 0,-1 1 0,1 0 0,-1 0 0,0 0 0,1 0 0,-1 1 0,0-1 0,0 0 0,0-1 0,0 2 0,0 0 0,-1-1 0,1 1 0,0 0 0,0 0 0,0 0 0,0 0 0,0 0 0,0 0 0,0 0 0,0 0 0,0 0 0,0 1 0,0-1 0,0 0 0,0 1 0,0-1 0,0 1 0,0-1 0,0 1 0,0-1 0,0 1 0,0 0 0,1-1 0,-1 1 0,0 0 0,0 0 0,1 0 0,-1-1 0,0 1 0,1 0 0,-1 0 0,1 0 0,-1 0 0,1 0 0,0 0 0,-1 0 0,1 0 0,0 2 0,-14 42 0,14-41 0,1 0 0,-1 0 0,1 0 0,-1 0 0,1 0 0,1-1 0,-1 1 0,0 0 0,1-1 0,0 1 0,0-1 0,2 4 0,-3-6 0,0 0 0,-1 0 0,1 0 0,-1-1 0,1 1 0,0 0 0,0-1 0,-1 1 0,1 0 0,0-1 0,0 1 0,0-1 0,-1 1 0,1-1 0,0 0 0,0 1 0,0-1 0,0 0 0,0 0 0,1 1 0,-1-2 0,0 1 0,0-1 0,0 1 0,0-1 0,0 1 0,0-1 0,0 1 0,0-1 0,0 0 0,-1 1 0,1-1 0,0 0 0,0 0 0,-1 0 0,1 0 0,-1 1 0,1-1 0,0 0 0,-1 0 0,0 0 0,1 0 0,-1 0 0,1-2 0,-1 2 5,0 1-1,1-1 1,-1 0-1,0 0 0,0 0 1,0 0-1,0 0 1,0 0-1,0 0 1,0 0-1,0 0 0,0 0 1,0 0-1,0 0 1,-1 0-1,1 1 1,0-1-1,-1 0 0,1 0 1,-1 0-1,1 0 1,-1 1-1,1-1 1,-1 0-1,1 0 1,-2 0-1,1 0-35,1 1 0,0 0 0,-1-1 0,1 1 0,-1 0 0,1 0 0,-1-1 0,1 1 1,-1 0-1,1 0 0,0 0 0,-1 0 0,1 0 0,-1 0 0,1 0 0,-1 0 0,1 0 0,-1 0 0,1 0 0,-1 0 0,1 0 0,-1 0 0,1 0 0,-1 0 1,1 1-1,-1-1 0,1 0 0,0 0 0,-1 0 0,1 1 0,-1-1 0,1 0 0,0 1 0,-1-1 0,1 0 0,0 1 0,-1-1 0,1 0 0,0 1 0,0-1 1,-1 1-1,1-1 0,0 1 0,0-1 0,0 0 0,-1 1 0,1 0 0,-1 8-6795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41:08.574"/>
    </inkml:context>
    <inkml:brush xml:id="br0">
      <inkml:brushProperty name="width" value="0.05" units="cm"/>
      <inkml:brushProperty name="height" value="0.05" units="cm"/>
      <inkml:brushProperty name="color" value="#333333"/>
    </inkml:brush>
  </inkml:definitions>
  <inkml:trace contextRef="#ctx0" brushRef="#br0">18 0 24575,'-4'0'0,"-1"4"0,1 4 0,0 9 0,5 0 0,2-1-8191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3"/>
    </inkml:context>
    <inkml:brush xml:id="br0">
      <inkml:brushProperty name="width" value="0.05" units="cm"/>
      <inkml:brushProperty name="height" value="0.05" units="cm"/>
    </inkml:brush>
  </inkml:definitions>
  <inkml:trace contextRef="#ctx0" brushRef="#br0">1 2 24575,'51'0'0,"18"-2"0,0 4 0,-1 2 0,82 17 0,-147-20 0,0-1 0,0 1 0,-1 0 0,1 0 0,-1 0 0,1 0 0,-1 1 0,1-1 0,-1 1 0,0 0 0,0-1 0,0 1 0,0 0 0,0 0 0,0 0 0,0 1 0,0-1 0,-1 0 0,0 1 0,1-1 0,-1 1 0,0-1 0,0 1 0,0-1 0,0 1 0,-1 0 0,1 4 0,-1-5 0,0 0 0,0-1 0,0 1 0,0 0 0,-1 0 0,1-1 0,-1 1 0,1 0 0,-1-1 0,0 1 0,1 0 0,-1-1 0,0 1 0,0-1 0,0 1 0,-1-1 0,1 0 0,0 1 0,0-1 0,-1 0 0,1 0 0,0 0 0,-1 0 0,0 0 0,1 0 0,-1 0 0,1-1 0,-1 1 0,0-1 0,1 1 0,-1-1 0,0 1 0,0-1 0,1 0 0,-1 0 0,0 0 0,0 0 0,0 0 0,1 0 0,-1 0 0,-2-2 0,2 2 0,0-1 0,0 1 0,0-1 0,0 0 0,0 0 0,1 0 0,-1 0 0,0 0 0,1 0 0,-1 0 0,1-1 0,-1 1 0,1-1 0,-1 1 0,1-1 0,0 1 0,0-1 0,0 0 0,0 0 0,-1-3 0,1 4 0,1 0 0,-1 0 0,1 0 0,-1 0 0,1 0 0,0 0 0,-1 0 0,1 0 0,0 0 0,0 0 0,0 0 0,0 0 0,0 0 0,0 0 0,0 0 0,0 0 0,0 0 0,0 0 0,1 0 0,-1 0 0,0 0 0,1 0 0,-1 0 0,1 0 0,-1 1 0,1-1 0,-1 0 0,1 0 0,0 0 0,-1 1 0,1-1 0,0 0 0,0 1 0,0-1 0,-1 0 0,1 1 0,0-1 0,0 1 0,2-1 0,7 5-1365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4"/>
    </inkml:context>
    <inkml:brush xml:id="br0">
      <inkml:brushProperty name="width" value="0.05" units="cm"/>
      <inkml:brushProperty name="height" value="0.05" units="cm"/>
    </inkml:brush>
  </inkml:definitions>
  <inkml:trace contextRef="#ctx0" brushRef="#br0">1 28 24575,'4'0'0,"1"-4"0,10-2 0,14 0 0,7 2 0,2 0 0,-2 2 0,3 1 0,-2 1 0,-7 9 0,-8 7 0,-17 1 0,-14-2 0,-5-13 0,9-6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5"/>
    </inkml:context>
    <inkml:brush xml:id="br0">
      <inkml:brushProperty name="width" value="0.05" units="cm"/>
      <inkml:brushProperty name="height" value="0.05" units="cm"/>
    </inkml:brush>
  </inkml:definitions>
  <inkml:trace contextRef="#ctx0" brushRef="#br0">0 108 24575,'9'0'0,"7"0"0,5-9 0,8-2 0,7-5 0,3 2 0,3-7 0,-10 1 0,-11 4-8191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56"/>
    </inkml:context>
    <inkml:brush xml:id="br0">
      <inkml:brushProperty name="width" value="0.05" units="cm"/>
      <inkml:brushProperty name="height" value="0.05" units="cm"/>
    </inkml:brush>
  </inkml:definitions>
  <inkml:trace contextRef="#ctx0" brushRef="#br0">33 0 24575,'-4'0'0,"-11"0"0,2 0 0,12 0 0,20 0 0,5 4 0,9 2 0,6-1 0,2 0 0,-7-2-8191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0"/>
    </inkml:context>
    <inkml:brush xml:id="br0">
      <inkml:brushProperty name="width" value="0.05" units="cm"/>
      <inkml:brushProperty name="height" value="0.05" units="cm"/>
      <inkml:brushProperty name="color" value="#404040"/>
    </inkml:brush>
  </inkml:definitions>
  <inkml:trace contextRef="#ctx0" brushRef="#br0">45 150 24575,'-8'0'0,"-5"0"0,-2 8 0,6 2 0,12-1 0,10-1 0,9-6 0,9-4 0,14-8 0,11-3 0,6-10 0,2-2 0,-8 0 0,-5 5 0,-12 1 0,-8 4 0,-9-3 0,-10 2-8191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1"/>
    </inkml:context>
    <inkml:brush xml:id="br0">
      <inkml:brushProperty name="width" value="0.05" units="cm"/>
      <inkml:brushProperty name="height" value="0.05" units="cm"/>
      <inkml:brushProperty name="color" value="#404040"/>
    </inkml:brush>
  </inkml:definitions>
  <inkml:trace contextRef="#ctx0" brushRef="#br0">1 4 24575,'0'-4'0,"0"6"0,0 11 0,0 14 0,0 14 0,0 10 0,0 6 0,0-1 0,0-2 0,0-2 0,0-3 0,0-6 0,7-10 0,3-12-8191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2"/>
    </inkml:context>
    <inkml:brush xml:id="br0">
      <inkml:brushProperty name="width" value="0.05" units="cm"/>
      <inkml:brushProperty name="height" value="0.05" units="cm"/>
      <inkml:brushProperty name="color" value="#404040"/>
    </inkml:brush>
  </inkml:definitions>
  <inkml:trace contextRef="#ctx0" brushRef="#br0">3 1 24575,'-1'30'0,"0"-12"0,1 0 0,0 0 0,6 33 0,-5-47 0,0-1 0,0 1 0,0-1 0,0 1 0,1-1 0,-1 1 0,1-1 0,0 0 0,0 1 0,0-1 0,0 0 0,0-1 0,1 1 0,-1 0 0,1-1 0,0 1 0,0-1 0,0 0 0,0 0 0,0 0 0,1 0 0,-1 0 0,1-1 0,3 1 0,-5-1-3,-1-1 0,1 1 0,0-1-1,0 0 1,0 0 0,0 0 0,0 0 0,0 0-1,0 0 1,0 0 0,0-1 0,0 1-1,0-1 1,-1 1 0,1-1 0,0 0 0,0 0-1,-1 0 1,1 0 0,0 0 0,-1 0-1,1 0 1,-1 0 0,3-3 0,-1 0 21,0 0 0,-1 0 0,1 0 1,-1 0-1,0 0 0,0 0 0,-1 0 0,1-1 1,-1 1-1,2-8 0,-2 5-43,-1 1 0,1-1 0,-1 1-1,0 0 1,0-1 0,-1 1 0,-2-12 0,2 16-46,1-1-1,-1 0 1,0 1 0,0 0-1,0-1 1,0 1 0,-1 0-1,1-1 1,-1 1 0,1 0-1,-1 0 1,0 0 0,1 0-1,-1 0 1,0 1 0,0-1-1,-5-2 1,-7-1-6755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3"/>
    </inkml:context>
    <inkml:brush xml:id="br0">
      <inkml:brushProperty name="width" value="0.05" units="cm"/>
      <inkml:brushProperty name="height" value="0.05" units="cm"/>
      <inkml:brushProperty name="color" value="#404040"/>
    </inkml:brush>
  </inkml:definitions>
  <inkml:trace contextRef="#ctx0" brushRef="#br0">0 55 24575,'11'68'0,"-3"-33"0,-7-28 0,15 70 0,-14-71 0,0 0 0,0 0 0,0-1 0,0 1 0,1-1 0,0 1 0,0-1 0,1 0 0,7 9 0,-10-13 0,-1-1 0,1 0 0,-1 1 0,1-1 0,0 0 0,-1 1 0,1-1 0,-1 0 0,1 0 0,0 1 0,-1-1 0,1 0 0,0 0 0,-1 0 0,1 0 0,0 0 0,-1 0 0,1 0 0,0 0 0,-1 0 0,1 0 0,0-1 0,-1 1 0,1 0 0,0 0 0,-1-1 0,1 1 0,-1 0 0,1-1 0,-1 1 0,1 0 0,0-1 0,-1 1 0,0-1 0,1 1 0,-1-1 0,1 1 0,-1-1 0,1 1 0,-1-1 0,1 0 0,15-30 0,-14 26 0,47-135 0,-49 139 0,0 0 0,1 0 0,-1 0 0,0 0 0,0 1 0,1-1 0,-1 0 0,1 0 0,-1 0 0,1 0 0,-1 1 0,1-1 0,-1 0 0,1 0 0,0 1 0,-1-1 0,1 1 0,0-1 0,-1 0 0,1 1 0,0-1 0,0 1 0,0 0 0,0-1 0,1 1 0,-1 0 0,0 0 0,0 1 0,0-1 0,0 1 0,0-1 0,0 1 0,0-1 0,-1 1 0,1 0 0,0-1 0,0 1 0,-1 0 0,1 0 0,0 0 0,-1 0 0,1-1 0,-1 1 0,2 2 0,20 54 0,-20-50 0,3 6 0,26 71 0,-29-79 0,0 0 0,1-1 0,-1 0 0,1 1 0,0-1 0,0 0 0,0 0 0,1 0 0,-1-1 0,1 1 0,0-1 0,0 0 0,0 0 0,6 3 0,-9-6 0,0 0 0,0 1 0,0-1 0,0 0 0,0 0 0,0 0 0,0 1 0,0-1 0,0 0 0,0-1 0,0 1 0,0 0 0,0 0 0,0 0 0,0-1 0,0 1 0,0 0 0,0-1 0,0 1 0,0-1 0,0 1 0,0-1 0,-1 1 0,1-1 0,1-1 0,16-27 0,0-36 0,-13 16-455,-1 1 0,-5-66 0,0 82-6371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4"/>
    </inkml:context>
    <inkml:brush xml:id="br0">
      <inkml:brushProperty name="width" value="0.05" units="cm"/>
      <inkml:brushProperty name="height" value="0.05" units="cm"/>
      <inkml:brushProperty name="color" value="#404040"/>
    </inkml:brush>
  </inkml:definitions>
  <inkml:trace contextRef="#ctx0" brushRef="#br0">0 1 24575,'0'3'0,"0"10"0,0 9 0,0 9 0,0 6 0,0 1 0,0-2 0,0 0 0,0-2 0,8-8 0,2-3 0,3-6 0,0-6-8191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5"/>
    </inkml:context>
    <inkml:brush xml:id="br0">
      <inkml:brushProperty name="width" value="0.05" units="cm"/>
      <inkml:brushProperty name="height" value="0.05" units="cm"/>
      <inkml:brushProperty name="color" value="#404040"/>
    </inkml:brush>
  </inkml:definitions>
  <inkml:trace contextRef="#ctx0" brushRef="#br0">156 1 24575,'0'0'0,"0"1"0,0-1 0,0 1 0,0-1 0,0 1 0,0-1 0,0 1 0,0-1 0,0 1 0,0-1 0,1 1 0,-1-1 0,0 0 0,0 1 0,0-1 0,1 1 0,-1-1 0,0 0 0,0 1 0,1-1 0,-1 0 0,1 1 0,-1-1 0,0 0 0,1 1 0,-1-1 0,0 0 0,1 0 0,-1 0 0,1 1 0,-1-1 0,1 0 0,-1 0 0,1 0 0,-1 0 0,0 0 0,1 0 0,-1 0 0,1 0 0,-1 0 0,1 0 0,-1 0 0,1 0 0,-1 0 0,1 0 0,-1 0 0,1 0 0,-1-1 0,0 1 0,1 0 0,-6 6 0,-1 1 0,0-1 0,-1 0 0,1 0 0,-1-1 0,-1 0 0,1 0 0,-1-1 0,1 0 0,-1 0 0,-15 5 0,-37 21 0,59-30 0,0 0 0,0 1 0,0-1 0,1 1 0,-1-1 0,0 1 0,0-1 0,1 1 0,-1 0 0,0-1 0,1 1 0,-1 0 0,1-1 0,-1 1 0,1 0 0,-1 0 0,1-1 0,0 1 0,-1 0 0,1 0 0,0 0 0,0 0 0,-1 0 0,1-1 0,0 1 0,0 0 0,0 0 0,0 0 0,0 1 0,1 0 0,0-1 0,0 1 0,0-1 0,1 1 0,-1-1 0,0 0 0,0 0 0,1 0 0,-1 0 0,0 0 0,1 0 0,-1 0 0,1 0 0,2 1 0,11 4 0,1-1 0,26 6 0,-31-8 0,28 7 0,49 7 0,-78-16 0,-1 1 0,1-2 0,0 1 0,-1-2 0,1 1 0,-1-1 0,1-1 0,-1 1 0,1-2 0,-1 1 0,13-6 0,-20 7 0,0 0 0,0 0 0,0 0 0,0 0 0,-1-1 0,1 1 0,0 0 0,-1-1 0,1 1 0,-1-1 0,1 0 0,-1 0 0,0 1 0,0-1 0,0 0 0,0 0 0,0 0 0,0 0 0,0 0 0,-1 0 0,1 0 0,-1 0 0,1-1 0,-1 1 0,0 0 0,0 0 0,0 0 0,0 0 0,0-1 0,0 1 0,-1 0 0,1 0 0,-1 0 0,0 0 0,1 0 0,-2-3 0,1 4 0,-1-1 0,1 1 0,0-1 0,0 1 0,-1-1 0,1 1 0,-1 0 0,1-1 0,-1 1 0,1 0 0,-1 0 0,0 0 0,0 0 0,1 1 0,-1-1 0,0 0 0,0 1 0,0-1 0,0 1 0,0 0 0,0 0 0,0 0 0,0 0 0,0 0 0,0 0 0,0 0 0,1 0 0,-1 1 0,0-1 0,0 1 0,0-1 0,0 1 0,0 0 0,1 0 0,-1 0 0,0 0 0,1 0 0,-1 0 0,-1 2 0,-3 2 0,2 0 0,-1 1 0,1-1 0,-1 1 0,1 0 0,1 0 0,-1 0 0,1 0 0,0 0 0,1 1 0,0 0 0,0-1 0,0 1 0,1 0 0,0 0 0,-1 13 0,1-15 0,1 0 0,0 0 0,0 0 0,0 0 0,0 0 0,1 0 0,0 0 0,0 0 0,0 0 0,1 0 0,-1-1 0,1 1 0,0 0 0,1-1 0,-1 1 0,1-1 0,0 0 0,0 0 0,0 0 0,0 0 0,1-1 0,0 1 0,6 4 0,-1-4 9,0 0-1,0-1 1,1 0-1,-1-1 1,1 0 0,-1 0-1,1-1 1,0 0-1,0-1 1,0 0-1,-1 0 1,1-1-1,16-4 1,-14 3-144,0-1 0,0-1 0,0 0 0,0-1 0,-1 0 0,1-1 0,-2 0 0,1-1 0,-1 0 0,11-9 0,5-10-6691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2:45.432"/>
    </inkml:context>
    <inkml:brush xml:id="br0">
      <inkml:brushProperty name="width" value="0.035" units="cm"/>
      <inkml:brushProperty name="height" value="0.035" units="cm"/>
    </inkml:brush>
  </inkml:definitions>
  <inkml:trace contextRef="#ctx0" brushRef="#br0">0 0 22229,'34714'0'0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6"/>
    </inkml:context>
    <inkml:brush xml:id="br0">
      <inkml:brushProperty name="width" value="0.05" units="cm"/>
      <inkml:brushProperty name="height" value="0.05" units="cm"/>
      <inkml:brushProperty name="color" value="#404040"/>
    </inkml:brush>
  </inkml:definitions>
  <inkml:trace contextRef="#ctx0" brushRef="#br0">3 46 24575,'-1'28'0,"0"-12"0,0 0 0,1 1 0,4 19 0,-4-34 0,0 0 0,0 1 0,1-1 0,-1 1 0,1-1 0,0 0 0,0 1 0,0-1 0,0 0 0,0 0 0,0 1 0,1-1 0,-1 0 0,1 0 0,-1-1 0,1 1 0,0 0 0,0 0 0,0-1 0,0 1 0,0-1 0,0 0 0,0 0 0,0 1 0,1-1 0,-1-1 0,3 2 0,-1-2 0,-1 0 0,0 0 0,1 0 0,-1-1 0,1 1 0,-1-1 0,0 0 0,1 0 0,-1 0 0,0 0 0,0-1 0,0 1 0,0-1 0,0 0 0,0 0 0,0 0 0,-1 0 0,1-1 0,-1 1 0,0-1 0,4-4 0,5-7 0,0-1 0,15-26 0,-23 36 0,45-92 0,-48 97 0,0 0 0,0 0 0,0 0 0,0 0 0,0-1 0,0 1 0,0 0 0,0 0 0,0 0 0,0 0 0,0 0 0,0-1 0,0 1 0,0 0 0,0 0 0,0 0 0,0 0 0,0 0 0,1-1 0,-1 1 0,0 0 0,0 0 0,0 0 0,0 0 0,0 0 0,0 0 0,0 0 0,1-1 0,-1 1 0,0 0 0,0 0 0,0 0 0,0 0 0,0 0 0,1 0 0,-1 0 0,0 0 0,0 0 0,0 0 0,0 0 0,0 0 0,1 0 0,-1 0 0,0 0 0,0 0 0,0 0 0,0 0 0,1 0 0,-1 0 0,0 0 0,0 0 0,0 0 0,0 0 0,0 0 0,0 1 0,1-1 0,-1 0 0,0 0 0,0 0 0,0 0 0,0 0 0,0 0 0,0 0 0,0 1 0,1-1 0,-1 0 0,1 17 0,-5 25 0,-11 37-341,3 0 0,3 1-1,3 108 1,6-155-6485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7"/>
    </inkml:context>
    <inkml:brush xml:id="br0">
      <inkml:brushProperty name="width" value="0.05" units="cm"/>
      <inkml:brushProperty name="height" value="0.05" units="cm"/>
      <inkml:brushProperty name="color" value="#404040"/>
    </inkml:brush>
  </inkml:definitions>
  <inkml:trace contextRef="#ctx0" brushRef="#br0">1 11 24575,'0'-8'0,"0"6"0,0 10 0,0 15 0,0 15 0,0 8 0,0 4 0,0 2 0,0-2 0,3-1 0,2-5 0,4-15 0,0-11-8191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8"/>
    </inkml:context>
    <inkml:brush xml:id="br0">
      <inkml:brushProperty name="width" value="0.05" units="cm"/>
      <inkml:brushProperty name="height" value="0.05" units="cm"/>
      <inkml:brushProperty name="color" value="#404040"/>
    </inkml:brush>
  </inkml:definitions>
  <inkml:trace contextRef="#ctx0" brushRef="#br0">0 25 24575,'0'-1'0,"0"1"0,1-1 0,-1 0 0,0 1 0,0-1 0,1 0 0,-1 1 0,0-1 0,1 1 0,-1-1 0,1 1 0,-1-1 0,1 1 0,-1-1 0,1 1 0,-1-1 0,1 1 0,-1 0 0,1-1 0,-1 1 0,1 0 0,0-1 0,-1 1 0,1 0 0,0 0 0,-1 0 0,1-1 0,1 1 0,22-3 0,-19 2 0,15-1 0,15-1 0,46 0 0,-74 3 0,1 0 0,0 1 0,0 0 0,0 0 0,0 1 0,-1 0 0,1 0 0,-1 1 0,1 0 0,-1 0 0,13 9 0,-18-11 0,-1 0 0,1 1 0,-1-1 0,1 0 0,-1 1 0,1-1 0,-1 1 0,0-1 0,0 1 0,0 0 0,0-1 0,0 1 0,0 0 0,0 0 0,-1 0 0,1 0 0,-1 0 0,1 0 0,-1 0 0,0 0 0,0 0 0,0-1 0,0 1 0,0 4 0,-2-2 0,1 0 0,-1 0 0,1 0 0,-1 0 0,0-1 0,-1 1 0,1-1 0,-1 1 0,1-1 0,-1 0 0,-4 4 0,-6 4 0,0 0 0,-1-1 0,0-1 0,-28 14 0,21-14-341,0-1 0,-1 0-1,-30 5 1,33-9-6485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69"/>
    </inkml:context>
    <inkml:brush xml:id="br0">
      <inkml:brushProperty name="width" value="0.05" units="cm"/>
      <inkml:brushProperty name="height" value="0.05" units="cm"/>
      <inkml:brushProperty name="color" value="#404040"/>
    </inkml:brush>
  </inkml:definitions>
  <inkml:trace contextRef="#ctx0" brushRef="#br0">86 15 24575,'0'0'0,"-1"-1"0,0 1 0,1 0 0,-1 0 0,0 0 0,1 0 0,-1 0 0,0 0 0,0 0 0,1 0 0,-1 0 0,0 0 0,1 0 0,-1 0 0,0 0 0,1 1 0,-1-1 0,0 0 0,1 1 0,-1-1 0,0 0 0,1 1 0,-1-1 0,1 1 0,-1-1 0,1 1 0,-1-1 0,1 1 0,-2 0 0,-22 17 0,19-11 0,-1 0 0,1 1 0,1-1 0,-1 1 0,-3 9 0,7-15 0,0-1 0,0 1 0,0 0 0,1-1 0,-1 1 0,0 0 0,1 0 0,-1-1 0,1 1 0,-1 0 0,1 0 0,0 0 0,0 0 0,0 0 0,0-1 0,0 1 0,0 0 0,1 0 0,-1 0 0,1 0 0,-1 0 0,1-1 0,0 1 0,-1 0 0,1-1 0,0 1 0,0 0 0,0-1 0,3 3 0,-2-3 0,0-1 0,0 1 0,0-1 0,0 0 0,0 0 0,0 0 0,0 0 0,0 0 0,0 0 0,0-1 0,0 1 0,0-1 0,0 1 0,0-1 0,0 0 0,0 0 0,-1 0 0,1 0 0,0 0 0,0 0 0,-1 0 0,4-4 0,36-32 0,-41 37 0,31-45 0,-28 38 0,1 1 0,0 0 0,0 0 0,0 0 0,1 0 0,0 1 0,6-6 0,-11 11 0,0 0 0,1 0 0,-1 0 0,1 0 0,-1 0 0,0 1 0,1-1 0,-1 0 0,1 0 0,-1 0 0,0 0 0,1 1 0,-1-1 0,0 0 0,1 0 0,-1 1 0,0-1 0,1 0 0,-1 1 0,0-1 0,0 0 0,1 1 0,-1-1 0,0 0 0,0 1 0,0-1 0,0 0 0,1 1 0,-1-1 0,0 1 0,0-1 0,0 1 0,0-1 0,0 1 0,7 21 0,-6-16 0,2 2-91,-1 1 0,2-1 0,-1 0 0,1 1 0,0-2 0,1 1 0,0 0 0,0-1 0,0 0 0,1 0 0,0 0 0,1-1 0,-1 0 0,15 9 0,5-4-6735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0"/>
    </inkml:context>
    <inkml:brush xml:id="br0">
      <inkml:brushProperty name="width" value="0.05" units="cm"/>
      <inkml:brushProperty name="height" value="0.05" units="cm"/>
      <inkml:brushProperty name="color" value="#404040"/>
    </inkml:brush>
  </inkml:definitions>
  <inkml:trace contextRef="#ctx0" brushRef="#br0">1 20 24575,'0'-4'0,"0"-5"0,0 3 0,0 10 0,7 11 0,3 12 0,0 11 0,-3 8 0,-1-1 0,-3-4 0,-1-2 0,2-7 0,2-9-8191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1"/>
    </inkml:context>
    <inkml:brush xml:id="br0">
      <inkml:brushProperty name="width" value="0.05" units="cm"/>
      <inkml:brushProperty name="height" value="0.05" units="cm"/>
      <inkml:brushProperty name="color" value="#404040"/>
    </inkml:brush>
  </inkml:definitions>
  <inkml:trace contextRef="#ctx0" brushRef="#br0">0 83 24575,'4'0'0,"9"0"0,13-7 0,13-3 0,9-3 0,2 0 0,1 3 0,-1-5 0,-9 1-8191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2"/>
    </inkml:context>
    <inkml:brush xml:id="br0">
      <inkml:brushProperty name="width" value="0.05" units="cm"/>
      <inkml:brushProperty name="height" value="0.05" units="cm"/>
      <inkml:brushProperty name="color" value="#404040"/>
    </inkml:brush>
  </inkml:definitions>
  <inkml:trace contextRef="#ctx0" brushRef="#br0">1 0 24575,'0'364'0,"6"-324"0,2-32 0,-7-8 0,0 0 0,0-1 0,0 0 0,0 1 0,0-1 0,-1 1 0,1-1 0,0 0 0,0 0 0,-1 0 0,1 1 0,0-1 0,-1 0 0,1 0 0,-1 0 0,1 0 0,0-2 0,35-85 0,-31 70 0,1 1 0,2 0 0,-1 0 0,2 0 0,0 1 0,17-22 0,-25 36 0,0 1 0,0-1 0,0 1 0,0-1 0,0 1 0,0 0 0,1-1 0,-1 1 0,0 0 0,1 0 0,-1 0 0,1 0 0,0 0 0,-1 0 0,1 1 0,-1-1 0,1 0 0,0 1 0,0 0 0,-1-1 0,1 1 0,0 0 0,0 0 0,0 0 0,-1 0 0,1 0 0,0 0 0,0 0 0,-1 1 0,1-1 0,0 1 0,0-1 0,-1 1 0,1 0 0,-1-1 0,1 1 0,0 0 0,-1 0 0,0 0 0,1 0 0,-1 1 0,1-1 0,0 2 0,6 7 0,0 0 0,-1 1 0,-1 0 0,0 0 0,6 14 0,0 2 0,-9-22 0,1 1 0,-1 0 0,1-1 0,0 0 0,0 0 0,1 0 0,-1 0 0,1-1 0,0 0 0,0 0 0,1 0 0,6 4 0,-9-7 0,0 0 0,-1-1 0,1 1 0,0 0 0,0-1 0,0 0 0,0 0 0,0 0 0,-1 0 0,1 0 0,0 0 0,0-1 0,0 1 0,0-1 0,0 0 0,-1 0 0,1 0 0,0 0 0,-1 0 0,1-1 0,-1 1 0,1-1 0,-1 0 0,0 0 0,0 1 0,1-2 0,-1 1 0,-1 0 0,3-3 0,1-2 0,0 0 0,0 1 0,-1-1 0,0-1 0,-1 1 0,0-1 0,0 1 0,3-16 0,-4 17 0,-1 0 0,0 1 0,0-1 0,-1 0 0,0 1 0,0-1 0,0 0 0,-1 1 0,1-1 0,-1 0 0,-1 1 0,1-1 0,-4-6 0,5 11 0,0 0 0,0 1 0,0-1 0,-1 0 0,1 0 0,0 0 0,-1 1 0,1-1 0,0 0 0,-1 1 0,1-1 0,-1 0 0,1 1 0,-1-1 0,0 0 0,1 1 0,-1-1 0,1 1 0,-1-1 0,0 1 0,1 0 0,-1-1 0,0 1 0,0 0 0,1-1 0,-1 1 0,0 0 0,0 0 0,0 0 0,0-1 0,1 1 0,-1 0 0,0 0 0,0 0 0,0 0 0,1 1 0,-1-1 0,0 0 0,0 0 0,0 0 0,1 1 0,-1-1 0,0 0 0,0 1 0,1-1 0,-1 1 0,0-1 0,1 1 0,-1-1 0,0 1 0,1-1 0,-1 1 0,1 0 0,-1-1 0,1 1 0,-1 0 0,1-1 0,0 1 0,-1 1 0,-2 3 0,-1 1 0,1-1 0,1 1 0,-1 0 0,1 0 0,-2 7 0,2-3 0,0 0 0,1 1 0,0-1 0,0 0 0,1 0 0,0 1 0,1-1 0,0 0 0,1 0 0,3 12 0,-3-18 0,-1-1 0,1 1 0,0 0 0,0-1 0,0 1 0,1-1 0,-1 0 0,1 0 0,0 0 0,0 0 0,0 0 0,0 0 0,0-1 0,1 0 0,-1 1 0,1-1 0,-1 0 0,1-1 0,0 1 0,0-1 0,0 0 0,0 0 0,0 0 0,0 0 0,0-1 0,0 1 0,8-1 0,1-2-85,0 1 0,0-1-1,-1-1 1,1 0 0,-1-1-1,0-1 1,1 1 0,-2-2-1,1 0 1,-1 0 0,0-1-1,0-1 1,-1 1 0,0-2-1,17-17 1,-2-3-6741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3"/>
    </inkml:context>
    <inkml:brush xml:id="br0">
      <inkml:brushProperty name="width" value="0.05" units="cm"/>
      <inkml:brushProperty name="height" value="0.05" units="cm"/>
      <inkml:brushProperty name="color" value="#404040"/>
    </inkml:brush>
  </inkml:definitions>
  <inkml:trace contextRef="#ctx0" brushRef="#br0">0 14 24575,'0'-7'0,"0"1"0,0 9 0,0 11 0,0 16 0,0 9 0,0 6 0,0 2 0,0 1 0,0-3 0,0 1 0,0-7-8191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4"/>
    </inkml:context>
    <inkml:brush xml:id="br0">
      <inkml:brushProperty name="width" value="0.05" units="cm"/>
      <inkml:brushProperty name="height" value="0.05" units="cm"/>
      <inkml:brushProperty name="color" value="#404040"/>
    </inkml:brush>
  </inkml:definitions>
  <inkml:trace contextRef="#ctx0" brushRef="#br0">1 110 24575,'2'-3'0,"0"0"0,0 0 0,0 0 0,1 0 0,0 1 0,-1-1 0,1 1 0,0 0 0,0 0 0,0 0 0,1 0 0,-1 0 0,5-1 0,53-16 0,-28 9 0,-3-2 0,53-16 0,-78 27 0,-1 0 0,1 0 0,0 0 0,0 0 0,0 1 0,0 0 0,0 0 0,1 0 0,-1 1 0,0 0 0,-1-1 0,1 2 0,7 1 0,-10-1-3,0-1 0,1 0 0,-1 1 0,0-1 0,0 1 0,0 0 1,-1 0-1,1 0 0,0 0 0,-1 0 0,1 0 0,-1 0 0,1 0 0,-1 1 0,0-1 0,0 0 0,1 5 0,5 48 189,-8-49-310,1 0-1,1 0 0,-1 0 0,1 0 0,0 0 0,0 0 0,1-1 0,0 1 1,0 0-1,0-1 0,5 8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5"/>
    </inkml:context>
    <inkml:brush xml:id="br0">
      <inkml:brushProperty name="width" value="0.05" units="cm"/>
      <inkml:brushProperty name="height" value="0.05" units="cm"/>
      <inkml:brushProperty name="color" value="#404040"/>
    </inkml:brush>
  </inkml:definitions>
  <inkml:trace contextRef="#ctx0" brushRef="#br0">1 5 24575,'0'-3'0,"0"1"0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3:17.504"/>
    </inkml:context>
    <inkml:brush xml:id="br0">
      <inkml:brushProperty name="width" value="0.035" units="cm"/>
      <inkml:brushProperty name="height" value="0.035" units="cm"/>
    </inkml:brush>
  </inkml:definitions>
  <inkml:trace contextRef="#ctx0" brushRef="#br0">0 3212 24575,'29'-1'0,"-1"-2"0,1-1 0,-1-1 0,0-1 0,46-18 0,132-64 0,-189 80 0,153-72 0,851-428 0,-554 264 0,785-292 0,-1143 499 0,-49 18 0,76-36 0,-57 16 0,1 3 0,108-31 0,-23 17 0,122-30 0,-217 61 0,-39 10 0,52-8 0,-74 16 0,0 0 0,0 0 0,0 1 0,0 1 0,0-1 0,0 1 0,0 1 0,0 0 0,0 0 0,11 5 0,3 4 0,-1 1 0,0 1 0,0 1 0,25 22 0,72 73 0,-75-66 0,-41-40 0,1 1 0,-1-1 0,1 0 0,0-1 0,-1 1 0,1-1 0,0 1 0,1-1 0,-1 0 0,0-1 0,1 1 0,-1-1 0,0 0 0,1 0 0,0 0 0,-1-1 0,1 1 0,-1-1 0,1 0 0,0-1 0,-1 1 0,1-1 0,-1 0 0,1 0 0,-1 0 0,1-1 0,-1 1 0,0-1 0,1 0 0,-1 0 0,0-1 0,-1 1 0,1-1 0,0 0 0,4-4 0,234-206 0,-142 121 0,413-410 0,68-140-1365,-507 562-5461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6"/>
    </inkml:context>
    <inkml:brush xml:id="br0">
      <inkml:brushProperty name="width" value="0.05" units="cm"/>
      <inkml:brushProperty name="height" value="0.05" units="cm"/>
      <inkml:brushProperty name="color" value="#404040"/>
    </inkml:brush>
  </inkml:definitions>
  <inkml:trace contextRef="#ctx0" brushRef="#br0">65 13 24575,'10'-9'0,"-10"5"0,-9 10 0,2 3 0,0-1 0,1 1 0,0 0 0,0 0 0,1 1 0,0-1 0,0 1 0,1 0 0,1 1 0,-5 18 0,7-26 0,0 0 0,1-1 0,-1 1 0,1 0 0,0 0 0,-1-1 0,1 1 0,1 0 0,-1 0 0,0-1 0,0 1 0,1 0 0,0 0 0,0-1 0,-1 1 0,1-1 0,1 1 0,-1-1 0,0 1 0,1-1 0,-1 1 0,1-1 0,0 0 0,-1 0 0,1 0 0,0 0 0,0 0 0,1-1 0,-1 1 0,0 0 0,1-1 0,-1 0 0,1 1 0,-1-1 0,1 0 0,-1-1 0,1 1 0,0 0 0,-1-1 0,1 1 0,0-1 0,0 0 0,-1 0 0,1 0 0,0 0 0,5-1 0,0 0-114,0 0 1,1 0-1,-1 0 0,0-1 0,0-1 1,0 1-1,0-1 0,0-1 0,-1 1 1,1-1-1,12-10 0,-2-3-6712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38:22.077"/>
    </inkml:context>
    <inkml:brush xml:id="br0">
      <inkml:brushProperty name="width" value="0.05" units="cm"/>
      <inkml:brushProperty name="height" value="0.05" units="cm"/>
    </inkml:brush>
  </inkml:definitions>
  <inkml:trace contextRef="#ctx0" brushRef="#br0">1 6 24575,'0'-5'0,"0"4"0,0 6 0,0 6 0,0 6 0,0 5 0,0-2-8191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1"/>
    </inkml:context>
    <inkml:brush xml:id="br0">
      <inkml:brushProperty name="width" value="0.1" units="cm"/>
      <inkml:brushProperty name="height" value="0.1" units="cm"/>
    </inkml:brush>
  </inkml:definitions>
  <inkml:trace contextRef="#ctx0" brushRef="#br0">56 1027 24575,'-26'-823'0,"-3"639"0,29 184 0,0-1 0,0 0 0,0 0 0,-1 0 0,1 0 0,0 0 0,0 0 0,0 1 0,0-1 0,1 0 0,-1 0 0,0 0 0,0 0 0,0 0 0,1 1 0,-1-1 0,0 0 0,1 0 0,-1 0 0,1 1 0,0-2 0,13 7 0,17 31 0,17 35 0,-4 1 0,35 79 0,60 165 0,0 2 0,-135-309-100,4 7-216,0 0-1,1 0 1,18 24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2"/>
    </inkml:context>
    <inkml:brush xml:id="br0">
      <inkml:brushProperty name="width" value="0.1" units="cm"/>
      <inkml:brushProperty name="height" value="0.1" units="cm"/>
    </inkml:brush>
  </inkml:definitions>
  <inkml:trace contextRef="#ctx0" brushRef="#br0">0 648 24575,'3'-60'0,"3"1"0,13-60 0,6-44 0,1-65 0,-26 227 0,-1 0 0,1 1 0,0-1 0,0 0 0,0 0 0,0 1 0,0-1 0,0 0 0,0 0 0,0 1 0,1-1 0,-1 0 0,0 0 0,0 1 0,1-1 0,-1 0 0,0 1 0,1-1 0,-1 0 0,1 1 0,-1-1 0,0 1 0,1-1 0,0 1 0,-1-1 0,1 0 0,10 15 0,7 36 0,61 345 0,-65-326-84,-9-41-130,0 0 1,2 0-1,1-1 1,1 0-1,23 46 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3"/>
    </inkml:context>
    <inkml:brush xml:id="br0">
      <inkml:brushProperty name="width" value="0.1" units="cm"/>
      <inkml:brushProperty name="height" value="0.1" units="cm"/>
    </inkml:brush>
  </inkml:definitions>
  <inkml:trace contextRef="#ctx0" brushRef="#br0">17 10 24575,'-5'0'0,"-1"13"0,0 10 0,6 0 0,3-8 0,10-7 0,2-13 0,-1-15 0,-7-5 0,-9 3 0,-5 9 0,-6 7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4"/>
    </inkml:context>
    <inkml:brush xml:id="br0">
      <inkml:brushProperty name="width" value="0.1" units="cm"/>
      <inkml:brushProperty name="height" value="0.1" units="cm"/>
    </inkml:brush>
  </inkml:definitions>
  <inkml:trace contextRef="#ctx0" brushRef="#br0">6 74 24575,'-4'0'0,"2"0"0,12-5 0,7-1 0,6 1 0,8-5 0,3 1 0,1 1 0,3-7 0,-5 0-8191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5"/>
    </inkml:context>
    <inkml:brush xml:id="br0">
      <inkml:brushProperty name="width" value="0.1" units="cm"/>
      <inkml:brushProperty name="height" value="0.1" units="cm"/>
    </inkml:brush>
  </inkml:definitions>
  <inkml:trace contextRef="#ctx0" brushRef="#br0">0 1 24575,'0'8'0,"0"9"0,0 5 0,0 3 0,9-2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6"/>
    </inkml:context>
    <inkml:brush xml:id="br0">
      <inkml:brushProperty name="width" value="0.1" units="cm"/>
      <inkml:brushProperty name="height" value="0.1" units="cm"/>
    </inkml:brush>
  </inkml:definitions>
  <inkml:trace contextRef="#ctx0" brushRef="#br0">0 1 24575,'5'0'0,"1"4"0,4 2 0,0 4 0,-1 9 0,2 2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7"/>
    </inkml:context>
    <inkml:brush xml:id="br0">
      <inkml:brushProperty name="width" value="0.1" units="cm"/>
      <inkml:brushProperty name="height" value="0.1" units="cm"/>
    </inkml:brush>
  </inkml:definitions>
  <inkml:trace contextRef="#ctx0" brushRef="#br0">6 152 24575,'-4'0'0,"2"0"0,12-9 0,12-3 0,12-4 0,8 1 0,12-7 0,0 2 0,-4 3 0,-11 0 0,-7 4 0,-9 3-8191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8"/>
    </inkml:context>
    <inkml:brush xml:id="br0">
      <inkml:brushProperty name="width" value="0.1" units="cm"/>
      <inkml:brushProperty name="height" value="0.1" units="cm"/>
    </inkml:brush>
  </inkml:definitions>
  <inkml:trace contextRef="#ctx0" brushRef="#br0">1 24 24575,'4'0'0,"11"0"0,12 0 0,14 0 0,15 0 0,5 0 0,8 0 0,-1-5 0,-6-1 0,-10 1 0,-18 1 0,-15 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3:18.036"/>
    </inkml:context>
    <inkml:brush xml:id="br0">
      <inkml:brushProperty name="width" value="0.035" units="cm"/>
      <inkml:brushProperty name="height" value="0.035" units="cm"/>
    </inkml:brush>
  </inkml:definitions>
  <inkml:trace contextRef="#ctx0" brushRef="#br0">0 0 24575,'18'0'0,"15"0"0,11 18 0,25 15 0,10 2 0,-9 12 0,-7 0 0,3-1 0,9-7 0,-8-1 0,-17-8-8191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29"/>
    </inkml:context>
    <inkml:brush xml:id="br0">
      <inkml:brushProperty name="width" value="0.1" units="cm"/>
      <inkml:brushProperty name="height" value="0.1" units="cm"/>
    </inkml:brush>
  </inkml:definitions>
  <inkml:trace contextRef="#ctx0" brushRef="#br0">5 11 24575,'-4'0'0,"7"0"0,12 0 0,8 0 0,10 0 0,7 0 0,2 0 0,3 0 0,-2 0 0,-4 0 0,1 0 0,7 0 0,0 0 0,-8-5 0,-11-1-8191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0"/>
    </inkml:context>
    <inkml:brush xml:id="br0">
      <inkml:brushProperty name="width" value="0.1" units="cm"/>
      <inkml:brushProperty name="height" value="0.1" units="cm"/>
    </inkml:brush>
  </inkml:definitions>
  <inkml:trace contextRef="#ctx0" brushRef="#br0">404 0 24575,'-8'0'0,"-13"5"0,-7 1 0,-8 8 0,-1 3 0,-5 11 0,-4 1 0,2 5 0,4 1 0,8 3 0,1-4 0,6-4 0,11-7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1"/>
    </inkml:context>
    <inkml:brush xml:id="br0">
      <inkml:brushProperty name="width" value="0.1" units="cm"/>
      <inkml:brushProperty name="height" value="0.1" units="cm"/>
    </inkml:brush>
  </inkml:definitions>
  <inkml:trace contextRef="#ctx0" brushRef="#br0">62 228 24575,'-3'0'0,"0"0"0,0 0 0,0 0 0,0 0 0,0 0 0,0-1 0,0 1 0,0-1 0,1 0 0,-1 0 0,0 0 0,0-1 0,0 1 0,1 0 0,-1-1 0,1 0 0,-1 0 0,-3-3 0,5 3 0,0 0 0,1 0 0,-1 0 0,1-1 0,-1 1 0,1 0 0,-1 0 0,1 0 0,0 0 0,0 0 0,0-1 0,1 1 0,-1 0 0,0 0 0,1 0 0,0 0 0,-1 0 0,1 0 0,0 0 0,0 0 0,0 0 0,0 0 0,0 0 0,0 0 0,1 1 0,-1-1 0,1 1 0,1-3 0,8-8 0,0 1 0,1 0 0,0 1 0,0 1 0,1-1 0,0 2 0,1 0 0,25-11 0,-14 9 0,1 1 0,-1 0 0,2 2 0,35-5 0,-54 11 0,0 0 0,0 0 0,-1 1 0,1 0 0,0 1 0,0 0 0,0 0 0,-1 0 0,1 1 0,-1 0 0,1 1 0,-1 0 0,0 0 0,0 0 0,13 9 0,-11-5 0,-1 1 0,0 0 0,0 0 0,-1 1 0,0 0 0,0 0 0,-1 1 0,0 0 0,-1 0 0,7 18 0,23 72 0,-5 2 0,32 196 0,-40-181 0,15 85 0,69 314 0,-83-431 0,4-1 0,4-1 0,78 150 0,-95-209 0,1 0 0,1-1 0,1 0 0,1-1 0,1-1 0,1-1 0,1-1 0,1 0 0,38 24 0,-45-34 0,1-1 0,0 0 0,0-1 0,0-1 0,1-1 0,0 0 0,0-1 0,0-1 0,1 0 0,-1-2 0,1 0 0,0 0 0,-1-2 0,1 0 0,-1-2 0,26-5 0,-15-1-170,0-1-1,-1-1 0,0-1 1,-1-2-1,0 0 0,-1-2 1,42-35-1,5-10-6655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2"/>
    </inkml:context>
    <inkml:brush xml:id="br0">
      <inkml:brushProperty name="width" value="0.035" units="cm"/>
      <inkml:brushProperty name="height" value="0.035" units="cm"/>
      <inkml:brushProperty name="color" value="#333333"/>
    </inkml:brush>
  </inkml:definitions>
  <inkml:trace contextRef="#ctx0" brushRef="#br0">1360 3 24575,'-40'-1'0,"-26"0"0,1 2 0,-1 3 0,-122 24 0,10 25 0,3 7 0,-266 131 0,417-180-341,1 1 0,0 2-1,-20 16 1,15-5-6485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3"/>
    </inkml:context>
    <inkml:brush xml:id="br0">
      <inkml:brushProperty name="width" value="0.035" units="cm"/>
      <inkml:brushProperty name="height" value="0.035" units="cm"/>
      <inkml:brushProperty name="color" value="#333333"/>
    </inkml:brush>
  </inkml:definitions>
  <inkml:trace contextRef="#ctx0" brushRef="#br0">1 0 24575,'3'4'0,"-1"0"0,0-1 0,0 1 0,0 1 0,0-1 0,-1 0 0,1 0 0,-1 1 0,0-1 0,0 0 0,-1 1 0,1-1 0,-1 9 0,2 9 0,2 12 0,-3-20 0,1 1 0,0-1 0,1 1 0,0-1 0,1 0 0,1 0 0,11 23 0,-16-37 0,1 0 0,-1 1 0,1-1 0,0 0 0,-1 0 0,1 1 0,-1-1 0,1 0 0,0 0 0,-1 0 0,1 0 0,-1 0 0,1 0 0,0 0 0,-1 0 0,1 0 0,-1 0 0,1 0 0,0-1 0,-1 1 0,1 0 0,-1 0 0,1-1 0,-1 1 0,1 0 0,0 0 0,-1-1 0,0 1 0,1-1 0,-1 1 0,1-1 0,-1 1 0,1 0 0,-1-1 0,0 0 0,1 1 0,-1-1 0,0 1 0,0-1 0,1 0 0,15-23 0,-10 12 0,-2-1 0,1 1 0,3-17 0,-6 18 0,2 0 0,-1 0 0,1 0 0,9-16 0,-13 26 0,1 0 0,-1 0 0,1 0 0,-1 0 0,1 1 0,-1-1 0,1 0 0,-1 1 0,1-1 0,0 0 0,0 1 0,-1-1 0,1 1 0,0-1 0,0 1 0,0-1 0,-1 1 0,1-1 0,0 1 0,0 0 0,0 0 0,0-1 0,0 1 0,0 0 0,0 0 0,0 0 0,-1 0 0,1 0 0,0 0 0,0 0 0,1 1 0,1 0 0,-1 0 0,1 0 0,-1 1 0,1-1 0,-1 1 0,0 0 0,1 0 0,-1 0 0,0 0 0,2 4 0,8 9 0,-2 1 0,14 25 0,-20-34 0,21 47 0,-20-40 0,1 0 0,1-1 0,0 1 0,1-1 0,0-1 0,1 0 0,12 13 0,-21-24 0,1 0 0,-1-1 0,1 1 0,-1-1 0,1 1 0,0-1 0,-1 1 0,1-1 0,0 1 0,-1-1 0,1 0 0,0 0 0,0 1 0,0-1 0,-1 0 0,1 0 0,0 0 0,0 0 0,0 0 0,-1 0 0,1 0 0,0 0 0,0 0 0,0 0 0,-1 0 0,1 0 0,0 0 0,0-1 0,1 0 0,-1 0 0,1 0 0,-1-1 0,0 1 0,0 0 0,1-1 0,-1 0 0,0 1 0,0-1 0,0 1 0,-1-1 0,1 0 0,0-2 0,11-53 0,-10 9-61,-3 39-39,1-1-1,0 1 1,1-1 0,-1 1-1,2 0 1,-1 0 0,1-1-1,1 1 1,0 0 0,0 1 0,1-1-1,5-9 1,6 2-6726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4"/>
    </inkml:context>
    <inkml:brush xml:id="br0">
      <inkml:brushProperty name="width" value="0.035" units="cm"/>
      <inkml:brushProperty name="height" value="0.035" units="cm"/>
      <inkml:brushProperty name="color" value="#333333"/>
    </inkml:brush>
  </inkml:definitions>
  <inkml:trace contextRef="#ctx0" brushRef="#br0">1 222 24575,'4'-1'0,"1"0"0,-1 1 0,0-1 0,0-1 0,1 1 0,-1-1 0,0 1 0,0-1 0,0 0 0,-1-1 0,1 1 0,-1-1 0,1 1 0,-1-1 0,0 0 0,0-1 0,0 1 0,0 0 0,0-1 0,-1 1 0,0-1 0,0 0 0,0 0 0,0 0 0,0 0 0,1-7 0,0 2 0,0 1 0,-1-1 0,0 0 0,0 0 0,-1 0 0,0 0 0,-1 0 0,0 0 0,0-1 0,-1 1 0,-3-12 0,4 19 0,0 1 0,0 0 0,-1 0 0,1-1 0,0 1 0,-1 0 0,1 0 0,-1 0 0,1 0 0,-1 0 0,0 0 0,0 0 0,1 0 0,-1 0 0,0 0 0,0 0 0,0 0 0,0 1 0,0-1 0,0 0 0,0 1 0,0-1 0,-2 0 0,2 1 0,-1 0 0,1 0 0,0 0 0,0 0 0,0 1 0,-1-1 0,1 1 0,0-1 0,0 1 0,0-1 0,0 1 0,0 0 0,0-1 0,0 1 0,0 0 0,0 0 0,0 0 0,-1 1 0,-4 5 0,1 0 0,0 0 0,0 0 0,1 1 0,-5 11 0,6-12 0,0 2 0,0-1 0,1 0 0,0 1 0,0-1 0,1 1 0,0-1 0,1 1 0,-1 0 0,3 14 0,-1-19 0,0 0 0,0 0 0,1 0 0,-1-1 0,1 1 0,0-1 0,0 1 0,0-1 0,0 0 0,0 1 0,1-1 0,0 0 0,-1-1 0,1 1 0,0 0 0,0-1 0,1 0 0,-1 0 0,0 0 0,1 0 0,0 0 0,-1-1 0,1 1 0,0-1 0,6 1 0,1 0-151,-1 0-1,1-1 0,0-1 0,0 0 1,-1 0-1,1-1 0,0 0 1,10-3-1,11-3-6674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5"/>
    </inkml:context>
    <inkml:brush xml:id="br0">
      <inkml:brushProperty name="width" value="0.035" units="cm"/>
      <inkml:brushProperty name="height" value="0.035" units="cm"/>
      <inkml:brushProperty name="color" value="#333333"/>
    </inkml:brush>
  </inkml:definitions>
  <inkml:trace contextRef="#ctx0" brushRef="#br0">214 17 24575,'0'-1'0,"0"0"0,0 0 0,-1 0 0,1 0 0,-1 0 0,1 0 0,-1 1 0,1-1 0,-1 0 0,1 0 0,-1 1 0,0-1 0,1 0 0,-1 1 0,0-1 0,0 1 0,0-1 0,1 1 0,-1-1 0,0 1 0,0 0 0,0-1 0,0 1 0,0 0 0,0 0 0,0-1 0,1 1 0,-1 0 0,0 0 0,0 0 0,0 0 0,0 0 0,-2 1 0,-33 3 0,28-1 0,0 0 0,0 1 0,0 0 0,1 0 0,-1 1 0,1 0 0,0 0 0,1 1 0,-1 0 0,1 0 0,0 0 0,0 1 0,1 0 0,-9 14 0,8-10 0,1 0 0,-1 0 0,2 1 0,-1 0 0,2 0 0,-1 0 0,2 1 0,0-1 0,-1 20 0,3-29 0,0 0 0,0-1 0,0 1 0,0 0 0,1 0 0,-1 0 0,1 0 0,0 0 0,0-1 0,0 1 0,0 0 0,0 0 0,0-1 0,1 1 0,0-1 0,2 3 0,-3-4 0,0 0 0,0 0 0,1 0 0,-1-1 0,0 1 0,1 0 0,-1-1 0,1 1 0,-1-1 0,0 0 0,1 1 0,-1-1 0,1 0 0,-1 0 0,1 0 0,-1 0 0,1 0 0,-1 0 0,1 0 0,-1-1 0,1 1 0,-1-1 0,1 1 0,-1-1 0,0 1 0,1-1 0,-1 0 0,0 1 0,1-1 0,-1 0 0,0 0 0,2-2 0,5-3 0,-1-1 0,0 1 0,0-2 0,-1 1 0,0 0 0,0-1 0,-1 0 0,9-17 0,-2-3 0,13-43 0,-17 45 0,-8 26-3,0 0 0,0-1 0,0 1 0,0-1 0,1 1 0,-1 0 0,0-1 0,0 1 0,0-1 0,0 1 0,0 0-1,1-1 1,-1 1 0,0 0 0,0-1 0,0 1 0,1 0 0,-1 0 0,0-1 0,0 1 0,1 0 0,-1 0 0,0-1 0,1 1 0,-1 0 0,0 0 0,1 0-1,-1-1 1,1 1 0,-1 0 0,0 0 0,1 0 0,0 0 0,7 12 137,8 40-284,-8-25-1095,8 11-5581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6"/>
    </inkml:context>
    <inkml:brush xml:id="br0">
      <inkml:brushProperty name="width" value="0.035" units="cm"/>
      <inkml:brushProperty name="height" value="0.035" units="cm"/>
      <inkml:brushProperty name="color" value="#333333"/>
    </inkml:brush>
  </inkml:definitions>
  <inkml:trace contextRef="#ctx0" brushRef="#br0">0 44 24575,'0'4'0,"0"11"0,5 7 0,1 4 0,0 8 0,-1 5 0,-2 2 0,-1-11 0,8-19 0,2-21 0,0-14 0,-3-6 0,1-8 0,0-5 0,3 3 0,-2 5 0,6 8 0,1 8-8191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7"/>
    </inkml:context>
    <inkml:brush xml:id="br0">
      <inkml:brushProperty name="width" value="0.035" units="cm"/>
      <inkml:brushProperty name="height" value="0.035" units="cm"/>
      <inkml:brushProperty name="color" value="#333333"/>
    </inkml:brush>
  </inkml:definitions>
  <inkml:trace contextRef="#ctx0" brushRef="#br0">14 40 24575,'10'0'0,"2"-4"0,4-2 0,-1-4 0,-12-1 0,-11 2 0,-4 12 0,-4 9 0,0 16 0,3 9 0,8-3 0,14-7 0,20-12 0,12-19 0,10-12 0,4-4 0,-7 2-8191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8"/>
    </inkml:context>
    <inkml:brush xml:id="br0">
      <inkml:brushProperty name="width" value="0.035" units="cm"/>
      <inkml:brushProperty name="height" value="0.035" units="cm"/>
      <inkml:brushProperty name="color" value="#333333"/>
    </inkml:brush>
  </inkml:definitions>
  <inkml:trace contextRef="#ctx0" brushRef="#br0">0 0 24575,'0'166'0,"6"-172"0,7-26 0,13-27 0,-25 56 0,0 1 0,0 0 0,1 0 0,-1-1 0,1 1 0,-1 0 0,1 0 0,0 0 0,-1 1 0,1-1 0,0 0 0,0 1 0,0-1 0,1 1 0,-1-1 0,0 1 0,0 0 0,1 0 0,-1 0 0,1 1 0,-1-1 0,1 0 0,-1 1 0,1 0 0,-1-1 0,1 1 0,0 0 0,-1 0 0,1 1 0,-1-1 0,1 0 0,-1 1 0,1 0 0,-1-1 0,1 1 0,-1 0 0,4 2 0,-2 0 0,0 0 0,1 1 0,-1-1 0,-1 1 0,1 0 0,0 0 0,-1 1 0,0-1 0,0 1 0,0-1 0,-1 1 0,1 0 0,-1 0 0,0 0 0,0 0 0,-1 0 0,1 7 0,3 27-1365,-3 0-5461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3:35.365"/>
    </inkml:context>
    <inkml:brush xml:id="br0">
      <inkml:brushProperty name="width" value="0.035" units="cm"/>
      <inkml:brushProperty name="height" value="0.035" units="cm"/>
    </inkml:brush>
  </inkml:definitions>
  <inkml:trace contextRef="#ctx0" brushRef="#br0">2 2752 24575,'-2'16'0,"2"-6"0,17-28 0,358-395 0,-99 116 0,-23-21 0,104-220 0,-7 11 0,-313 469 0,-4-2 0,31-74 0,-16 31 0,-35 82 0,0 1 0,1 1 0,1 0 0,1 1 0,27-24 0,-4 2 0,-27 30 0,-1 0 0,1 0 0,0 1 0,1 1 0,0 0 0,0 1 0,27-11 0,-6 6 0,0 1 0,45-7 0,-48 13 0,1 2 0,0 0 0,0 2 0,0 2 0,-1 1 0,1 1 0,44 11 0,17 10 0,100 41 0,-176-59 0,-6-2 0,56 21 0,2-2 0,84 15 0,-132-35 0,-1 0 0,2-1 0,-1-1 0,0-1 0,0-1 0,0-1 0,0 0 0,0-2 0,-1-1 0,1 0 0,38-17 0,-23 4 0,60-43 0,-23 13 0,-66 44 0,0 1 0,1 0 0,-1 1 0,1 0 0,0 0 0,0 0 0,0 1 0,-1 0 0,1 1 0,0 0 0,0 0 0,0 0 0,0 1 0,0 1 0,0-1 0,0 1 0,-1 0 0,12 6 0,15 6 0,-2 1 0,55 34 0,-76-42 0,93 59-682,137 112-1,-184-129-6143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39"/>
    </inkml:context>
    <inkml:brush xml:id="br0">
      <inkml:brushProperty name="width" value="0.035" units="cm"/>
      <inkml:brushProperty name="height" value="0.035" units="cm"/>
      <inkml:brushProperty name="color" value="#333333"/>
    </inkml:brush>
  </inkml:definitions>
  <inkml:trace contextRef="#ctx0" brushRef="#br0">27 12 24575,'-5'4'0,"-1"7"0,0 5 0,2 9 0,0 5 0,2 6 0,6-2 0,6-8 0,6-17 0,0-15 0,-2-15 0,-3-8 0,-9 0 0,-5-3 0,-5 3 0,-7 7 0,0 2 0,1 6-8191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0"/>
    </inkml:context>
    <inkml:brush xml:id="br0">
      <inkml:brushProperty name="width" value="0.035" units="cm"/>
      <inkml:brushProperty name="height" value="0.035" units="cm"/>
      <inkml:brushProperty name="color" value="#333333"/>
    </inkml:brush>
  </inkml:definitions>
  <inkml:trace contextRef="#ctx0" brushRef="#br0">1 0 24575,'0'5'0,"0"10"0,0 7 0,0 9 0,4 4 0,2 4 0,0 1 0,-2-2 0,-1 1 0,-1-1 0,-1-3 0,0-3 0,3-6 0,2-8-8191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1"/>
    </inkml:context>
    <inkml:brush xml:id="br0">
      <inkml:brushProperty name="width" value="0.035" units="cm"/>
      <inkml:brushProperty name="height" value="0.035" units="cm"/>
      <inkml:brushProperty name="color" value="#333333"/>
    </inkml:brush>
  </inkml:definitions>
  <inkml:trace contextRef="#ctx0" brushRef="#br0">0 57 24575,'5'-5'0,"5"-1"0,16-8 0,11-3 0,-1 2-8191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2"/>
    </inkml:context>
    <inkml:brush xml:id="br0">
      <inkml:brushProperty name="width" value="0.035" units="cm"/>
      <inkml:brushProperty name="height" value="0.035" units="cm"/>
      <inkml:brushProperty name="color" value="#333333"/>
    </inkml:brush>
  </inkml:definitions>
  <inkml:trace contextRef="#ctx0" brushRef="#br0">28 12 24575,'0'-5'0,"-4"-1"0,-2 9 0,0 13 0,1 13 0,2 11 0,1 11 0,1 7 0,0-2 0,1-7 0,0-2 0,1-9-8191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3"/>
    </inkml:context>
    <inkml:brush xml:id="br0">
      <inkml:brushProperty name="width" value="0.035" units="cm"/>
      <inkml:brushProperty name="height" value="0.035" units="cm"/>
      <inkml:brushProperty name="color" value="#333333"/>
    </inkml:brush>
  </inkml:definitions>
  <inkml:trace contextRef="#ctx0" brushRef="#br0">24 119 24575,'-9'0'0,"-3"-4"0,10-2 0,9 0 0,9-3 0,10 0 0,9-8 0,4 0 0,-5-3 0,-3 3 0,-8 4-8191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4"/>
    </inkml:context>
    <inkml:brush xml:id="br0">
      <inkml:brushProperty name="width" value="0.035" units="cm"/>
      <inkml:brushProperty name="height" value="0.035" units="cm"/>
      <inkml:brushProperty name="color" value="#333333"/>
    </inkml:brush>
  </inkml:definitions>
  <inkml:trace contextRef="#ctx0" brushRef="#br0">3 1 24575,'-2'123'0,"5"140"0,-3-261 0,0 0 0,0 1 0,0-1 0,1 0 0,-1 1 0,1-1 0,-1 0 0,1 1 0,-1-1 0,1 0 0,0 0 0,0 0 0,0 0 0,1 0 0,-1 0 0,0 0 0,1 0 0,2 3 0,-2-5 0,-1 0 0,1-1 0,0 1 0,-1 0 0,1-1 0,-1 1 0,1 0 0,-1-1 0,1 0 0,-1 1 0,0-1 0,1 0 0,-1 0 0,0 0 0,1 0 0,-1 0 0,0 0 0,0 0 0,0 0 0,0-1 0,0 1 0,0 0 0,0-1 0,0 1 0,-1 0 0,2-4 0,-1 4 0,12-19 0,31-34 0,-41 50 0,1 0 0,-1 1 0,1-1 0,0 1 0,0 0 0,1 0 0,-1 0 0,0 0 0,1 1 0,0 0 0,0 0 0,-1 0 0,1 0 0,0 1 0,10-2 0,-10 5 0,-1-1 0,1 1 0,-1 0 0,0 0 0,0 1 0,0-1 0,0 1 0,-1 0 0,1 0 0,-1 0 0,1 1 0,-1-1 0,0 1 0,-1-1 0,5 8 0,15 14 0,-19-21 0,0-1 0,0 0 0,1 0 0,-1-1 0,1 1 0,0-1 0,0 1 0,0-1 0,0-1 0,0 1 0,0 0 0,1-1 0,-1 0 0,0 0 0,1 0 0,-1-1 0,1 1 0,-1-1 0,1 0 0,4-1 0,-5 0 0,0-1 0,0 1 0,0-1 0,0 0 0,0 0 0,-1 0 0,1 0 0,-1-1 0,1 0 0,-1 0 0,0 1 0,0-2 0,0 1 0,-1 0 0,1-1 0,-1 1 0,0-1 0,0 0 0,0 1 0,0-1 0,1-7 0,2-1 0,0-2 0,-2 1 0,0 0 0,0-1 0,-1 0 0,-1 0 0,0 1 0,-1-1 0,0 0 0,-4-17 0,4 31 0,0 0 0,0-1 0,0 1 0,0 0 0,0 0 0,0-1 0,0 1 0,0 0 0,0 0 0,0-1 0,0 1 0,-1 0 0,1 0 0,0 0 0,0-1 0,0 1 0,0 0 0,0 0 0,-1 0 0,1 0 0,0-1 0,0 1 0,0 0 0,-1 0 0,1 0 0,0 0 0,0 0 0,-1 0 0,1-1 0,0 1 0,0 0 0,-1 0 0,1 0 0,0 0 0,0 0 0,-1 0 0,1 0 0,0 0 0,0 0 0,-1 0 0,1 0 0,0 0 0,-1 1 0,-9 10 0,-5 17 0,11-14 0,0 0 0,1 0 0,0 0 0,1 1 0,1-1 0,0 1 0,1 0 0,1-1 0,3 22 0,-3-30 0,0-1 0,1 0 0,-1 0 0,1 1 0,0-1 0,0 0 0,0-1 0,1 1 0,0 0 0,0-1 0,0 1 0,1-1 0,-1 0 0,1 0 0,0 0 0,0-1 0,0 0 0,1 1 0,-1-1 0,1-1 0,0 1 0,0-1 0,-1 1 0,2-1 0,-1-1 0,0 1 0,0-1 0,8 1 0,32 1-1365,-4-5-5461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5"/>
    </inkml:context>
    <inkml:brush xml:id="br0">
      <inkml:brushProperty name="width" value="0.035" units="cm"/>
      <inkml:brushProperty name="height" value="0.035" units="cm"/>
      <inkml:brushProperty name="color" value="#333333"/>
    </inkml:brush>
  </inkml:definitions>
  <inkml:trace contextRef="#ctx0" brushRef="#br0">259 44 24575,'0'-2'0,"0"0"0,-1 0 0,1 0 0,0 0 0,-1 0 0,1 0 0,-1 1 0,0-1 0,0 0 0,0 0 0,0 1 0,0-1 0,0 1 0,0-1 0,0 1 0,-1-1 0,1 1 0,0 0 0,-1-1 0,1 1 0,-1 0 0,0 0 0,1 0 0,-1 0 0,0 1 0,1-1 0,-1 0 0,0 1 0,0-1 0,0 1 0,0-1 0,0 1 0,0 0 0,1 0 0,-4 0 0,1 0 0,0 0 0,0 0 0,-1 0 0,1 1 0,0-1 0,0 1 0,0 0 0,0 0 0,-1 1 0,2-1 0,-1 1 0,0 0 0,0 0 0,0 0 0,-5 5 0,5-2 0,-1 0 0,1 0 0,0 1 0,1-1 0,-1 1 0,1 0 0,0 0 0,1 0 0,0 1 0,0-1 0,0 0 0,0 1 0,1 0 0,0-1 0,1 1 0,-1-1 0,2 9 0,0-4 0,0 0 0,0 0 0,2 1 0,-1-1 0,2-1 0,-1 1 0,1 0 0,1-1 0,7 13 0,-8-16 0,0-1 0,0 1 0,0-1 0,-1 1 0,0-1 0,0 1 0,2 10 0,-5-16 0,0 1 0,0-1 0,0 1 0,0-1 0,0 1 0,0-1 0,-1 1 0,1-1 0,0 1 0,-1-1 0,1 0 0,-1 1 0,1-1 0,-1 0 0,0 1 0,0-1 0,1 0 0,-1 0 0,0 0 0,0 0 0,0 0 0,0 0 0,-1 0 0,1 0 0,0 0 0,0 0 0,-1 0 0,1-1 0,0 1 0,-1-1 0,1 1 0,0-1 0,-1 1 0,1-1 0,-1 0 0,1 0 0,-1 0 0,-1 1 0,-2 0-65,-1 0 0,1-1 0,-1 1 0,1-1 0,-1 0 0,1 0 0,-1 0 0,1-1 0,-1 0 0,1 0 0,0-1 0,-1 1 0,1-1 0,0 0 0,0-1 0,0 1 0,0-1 0,1 0 0,-1 0 0,-4-4 0,-7-11-6761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6"/>
    </inkml:context>
    <inkml:brush xml:id="br0">
      <inkml:brushProperty name="width" value="0.035" units="cm"/>
      <inkml:brushProperty name="height" value="0.035" units="cm"/>
      <inkml:brushProperty name="color" value="#333333"/>
    </inkml:brush>
  </inkml:definitions>
  <inkml:trace contextRef="#ctx0" brushRef="#br0">97 1 24575,'-4'0'0,"0"1"0,0 0 0,0 0 0,0 0 0,0 1 0,0 0 0,1-1 0,-1 1 0,1 1 0,-1-1 0,1 0 0,0 1 0,-1 0 0,1-1 0,1 1 0,-1 1 0,0-1 0,1 0 0,0 1 0,-4 5 0,3-3 0,0 0 0,0-1 0,0 1 0,1 0 0,-1 0 0,2 0 0,-1 0 0,1 1 0,0-1 0,0 0 0,0 1 0,2 11 0,-2-17 0,1 0 0,0 0 0,0 0 0,0 0 0,0 0 0,0 0 0,0 0 0,1 0 0,-1 0 0,0 0 0,1 0 0,-1 0 0,0 0 0,1 0 0,-1 0 0,1-1 0,-1 1 0,1 0 0,-1 0 0,1 0 0,0-1 0,0 1 0,-1 0 0,1-1 0,0 1 0,0 0 0,0-1 0,-1 1 0,1-1 0,0 0 0,0 1 0,0-1 0,0 0 0,0 1 0,0-1 0,0 0 0,0 0 0,0 0 0,0 0 0,0 0 0,0 0 0,0 0 0,0 0 0,0 0 0,0-1 0,0 1 0,0 0 0,0-1 0,0 1 0,0 0 0,0-1 0,-1 1 0,1-1 0,0 0 0,1 0 0,2-2 0,0 0 0,0-1 0,0 1 0,0-1 0,-1 0 0,1 0 0,-1 0 0,0 0 0,4-9 0,-2 0 0,-3 7 0,0 1 0,0-1 0,1 1 0,-1 0 0,8-10 0,-10 14 0,1 1 0,0-1 0,0 0 0,-1 1 0,1-1 0,0 0 0,0 1 0,0-1 0,0 1 0,0 0 0,0-1 0,0 1 0,0 0 0,0-1 0,0 1 0,0 0 0,0 0 0,0 0 0,0 0 0,0 0 0,0 0 0,0 0 0,0 0 0,0 0 0,0 0 0,0 1 0,0-1 0,0 0 0,0 1 0,0-1 0,0 1 0,-1-1 0,1 1 0,0 0 0,0-1 0,0 1 0,-1 0 0,1-1 0,0 1 0,0 1 0,44 41-1365,-20-22-5461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7"/>
    </inkml:context>
    <inkml:brush xml:id="br0">
      <inkml:brushProperty name="width" value="0.035" units="cm"/>
      <inkml:brushProperty name="height" value="0.035" units="cm"/>
      <inkml:brushProperty name="color" value="#333333"/>
    </inkml:brush>
  </inkml:definitions>
  <inkml:trace contextRef="#ctx0" brushRef="#br0">2 131 24575,'0'24'0,"-1"-16"0,1 1 0,-1 0 0,1-1 0,1 1 0,0 0 0,0-1 0,1 1 0,0-1 0,0 1 0,1-1 0,0 0 0,5 9 0,-8-16 0,1-1 0,-1 1 0,0-1 0,1 1 0,-1-1 0,0 1 0,1-1 0,-1 1 0,1-1 0,-1 1 0,0-1 0,1 0 0,-1 1 0,1-1 0,-1 1 0,1-1 0,0 0 0,-1 0 0,1 1 0,-1-1 0,1 0 0,-1 0 0,1 0 0,0 0 0,-1 0 0,1 0 0,0 0 0,-1 0 0,1 0 0,-1 0 0,1 0 0,0 0 0,-1 0 0,1 0 0,-1-1 0,1 1 0,0 0 0,-1 0 0,1-1 0,-1 1 0,1 0 0,-1-1 0,1 1 0,-1-1 0,0 1 0,1 0 0,-1-1 0,1 1 0,-1-1 0,0 1 0,1-1 0,-1 1 0,0-1 0,0 0 0,1 1 0,-1-1 0,0 1 0,0-2 0,14-37 0,-13 38 0,4-22 0,13-46 0,-18 66 0,1 0 0,0 1 0,0-1 0,0 1 0,0 0 0,1-1 0,-1 1 0,1 0 0,-1 0 0,1 0 0,0 0 0,0 0 0,0 0 0,0 0 0,0 0 0,0 1 0,0-1 0,1 1 0,-1 0 0,4-2 0,-4 3 0,0 0 0,0 1 0,0-1 0,0 0 0,0 1 0,0-1 0,0 1 0,0 0 0,0 0 0,0 0 0,0 0 0,-1 0 0,1 0 0,0 0 0,-1 0 0,1 1 0,-1-1 0,1 1 0,-1-1 0,0 1 0,1-1 0,-1 1 0,0 0 0,0 0 0,0 0 0,0-1 0,-1 1 0,1 0 0,0 0 0,-1 0 0,1 4 0,3 8 0,-1 0 0,0 0 0,1 15 0,-3-4 0,-2-20 0,1-1 0,0 0 0,0 0 0,0 0 0,1 1 0,-1-1 0,1 0 0,0 0 0,0 0 0,0 0 0,1 0 0,0 0 0,2 5 0,-4-9 0,1 0 0,-1 1 0,1-1 0,-1 0 0,0 0 0,1 1 0,-1-1 0,1 0 0,-1 0 0,1 0 0,-1 1 0,1-1 0,-1 0 0,1 0 0,-1 0 0,1 0 0,-1 0 0,1 0 0,-1 0 0,1 0 0,-1 0 0,1 0 0,-1 0 0,1-1 0,-1 1 0,1 0 0,-1 0 0,1 0 0,-1-1 0,0 1 0,1 0 0,-1 0 0,1-1 0,-1 1 0,0 0 0,1-1 0,-1 1 0,0 0 0,1-1 0,-1 1 0,0-1 0,0 1 0,1-1 0,-1 1 0,0-1 0,0 1 0,0-1 0,0 1 0,1 0 0,-1-1 0,0 0 0,10-29 0,-9 28 0,10-46 0,-7 23 0,2 1 0,0 0 0,19-44 0,-23 63 0,0 1 0,0 0 0,0 0 0,0 1 0,1-1 0,0 0 0,0 1 0,0-1 0,0 1 0,0 0 0,0 0 0,1 0 0,-1 1 0,1-1 0,0 1 0,0 0 0,0 0 0,0 0 0,0 1 0,1-1 0,-1 1 0,0 0 0,1 0 0,-1 0 0,1 1 0,-1 0 0,8 0 0,-7 1 0,-1 1 0,1 0 0,-1-1 0,0 2 0,1-1 0,-1 0 0,0 1 0,0 0 0,-1 0 0,1 0 0,-1 0 0,1 1 0,-1-1 0,0 1 0,0 0 0,0 0 0,-1 0 0,0 0 0,0 1 0,0-1 0,2 7 0,5 11 0,-2-1 0,0 1 0,4 26 0,-7-20-682,1 54-1,-5-51-6143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4:55.748"/>
    </inkml:context>
    <inkml:brush xml:id="br0">
      <inkml:brushProperty name="width" value="0.035" units="cm"/>
      <inkml:brushProperty name="height" value="0.035" units="cm"/>
      <inkml:brushProperty name="color" value="#333333"/>
    </inkml:brush>
  </inkml:definitions>
  <inkml:trace contextRef="#ctx0" brushRef="#br0">76 283 24575,'8'-1'0,"0"0"0,0 0 0,0-1 0,0 0 0,-1-1 0,1 1 0,-1-2 0,0 1 0,1-1 0,-1 0 0,-1 0 0,1-1 0,-1 0 0,0 0 0,9-10 0,-5 5 0,-1 0 0,-1 0 0,0-1 0,0 0 0,-1-1 0,-1 1 0,0-1 0,8-22 0,-13 29 0,0 1 0,0-1 0,-1 1 0,0-1 0,1 0 0,-1 1 0,-1-1 0,1 0 0,-1 1 0,0-1 0,0 1 0,0-1 0,-4-7 0,4 10 0,1 0 0,-1 1 0,0-1 0,0 0 0,0 1 0,0-1 0,-1 1 0,1-1 0,0 1 0,-1 0 0,1 0 0,-1-1 0,1 1 0,-1 0 0,1 0 0,-1 0 0,0 1 0,0-1 0,1 0 0,-1 1 0,0-1 0,0 1 0,0-1 0,0 1 0,1 0 0,-1 0 0,0 0 0,0 0 0,0 0 0,0 0 0,0 1 0,0-1 0,1 1 0,-1-1 0,0 1 0,-2 1 0,-6 3 0,1 0 0,0 1 0,0 0 0,1 0 0,0 1 0,0 0 0,1 0 0,0 1 0,0 0 0,0 0 0,-7 14 0,-8 15 0,-24 54 0,43-85 0,-3 7 0,0 1 0,0-1 0,2 1 0,0 0 0,-5 26 0,9-37 0,0-1 0,-1 1 0,1 0 0,0 0 0,0 0 0,1-1 0,-1 1 0,1 0 0,-1 0 0,1-1 0,0 1 0,0 0 0,0-1 0,0 1 0,1-1 0,-1 1 0,0-1 0,1 0 0,0 1 0,0-1 0,0 0 0,0 0 0,0 0 0,0-1 0,0 1 0,0 0 0,1-1 0,-1 0 0,1 1 0,-1-1 0,1 0 0,-1 0 0,1 0 0,0-1 0,0 1 0,4 0 0,8 1 9,1-1-1,0 0 0,0-1 0,0 0 1,0-2-1,0 0 0,0-1 0,26-8 1,8-6-281,61-30 0,-61 25-624,-8 3-5930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3:38.196"/>
    </inkml:context>
    <inkml:brush xml:id="br0">
      <inkml:brushProperty name="width" value="0.035" units="cm"/>
      <inkml:brushProperty name="height" value="0.035" units="cm"/>
    </inkml:brush>
  </inkml:definitions>
  <inkml:trace contextRef="#ctx0" brushRef="#br0">0 556 24575,'51'-66'0,"2"3"0,3 2 0,2 2 0,4 3 0,89-64 0,-121 97 0,2 1 0,43-22 0,-60 37 0,0 0 0,0 2 0,1-1 0,-1 2 0,1 0 0,0 1 0,0 0 0,18 1 0,-6 2 0,1 2 0,-1 1 0,0 1 0,-1 2 0,33 10 0,135 55 0,-158-56 0,76 36 0,192 119 0,-207-104 0,-3 4 0,-3 4 0,147 155 0,-132-128 0,3-5 0,132 88 0,-232-177 0,-1 0 0,0-1 0,1 0 0,0-1 0,1 0 0,-1 0 0,1-1 0,0 0 0,0-1 0,0-1 0,1 0 0,-1 0 0,0-1 0,1 0 0,-1-1 0,1 0 0,-1-1 0,1-1 0,-1 0 0,0 0 0,0-1 0,0 0 0,0-1 0,15-7 0,27-16 0,-2-2 0,54-41 0,92-80 0,-186 140 0,3 0 0,0 1 0,0 0 0,1 1 0,0 1 0,1 0 0,-1 1 0,1 1 0,1 0 0,-1 1 0,0 1 0,31-3 0,9 5 0,0 1 0,67 11 0,-27-3 0,625 21 29,-9-66-1880,-464 3-4518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16.611"/>
    </inkml:context>
    <inkml:brush xml:id="br0">
      <inkml:brushProperty name="width" value="0.05" units="cm"/>
      <inkml:brushProperty name="height" value="0.05" units="cm"/>
    </inkml:brush>
  </inkml:definitions>
  <inkml:trace contextRef="#ctx0" brushRef="#br0">0 0 24575,'1347'0'-1365,"-1298"0"-5461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17.127"/>
    </inkml:context>
    <inkml:brush xml:id="br0">
      <inkml:brushProperty name="width" value="0.05" units="cm"/>
      <inkml:brushProperty name="height" value="0.05" units="cm"/>
    </inkml:brush>
  </inkml:definitions>
  <inkml:trace contextRef="#ctx0" brushRef="#br0">11 5 24575,'-11'-4'0,"30"8"0,16 11 0,82 40 0,-106-49 0,-1 1 0,0 0 0,0 0 0,-1 1 0,0 0 0,-1 0 0,0 1 0,11 14 0,-18-20 0,1-1 0,-1 1 0,0-1 0,0 1 0,0 0 0,0-1 0,0 1 0,0 0 0,-1 0 0,1 0 0,-1 0 0,0-1 0,0 1 0,0 0 0,0 0 0,-1 0 0,1 0 0,-1 0 0,0 0 0,1-1 0,-1 1 0,0 0 0,-1-1 0,1 1 0,0-1 0,-1 1 0,0-1 0,-2 3 0,-5 7 0,-2-1 0,1-1 0,-1 0 0,-17 12 0,3-2 0,20-16-77,-9 8-245,0 1 0,0 0 0,-11 16 0,10-7-6504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19.221"/>
    </inkml:context>
    <inkml:brush xml:id="br0">
      <inkml:brushProperty name="width" value="0.05" units="cm"/>
      <inkml:brushProperty name="height" value="0.05" units="cm"/>
    </inkml:brush>
  </inkml:definitions>
  <inkml:trace contextRef="#ctx0" brushRef="#br0">53 3 24575,'-23'236'0,"3"-60"0,10-26 0,35-262 0,-6-2 0,7-153 0,-26 257 0,-1 7 0,1-1 0,0 0 0,0 0 0,0 1 0,0-1 0,1 0 0,0 1 0,0-1 0,0 0 0,0 1 0,0-1 0,0 1 0,1 0 0,3-6 0,-4 9 0,-1-1 0,1 1 0,-1 0 0,1-1 0,0 1 0,-1 0 0,1 0 0,0 0 0,-1 0 0,1 0 0,0-1 0,-1 1 0,1 0 0,0 1 0,-1-1 0,1 0 0,0 0 0,-1 0 0,1 0 0,-1 0 0,1 1 0,0-1 0,-1 0 0,1 0 0,-1 1 0,1-1 0,0 1 0,-1-1 0,1 0 0,-1 1 0,1-1 0,-1 1 0,0-1 0,1 1 0,-1-1 0,1 1 0,-1 0 0,0 0 0,18 25 0,-17-25 0,162 351 102,-76-150-1569,-79-185-5359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19.503"/>
    </inkml:context>
    <inkml:brush xml:id="br0">
      <inkml:brushProperty name="width" value="0.05" units="cm"/>
      <inkml:brushProperty name="height" value="0.05" units="cm"/>
    </inkml:brush>
  </inkml:definitions>
  <inkml:trace contextRef="#ctx0" brushRef="#br0">4 64 24575,'-2'-2'0,"1"-2"0,6 1 0,9-2 0,8 0 0,6 1 0,7-4 0,7-1 0,3 2 0,0 2 0,-4-1 0,-9 0-8191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0.145"/>
    </inkml:context>
    <inkml:brush xml:id="br0">
      <inkml:brushProperty name="width" value="0.05" units="cm"/>
      <inkml:brushProperty name="height" value="0.05" units="cm"/>
    </inkml:brush>
  </inkml:definitions>
  <inkml:trace contextRef="#ctx0" brushRef="#br0">1 20 24575,'0'238'0,"0"-238"0,0 1 0,0 0 0,0 0 0,0-1 0,0 1 0,-1 0 0,2 0 0,-1-1 0,0 1 0,0 0 0,0-1 0,0 1 0,0 0 0,1 0 0,-1-1 0,0 1 0,0 0 0,1-1 0,-1 1 0,1 0 0,-1-1 0,1 1 0,-1-1 0,1 1 0,-1-1 0,1 1 0,0 0 0,13-16 0,12-46 0,-23 53 0,7-17 0,2 2 0,22-38 0,-29 53 0,1 0 0,0 1 0,0 0 0,0 0 0,0 1 0,1-1 0,0 1 0,1 1 0,-1 0 0,1 0 0,9-4 0,-15 8 0,-1 0 0,1 1 0,0-1 0,0 1 0,0 0 0,-1 0 0,1-1 0,0 1 0,0 0 0,0 0 0,0 1 0,-1-1 0,1 0 0,0 1 0,0-1 0,0 1 0,-1-1 0,1 1 0,0 0 0,-1 0 0,1 0 0,-1 0 0,1 0 0,-1 0 0,1 0 0,-1 0 0,0 1 0,1-1 0,-1 1 0,0-1 0,0 1 0,0-1 0,0 1 0,0-1 0,-1 1 0,1 0 0,0-1 0,-1 1 0,1 3 0,4 9 0,-1 0 0,-1 1 0,3 26 0,-5-34 0,4 56 0,-5-43 0,2 0 0,0 0 0,1-1 0,1 1 0,1-1 0,10 27 0,-15-46-44,0 1 0,0 0 0,0-1 0,1 1 0,-1 0 0,0-1 0,0 1 0,1-1 0,-1 1 0,0-1 0,1 1 0,-1-1 0,1 1 0,-1-1 0,0 1 0,1-1 0,-1 1 0,1-1-1,0 0 1,-1 1 0,1-1 0,-1 0 0,1 1 0,-1-1 0,1 0 0,0 0 0,-1 0 0,1 0 0,0 1 0,0-1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0.758"/>
    </inkml:context>
    <inkml:brush xml:id="br0">
      <inkml:brushProperty name="width" value="0.05" units="cm"/>
      <inkml:brushProperty name="height" value="0.05" units="cm"/>
    </inkml:brush>
  </inkml:definitions>
  <inkml:trace contextRef="#ctx0" brushRef="#br0">0 3 24575,'0'255'0,"0"-252"0,0 1 0,1-1 0,-1 0 0,0 0 0,1 1 0,0-1 0,0 0 0,0 0 0,0 0 0,0 0 0,0 0 0,1 0 0,0 0 0,-1 0 0,1-1 0,0 1 0,1-1 0,-1 1 0,0-1 0,1 0 0,-1 0 0,5 3 0,-5-4 0,1 0 0,0-1 0,-1 1 0,1-1 0,0 1 0,0-1 0,0 0 0,-1 0 0,1 0 0,0 0 0,0-1 0,-1 1 0,1-1 0,0 1 0,0-1 0,-1 0 0,1 0 0,-1 0 0,1-1 0,-1 1 0,1-1 0,-1 1 0,0-1 0,0 0 0,0 0 0,3-3 0,10-13 0,0-1 0,-1 0 0,-1-1 0,-1 0 0,-1-1 0,-1-1 0,8-23 0,-4 13 0,16-59 0,-30 101 0,-2 23 0,2 0 0,5 42 0,-4-67 0,0 0 0,0 0 0,1-1 0,0 1 0,1-1 0,-1 1 0,1-1 0,1 0 0,-1 0 0,1 0 0,1-1 0,-1 1 0,1-1 0,0 0 0,10 9 0,3-5-1365,-1-3-5461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1.367"/>
    </inkml:context>
    <inkml:brush xml:id="br0">
      <inkml:brushProperty name="width" value="0.05" units="cm"/>
      <inkml:brushProperty name="height" value="0.05" units="cm"/>
    </inkml:brush>
  </inkml:definitions>
  <inkml:trace contextRef="#ctx0" brushRef="#br0">1 1 24575,'0'415'0,"1"-428"0,1 0 0,0 0 0,1 1 0,0-1 0,1 1 0,0 0 0,1 0 0,1 0 0,0 0 0,0 1 0,14-17 0,-15 21 0,1 0 0,1 0 0,-1 0 0,1 0 0,0 1 0,1 1 0,12-9 0,-15 12 0,-1 0 0,1-1 0,-1 2 0,1-1 0,0 1 0,0-1 0,0 1 0,0 1 0,0-1 0,0 1 0,0 0 0,0 0 0,0 0 0,8 2 0,-8 0 0,-1-1 0,0 1 0,0 0 0,0 0 0,0 0 0,0 0 0,0 1 0,-1 0 0,1 0 0,-1 0 0,0 0 0,0 0 0,0 1 0,0-1 0,0 1 0,-1 0 0,0 0 0,1 0 0,-1 0 0,-1 0 0,1 1 0,-1-1 0,0 0 0,0 1 0,0-1 0,0 1 0,-1 7 0,1-6 0,-1-1 0,1 1 0,-1 0 0,-1-1 0,1 1 0,-1-1 0,0 1 0,-1-1 0,1 1 0,-1-1 0,0 1 0,0-1 0,-1 0 0,0 0 0,1 0 0,-2-1 0,1 1 0,0-1 0,-1 1 0,0-1 0,-8 7 0,2-6-124,-1 0 0,0 0 0,0-1 0,0-1 0,0 0 0,0 0-1,-1-1 1,1 0 0,-1-1 0,-14 0 0,6-1-6702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1.822"/>
    </inkml:context>
    <inkml:brush xml:id="br0">
      <inkml:brushProperty name="width" value="0.05" units="cm"/>
      <inkml:brushProperty name="height" value="0.05" units="cm"/>
    </inkml:brush>
  </inkml:definitions>
  <inkml:trace contextRef="#ctx0" brushRef="#br0">0 3 24575,'0'-2'0,"0"3"0,0 8 0,0 8 0,0 10 0,0 7 0,0 5 0,0 3 0,0 2 0,0 1 0,0-3 0,0-5 0,0-5 0,5-12 0,1-10-8191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2.089"/>
    </inkml:context>
    <inkml:brush xml:id="br0">
      <inkml:brushProperty name="width" value="0.05" units="cm"/>
      <inkml:brushProperty name="height" value="0.05" units="cm"/>
    </inkml:brush>
  </inkml:definitions>
  <inkml:trace contextRef="#ctx0" brushRef="#br0">1 3 24575,'0'-3'0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2.624"/>
    </inkml:context>
    <inkml:brush xml:id="br0">
      <inkml:brushProperty name="width" value="0.05" units="cm"/>
      <inkml:brushProperty name="height" value="0.05" units="cm"/>
    </inkml:brush>
  </inkml:definitions>
  <inkml:trace contextRef="#ctx0" brushRef="#br0">211 1 24575,'-58'51'0,"44"-40"0,0 0 0,1 1 0,0 1 0,1 0 0,1 0 0,0 1 0,0 0 0,-8 18 0,18-30 0,0 0 0,1 0 0,-1 0 0,1 0 0,-1 0 0,1 0 0,0 0 0,0 0 0,-1 0 0,2 0 0,-1 0 0,0 0 0,0 0 0,1 0 0,-1 0 0,1 0 0,-1 0 0,1 0 0,0 0 0,0-1 0,0 1 0,0 0 0,0 0 0,0-1 0,0 1 0,1-1 0,-1 1 0,1-1 0,-1 0 0,1 1 0,-1-1 0,1 0 0,0 0 0,-1 0 0,4 1 0,8 4 0,0 0 0,1 0 0,0-2 0,14 4 0,-1 0 0,-12-2 0,0 0 0,0 1 0,-1 1 0,1 1 0,-2 0 0,22 19 0,-32-25 0,0-1 0,0 1 0,0 1 0,0-1 0,-1 0 0,0 1 0,1-1 0,-1 1 0,-1-1 0,1 1 0,0 0 0,-1 0 0,2 8 0,-3-10 0,0 1 0,0 0 0,-1 0 0,1-1 0,-1 1 0,0 0 0,0-1 0,1 1 0,-2 0 0,1-1 0,0 1 0,0-1 0,-1 0 0,0 1 0,1-1 0,-1 0 0,0 0 0,0 0 0,0 0 0,0-1 0,0 1 0,-1 0 0,-2 1 0,-6 3 13,0 0 0,0 0 0,-1-1 0,1-1 0,-1 0 0,0-1 0,0 0 0,-22 2-1,-101 1-1375,131-6 1245,-21 0-6708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33.060"/>
    </inkml:context>
    <inkml:brush xml:id="br0">
      <inkml:brushProperty name="width" value="0.035" units="cm"/>
      <inkml:brushProperty name="height" value="0.035" units="cm"/>
      <inkml:brushProperty name="color" value="#849398"/>
    </inkml:brush>
  </inkml:definitions>
  <inkml:trace contextRef="#ctx0" brushRef="#br0">84 0 24575,'-4'14'0,"-7"17"0,-1 17 0,-8 5 0,1-1 0,2-11-8191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7.817"/>
    </inkml:context>
    <inkml:brush xml:id="br0">
      <inkml:brushProperty name="width" value="0.05" units="cm"/>
      <inkml:brushProperty name="height" value="0.05" units="cm"/>
    </inkml:brush>
  </inkml:definitions>
  <inkml:trace contextRef="#ctx0" brushRef="#br0">18 14 24575,'-16'-2'0,"14"-3"0,4 4 0,0 0 0,0 1 0,0-1 0,-1 0 0,1 1 0,0-1 0,0 1 0,0-1 0,0 1 0,0 0 0,0 0 0,0 0 0,3 0 0,43 3 0,1 3 0,-1 1 0,61 17 0,137 57 0,-176-52 0,-1 2 0,-2 4 0,-1 2 0,-3 3 0,0 3 0,77 71 0,-61-40 0,-4 3 0,-4 3 0,116 170 0,46 121 0,-188-290 0,-4 1 0,51 152 0,-79-186 129,-11-41-472,-4-17-808,-4-11-5675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29.068"/>
    </inkml:context>
    <inkml:brush xml:id="br0">
      <inkml:brushProperty name="width" value="0.05" units="cm"/>
      <inkml:brushProperty name="height" value="0.05" units="cm"/>
    </inkml:brush>
  </inkml:definitions>
  <inkml:trace contextRef="#ctx0" brushRef="#br0">80 188 24575,'0'-1'0,"0"1"0,-1-1 0,1 1 0,0 0 0,0-1 0,-1 1 0,1 0 0,0 0 0,0-1 0,-1 1 0,1 0 0,0 0 0,-1-1 0,1 1 0,0 0 0,-1 0 0,1 0 0,-1-1 0,1 1 0,0 0 0,-1 0 0,1 0 0,0 0 0,-1 0 0,1 0 0,-1 0 0,1 0 0,0 0 0,-1 0 0,1 0 0,-1 0 0,1 0 0,0 0 0,-1 0 0,1 1 0,-1-1 0,1 0 0,-1 0 0,-2 18 0,10 25 0,6 2 0,30 65 0,-23-62 0,-20-48 0,0-1 0,0 1 0,0 0 0,0 0 0,1 0 0,-1 0 0,0 0 0,0 0 0,0 0 0,0 0 0,0 0 0,0 0 0,0 0 0,1 0 0,-1 0 0,0 0 0,0 0 0,0 0 0,0 0 0,0 0 0,0 0 0,0 0 0,1 0 0,-1 0 0,0 0 0,0 0 0,0 0 0,0 0 0,0 0 0,0 0 0,0 0 0,0 0 0,1 0 0,-1 1 0,0-1 0,0 0 0,0 0 0,0 0 0,0 0 0,0 0 0,0 0 0,0 0 0,0 0 0,0 1 0,0-1 0,0 0 0,0 0 0,0 0 0,0 0 0,0 0 0,0 0 0,0 0 0,0 0 0,0 1 0,0-1 0,0 0 0,1-16 0,-4-24 0,-3 19 0,-2 0 0,0 0 0,-2 0 0,0 1 0,-1 1 0,-1 0 0,-1 0 0,-21-24 0,13 16 0,20 25 0,-1 1 0,1 0 0,0-1 0,0 1 0,0 0 0,0-1 0,0 1 0,0-1 0,0 0 0,1 1 0,-1-1 0,0 0 0,1 1 0,0-1 0,-1 0 0,1 0 0,0 1 0,0-1 0,0 0 0,0 0 0,0 0 0,0 1 0,0-1 0,1 0 0,-1 0 0,1 1 0,-1-1 0,1 0 0,0 1 0,0-1 0,-1 1 0,1-1 0,0 1 0,0-1 0,1 1 0,-1-1 0,0 1 0,0 0 0,1 0 0,-1 0 0,1 0 0,-1 0 0,1 0 0,-1 0 0,4-1 0,9-4 0,-1 1 0,1 0 0,1 2 0,23-5 0,-19 4 0,314-52-902,-311 53 439,-9 1-6363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31.132"/>
    </inkml:context>
    <inkml:brush xml:id="br0">
      <inkml:brushProperty name="width" value="0.05" units="cm"/>
      <inkml:brushProperty name="height" value="0.05" units="cm"/>
    </inkml:brush>
  </inkml:definitions>
  <inkml:trace contextRef="#ctx0" brushRef="#br0">28 11 24575,'-14'-11'0,"6"13"0,2 32 0,16 312 0,-5-271 0,-5-71 0,0 1 0,1 0 0,-1 0 0,1-1 0,0 1 0,0 0 0,0-1 0,2 6 0,0-9-1365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31.507"/>
    </inkml:context>
    <inkml:brush xml:id="br0">
      <inkml:brushProperty name="width" value="0.05" units="cm"/>
      <inkml:brushProperty name="height" value="0.05" units="cm"/>
    </inkml:brush>
  </inkml:definitions>
  <inkml:trace contextRef="#ctx0" brushRef="#br0">24 98 24575,'-5'0'0,"-2"-3"0,-1 0 0,4 0 0,9 0 0,11-3 0,11-2 0,17-3 0,10-1 0,6 2 0,5-2 0,1 1 0,-3 3 0,-8 2 0,-10 4 0,-14 4-8191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4.304"/>
    </inkml:context>
    <inkml:brush xml:id="br0">
      <inkml:brushProperty name="width" value="0.05" units="cm"/>
      <inkml:brushProperty name="height" value="0.05" units="cm"/>
    </inkml:brush>
  </inkml:definitions>
  <inkml:trace contextRef="#ctx0" brushRef="#br0">220 103 24575,'1'-7'0,"-1"-1"0,0 1 0,-1-1 0,0 1 0,0-1 0,0 1 0,-5-13 0,4 17 0,1 1 0,-1 0 0,0 0 0,1 0 0,-1 0 0,0 0 0,0 0 0,0 1 0,0-1 0,-1 1 0,1-1 0,0 1 0,-1 0 0,1 0 0,-1 0 0,1 0 0,-1 0 0,0 1 0,1-1 0,-1 1 0,0 0 0,1-1 0,-1 1 0,-5 1 0,2-1 0,1 1 0,-1-1 0,1 1 0,-1 0 0,0 1 0,1-1 0,0 1 0,-1 0 0,1 1 0,0-1 0,0 1 0,1 0 0,-1 0 0,0 1 0,1-1 0,0 1 0,0 0 0,0 0 0,0 0 0,1 1 0,-1 0 0,1-1 0,0 1 0,1 0 0,-1 0 0,1 0 0,-2 6 0,-1 5 0,0 0 0,0 0 0,2 0 0,0 1 0,1-1 0,0 1 0,2-1 0,1 19 0,-2-33 0,1 0 0,0-1 0,0 1 0,0 0 0,1 0 0,-1 0 0,0 0 0,1-1 0,-1 1 0,1 0 0,0 0 0,-1-1 0,1 1 0,0 0 0,0-1 0,0 1 0,0-1 0,0 1 0,0-1 0,1 0 0,-1 1 0,0-1 0,1 0 0,1 1 0,-1-1 0,0-1 0,0 0 0,0 0 0,0 0 0,0 0 0,0 0 0,0 0 0,0-1 0,0 1 0,0-1 0,0 1 0,-1-1 0,1 0 0,0 0 0,0 0 0,0 0 0,-1 0 0,3-1 0,7-7 0,0 0 0,0-1 0,0 0 0,14-19 0,-8 5 0,25-45 0,-19 27 0,-23 42 0,1-1 0,-1 0 0,0 0 0,0 1 0,1-1 0,-1 0 0,0 1 0,1-1 0,-1 0 0,1 1 0,-1-1 0,1 1 0,-1-1 0,1 1 0,-1-1 0,1 1 0,0-1 0,-1 1 0,1-1 0,0 1 0,-1 0 0,1 0 0,0-1 0,0 1 0,-1 0 0,1 0 0,1-1 0,6 19 0,-6 40 0,-2-53 0,-1 22 0,2-1 0,1 1 0,1-1 0,10 43 0,-13-67-80,1 0 0,-1-1-1,1 1 1,0 0 0,0 0-1,0 0 1,0 0 0,0-1-1,0 1 1,0 0 0,0-1 0,1 1-1,-1-1 1,1 0 0,-1 1-1,3 0 1,8 2-6746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4.963"/>
    </inkml:context>
    <inkml:brush xml:id="br0">
      <inkml:brushProperty name="width" value="0.05" units="cm"/>
      <inkml:brushProperty name="height" value="0.05" units="cm"/>
    </inkml:brush>
  </inkml:definitions>
  <inkml:trace contextRef="#ctx0" brushRef="#br0">1 43 24575,'0'187'0,"4"-175"0,2-23 0,7-41 0,-7 30 0,-3 11 0,1-1 0,0 1 0,1 0 0,1 0 0,0 0 0,7-10 0,-9 16 0,1-1 0,0 1 0,0 0 0,1 1 0,-1-1 0,1 1 0,0 0 0,1 0 0,-1 1 0,0 0 0,11-3 0,24-5-1365,-23 7-5461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5.432"/>
    </inkml:context>
    <inkml:brush xml:id="br0">
      <inkml:brushProperty name="width" value="0.05" units="cm"/>
      <inkml:brushProperty name="height" value="0.05" units="cm"/>
    </inkml:brush>
  </inkml:definitions>
  <inkml:trace contextRef="#ctx0" brushRef="#br0">0 1 24575,'0'2'0,"0"9"0,0 9 0,0 11 0,0 11 0,0 7 0,0 5 0,0 8 0,0 4 0,0-3 0,3-7 0,0-10 0,0-9 0,-1-14 0,0-13-8191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5.838"/>
    </inkml:context>
    <inkml:brush xml:id="br0">
      <inkml:brushProperty name="width" value="0.05" units="cm"/>
      <inkml:brushProperty name="height" value="0.05" units="cm"/>
    </inkml:brush>
  </inkml:definitions>
  <inkml:trace contextRef="#ctx0" brushRef="#br0">23 100 24575,'-1'0'0,"0"0"0,0-1 0,0 1 0,-1-1 0,1 1 0,0-1 0,0 1 0,0-1 0,0 0 0,0 1 0,0-1 0,0 0 0,1 0 0,-1 0 0,0 0 0,0 0 0,1 0 0,-1 0 0,0 0 0,1 0 0,-1 0 0,1 0 0,-1 0 0,1 0 0,0 0 0,-1-1 0,1 1 0,0 0 0,0 0 0,0 0 0,0-1 0,0 1 0,0 0 0,0 0 0,1-1 0,-1 1 0,0 0 0,0 0 0,1 0 0,-1 0 0,1 0 0,-1 0 0,1 0 0,0-1 0,-1 2 0,1-1 0,0 0 0,0 0 0,0 0 0,1-1 0,2-2 0,1-1 0,0 1 0,0 0 0,1 1 0,-1-1 0,1 1 0,0 0 0,6-2 0,0 1 0,0 1 0,0 0 0,0 1 0,1 0 0,-1 1 0,1 1 0,12 0 0,-22 0 0,0 0 0,0 0 0,1 0 0,-1 1 0,0-1 0,0 1 0,0 0 0,0 0 0,0 0 0,0 0 0,0 0 0,-1 1 0,1-1 0,0 1 0,-1 0 0,1 0 0,-1 0 0,1 0 0,-1 0 0,0 0 0,0 1 0,0-1 0,0 1 0,-1-1 0,1 1 0,-1 0 0,1 0 0,-1 0 0,0 0 0,0 0 0,0 0 0,0 0 0,0 4 0,-2-3 0,1 1 0,-1-1 0,0 0 0,0 1 0,-1-1 0,1 0 0,-1 0 0,0 0 0,0 0 0,0 0 0,-1 0 0,1 0 0,-1-1 0,0 1 0,0-1 0,0 0 0,-1 0 0,1 0 0,-1 0 0,-6 3 0,-2 2 0,0 0 0,-1-1 0,1-1 0,-2 0 0,-15 5 0,7-5-1365,5-3-5461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6.262"/>
    </inkml:context>
    <inkml:brush xml:id="br0">
      <inkml:brushProperty name="width" value="0.05" units="cm"/>
      <inkml:brushProperty name="height" value="0.05" units="cm"/>
    </inkml:brush>
  </inkml:definitions>
  <inkml:trace contextRef="#ctx0" brushRef="#br0">1 1 24575,'0'2'0,"0"7"0,0 5 0,0 8 0,2 6 0,2 0 0,-1-3 0,-1 1 0,0-1 0,-1-4-8191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6.465"/>
    </inkml:context>
    <inkml:brush xml:id="br0">
      <inkml:brushProperty name="width" value="0.05" units="cm"/>
      <inkml:brushProperty name="height" value="0.05" units="cm"/>
    </inkml:brush>
  </inkml:definitions>
  <inkml:trace contextRef="#ctx0" brushRef="#br0">10 1 24575,'-5'0'0,"1"0"0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34"/>
    </inkml:context>
    <inkml:brush xml:id="br0">
      <inkml:brushProperty name="width" value="0.035" units="cm"/>
      <inkml:brushProperty name="height" value="0.035" units="cm"/>
      <inkml:brushProperty name="color" value="#849398"/>
    </inkml:brush>
  </inkml:definitions>
  <inkml:trace contextRef="#ctx0" brushRef="#br0">71 1 24575,'0'4'0,"0"7"0,-4 10 0,-2 10 0,-9 9 0,-1 7 0,1 0 0,4 5 0,7-6 0,6-11-8191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6.840"/>
    </inkml:context>
    <inkml:brush xml:id="br0">
      <inkml:brushProperty name="width" value="0.05" units="cm"/>
      <inkml:brushProperty name="height" value="0.05" units="cm"/>
    </inkml:brush>
  </inkml:definitions>
  <inkml:trace contextRef="#ctx0" brushRef="#br0">0 0 24575,'0'5'0,"0"7"0,0 8 0,0 8 0,0 7 0,0 5 0,0 2 0,0 0 0,0-3 0,0-3 0,0-6 0,0-2 0,0-4 0,0-3 0,0-6-8191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7.140"/>
    </inkml:context>
    <inkml:brush xml:id="br0">
      <inkml:brushProperty name="width" value="0.05" units="cm"/>
      <inkml:brushProperty name="height" value="0.05" units="cm"/>
    </inkml:brush>
  </inkml:definitions>
  <inkml:trace contextRef="#ctx0" brushRef="#br0">1 79 24575,'5'0'0,"6"-5"0,6-2 0,8-1 0,4 0 0,3-4 0,0 1 0,0 2 0,-1 2 0,-4 1 0,-5 0-8191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47.781"/>
    </inkml:context>
    <inkml:brush xml:id="br0">
      <inkml:brushProperty name="width" value="0.05" units="cm"/>
      <inkml:brushProperty name="height" value="0.05" units="cm"/>
    </inkml:brush>
  </inkml:definitions>
  <inkml:trace contextRef="#ctx0" brushRef="#br0">315 24 24575,'0'-2'0,"0"1"0,0 0 0,0 0 0,0 0 0,0-1 0,0 1 0,0 0 0,0 0 0,-1 0 0,1 0 0,0-1 0,-1 1 0,1 0 0,-1 0 0,1 0 0,-2-2 0,1 3 0,0 0 0,-1-1 0,1 1 0,0 0 0,-1 0 0,1 0 0,-1 0 0,1 0 0,0 0 0,-1 0 0,1 0 0,0 1 0,-1-1 0,1 0 0,0 1 0,0-1 0,-2 2 0,-8 2 0,0 1 0,1 0 0,0 0 0,0 1 0,0 1 0,0 0 0,1 0 0,0 1 0,1 0 0,-10 11 0,16-16 0,0-1 0,0 0 0,0 1 0,0-1 0,0 1 0,1-1 0,-1 1 0,1 0 0,-1 0 0,1 0 0,0 0 0,1 0 0,-1 0 0,0 0 0,1 0 0,0 0 0,-1 0 0,1 0 0,0 0 0,1 0 0,-1 0 0,1 0 0,-1 1 0,1-1 0,0 0 0,0-1 0,0 1 0,0 0 0,1 0 0,-1 0 0,1-1 0,0 1 0,-1-1 0,1 1 0,1-1 0,-1 0 0,0 0 0,0 0 0,1 0 0,-1 0 0,1 0 0,5 2 0,9 6 0,1-1 0,25 8 0,-28-11 0,0 0 0,-1 0 0,0 1 0,0 1 0,14 10 0,-27-17 0,1 0 0,-1 0 0,1 0 0,-1 0 0,1 0 0,-1 0 0,0 1 0,0-1 0,1 0 0,-1 1 0,0-1 0,0 1 0,0-1 0,-1 1 0,1-1 0,0 1 0,-1 0 0,1 0 0,-1-1 0,1 1 0,-1 0 0,0 0 0,1-1 0,-1 1 0,0 0 0,0 0 0,-1-1 0,1 1 0,0 0 0,-1 0 0,1 0 0,-1-1 0,1 1 0,-1 0 0,0-1 0,1 1 0,-1-1 0,0 1 0,0-1 0,0 1 0,-1-1 0,1 0 0,0 1 0,0-1 0,-1 0 0,1 0 0,-1 0 0,1 0 0,-1 0 0,-2 1 0,-9 6 0,1-2 0,-1 1 0,0-2 0,-1 0 0,-13 4 0,-120 22 107,62-15-1579,47-7-5354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5.510"/>
    </inkml:context>
    <inkml:brush xml:id="br0">
      <inkml:brushProperty name="width" value="0.05" units="cm"/>
      <inkml:brushProperty name="height" value="0.05" units="cm"/>
    </inkml:brush>
  </inkml:definitions>
  <inkml:trace contextRef="#ctx0" brushRef="#br0">1904 0 24575,'-1'1'0,"-1"-1"0,0 1 0,0 0 0,1 0 0,-1 0 0,0 0 0,1 0 0,-1 0 0,1 0 0,-1 1 0,1-1 0,0 0 0,-1 1 0,1-1 0,-1 3 0,-20 29 0,18-28 0,-103 202 0,27-46 0,34-83 0,-2-2 0,-4-2 0,-122 132 0,121-154 0,-2-2 0,-2-2 0,-2-4 0,-2-1 0,-87 44 0,22-26 0,-3-6 0,-2-5 0,-2-7 0,-156 31 0,283-72 0,-14 2 0,-1 0 0,-24 1 0,33-7 76,14-6-1517,8-2-5385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6.059"/>
    </inkml:context>
    <inkml:brush xml:id="br0">
      <inkml:brushProperty name="width" value="0.05" units="cm"/>
      <inkml:brushProperty name="height" value="0.05" units="cm"/>
    </inkml:brush>
  </inkml:definitions>
  <inkml:trace contextRef="#ctx0" brushRef="#br0">243 0 24575,'-3'2'0,"1"0"0,-1 0 0,1 0 0,-1 0 0,1 0 0,0 1 0,0-1 0,0 1 0,0 0 0,1-1 0,-1 1 0,1 0 0,-1 0 0,1 0 0,-1 4 0,-3 3 0,-10 16 0,-1-1 0,-2-1 0,0 0 0,-1-1 0,-2-1 0,0-2 0,-34 27 0,54-46 0,-1 0 0,0 0 0,1 0 0,0 0 0,-1 0 0,1 1 0,-1-1 0,1 1 0,0-1 0,0 1 0,0-1 0,0 1 0,0-1 0,0 1 0,0 0 0,1 0 0,-1-1 0,1 1 0,-1 0 0,1 0 0,0 0 0,-1 0 0,1 3 0,1-3 0,0 0 0,0-1 0,0 1 0,0 0 0,0 0 0,0 0 0,1-1 0,-1 1 0,0 0 0,1-1 0,0 1 0,-1-1 0,1 0 0,0 0 0,0 1 0,-1-1 0,4 1 0,11 5 0,1-1 0,-1 0 0,33 6 0,-41-10 0,175 27-1365,-131-24-5461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7.503"/>
    </inkml:context>
    <inkml:brush xml:id="br0">
      <inkml:brushProperty name="width" value="0.05" units="cm"/>
      <inkml:brushProperty name="height" value="0.05" units="cm"/>
    </inkml:brush>
  </inkml:definitions>
  <inkml:trace contextRef="#ctx0" brushRef="#br0">73 3 24575,'50'-2'0,"55"1"0,-96 2 0,-1-1 0,1 1 0,-1 1 0,0 0 0,1 0 0,-1 1 0,0 0 0,0 0 0,10 6 0,-16-8 0,1 1 0,-1-1 0,0 1 0,0 0 0,0 0 0,0 0 0,0 0 0,-1 0 0,1 0 0,0 0 0,-1 0 0,0 1 0,1-1 0,-1 0 0,0 1 0,0-1 0,-1 1 0,1 0 0,0-1 0,0 5 0,-2-3 0,1 0 0,0 1 0,-1-1 0,0 0 0,0 0 0,0 0 0,-1 0 0,1 0 0,-1 0 0,0 0 0,-4 6 0,-6 6 0,-1 0 0,0-1 0,-1 0 0,-20 15 0,32-28 0,-222 187 0,222-188 0,1 0 0,-1 0 0,0 1 0,1-1 0,-1 0 0,1 1 0,0-1 0,0 1 0,-1 0 0,1-1 0,0 1 0,0 0 0,1 0 0,-1-1 0,0 1 0,1 0 0,-1 0 0,1 0 0,-1 3 0,1-4 0,1 0 0,0 0 0,-1-1 0,1 1 0,0 0 0,-1 0 0,1 0 0,0-1 0,0 1 0,0 0 0,-1-1 0,1 1 0,0-1 0,0 1 0,0-1 0,0 1 0,0-1 0,0 0 0,0 1 0,0-1 0,0 0 0,0 0 0,0 0 0,2 0 0,10 1 0,0-1 0,-1-1 0,1 0 0,20-5 0,49-12-455,-2-3 0,94-39 0,-152 51-6371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7.786"/>
    </inkml:context>
    <inkml:brush xml:id="br0">
      <inkml:brushProperty name="width" value="0.05" units="cm"/>
      <inkml:brushProperty name="height" value="0.05" units="cm"/>
    </inkml:brush>
  </inkml:definitions>
  <inkml:trace contextRef="#ctx0" brushRef="#br0">1 7 24575,'0'-5'0,"0"4"0,0 3 0,0 8 0,0 6 0,0 5 0,0 5 0,0 4 0,0 3 0,0 0 0,0-1 0,2-5 0,2-10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7.974"/>
    </inkml:context>
    <inkml:brush xml:id="br0">
      <inkml:brushProperty name="width" value="0.05" units="cm"/>
      <inkml:brushProperty name="height" value="0.05" units="cm"/>
    </inkml:brush>
  </inkml:definitions>
  <inkml:trace contextRef="#ctx0" brushRef="#br0">7 0 24575,'-3'0'0,"0"3"0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8.458"/>
    </inkml:context>
    <inkml:brush xml:id="br0">
      <inkml:brushProperty name="width" value="0.05" units="cm"/>
      <inkml:brushProperty name="height" value="0.05" units="cm"/>
    </inkml:brush>
  </inkml:definitions>
  <inkml:trace contextRef="#ctx0" brushRef="#br0">15 0 24575,'-2'0'0,"-1"5"0,0 9 0,0 9 0,2 8 0,0 9 0,0 10 0,1 5 0,0 7 0,0-1 0,0-3 0,0-4 0,0-7 0,0-8 0,0-9 0,5-9 0,2-11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8.786"/>
    </inkml:context>
    <inkml:brush xml:id="br0">
      <inkml:brushProperty name="width" value="0.05" units="cm"/>
      <inkml:brushProperty name="height" value="0.05" units="cm"/>
    </inkml:brush>
  </inkml:definitions>
  <inkml:trace contextRef="#ctx0" brushRef="#br0">7 88 24575,'0'-4'0,"1"1"0,-1-1 0,0 1 0,1-1 0,0 1 0,0-1 0,0 1 0,0-1 0,0 1 0,1 0 0,-1-1 0,1 1 0,0 0 0,0 0 0,0 0 0,1 1 0,-1-1 0,0 0 0,1 1 0,0 0 0,0-1 0,0 1 0,3-2 0,-1 2 0,-1 0 0,1 0 0,-1 1 0,1-1 0,0 1 0,-1 0 0,1 1 0,0-1 0,0 1 0,0 0 0,0 0 0,-1 0 0,1 1 0,0-1 0,0 1 0,0 0 0,5 3 0,-7-3 0,0 0 0,0 0 0,0 1 0,0-1 0,-1 1 0,1-1 0,0 1 0,-1 0 0,1 0 0,-1 1 0,0-1 0,0 0 0,0 1 0,0-1 0,0 1 0,0 0 0,-1-1 0,0 1 0,1 0 0,-1 0 0,0 0 0,0 0 0,0 0 0,-1 0 0,1 0 0,-1 1 0,0-1 0,0 0 0,0 0 0,0 0 0,0 0 0,-1 1 0,1-1 0,-1 0 0,0 0 0,0 0 0,0 0 0,-2 3 0,-1 4 0,0 1 0,-1-1 0,0-1 0,-1 1 0,0-1 0,0 0 0,-1 0 0,-1 0 0,-13 12 0,13-15-151,0 1-1,0-2 0,-1 1 0,0-1 1,0 0-1,0-1 0,0 0 1,-20 5-1,15-7-6674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2"/>
    </inkml:context>
    <inkml:brush xml:id="br0">
      <inkml:brushProperty name="width" value="0.1" units="cm"/>
      <inkml:brushProperty name="height" value="0.1" units="cm"/>
    </inkml:brush>
  </inkml:definitions>
  <inkml:trace contextRef="#ctx0" brushRef="#br0">13 0 24575,'-7'0'0,"2"0"0,8 0 0,10 0 0,10 0 0,12 0 0,6 0 0,3 0 0,5 4 0,-3 0 0,-9 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39.676"/>
    </inkml:context>
    <inkml:brush xml:id="br0">
      <inkml:brushProperty name="width" value="0.035" units="cm"/>
      <inkml:brushProperty name="height" value="0.035" units="cm"/>
      <inkml:brushProperty name="color" value="#849398"/>
    </inkml:brush>
  </inkml:definitions>
  <inkml:trace contextRef="#ctx0" brushRef="#br0">48 1 24575,'0'8'0,"-5"9"0,0 9 0,-1 10 0,-3 12 0,0 2 0,1 2 0,2-8-8191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9.447"/>
    </inkml:context>
    <inkml:brush xml:id="br0">
      <inkml:brushProperty name="width" value="0.05" units="cm"/>
      <inkml:brushProperty name="height" value="0.05" units="cm"/>
    </inkml:brush>
  </inkml:definitions>
  <inkml:trace contextRef="#ctx0" brushRef="#br0">58 0 24575,'-17'62'0,"8"40"0,6 152 0,26-306 0,-17 32 0,1-2 0,0 0 0,1 1 0,2 0 0,15-27 0,-23 44 0,1 0 0,0 0 0,0 1 0,0-1 0,1 1 0,-1 0 0,1 0 0,-1 0 0,1 0 0,0 0 0,8-3 0,-8 5 0,-1 0 0,0 1 0,0-1 0,0 1 0,0-1 0,1 1 0,-1 0 0,0 0 0,0 1 0,1-1 0,-1 1 0,0-1 0,0 1 0,0 0 0,0 0 0,0 1 0,0-1 0,0 1 0,3 1 0,-2 0 0,0-1 0,0 0 0,0 1 0,-1 0 0,1 0 0,-1 0 0,1 0 0,-1 1 0,0-1 0,-1 1 0,1 0 0,-1 0 0,1 0 0,-1 0 0,0 0 0,-1 1 0,1-1 0,1 7 0,-2-5 0,-1 0 0,0 0 0,0 0 0,0 0 0,-1 0 0,0 0 0,0 0 0,-1 0 0,1-1 0,-1 1 0,-1 0 0,-4 8 0,0-1 0,0-2 0,-1 1 0,-1-1 0,0 0 0,0-1 0,-1 0 0,0 0 0,-1-1 0,0 0 0,-1-1 0,-16 9 0,17-12 30,1 0 0,-1-1 0,-21 4 0,29-7-108,0 0 0,-1-1 0,1 1-1,0-1 1,0 0 0,-1 0 0,1 0 0,0 0 0,0-1-1,-1 1 1,1-1 0,0 0 0,0 0 0,0 0 0,0 0-1,0-1 1,0 1 0,-3-3 0,-3-6-6748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7:59.888"/>
    </inkml:context>
    <inkml:brush xml:id="br0">
      <inkml:brushProperty name="width" value="0.05" units="cm"/>
      <inkml:brushProperty name="height" value="0.05" units="cm"/>
    </inkml:brush>
  </inkml:definitions>
  <inkml:trace contextRef="#ctx0" brushRef="#br0">30 3 24575,'-1'12'0,"-1"-1"0,0 1 0,-7 21 0,-6 38 0,15-67 0,0-1 0,0 1 0,0-1 0,0 1 0,0-1 0,1 0 0,0 1 0,-1-1 0,1 0 0,1 1 0,-1-1 0,0 0 0,1 0 0,0 0 0,-1 0 0,1 0 0,3 3 0,-4-5 0,0 0 0,1 0 0,-1 0 0,0 0 0,1 0 0,-1 0 0,0 0 0,1 0 0,-1 0 0,1-1 0,-1 1 0,1-1 0,-1 1 0,1-1 0,0 0 0,-1 0 0,1 1 0,0-1 0,-1 0 0,1 0 0,-1-1 0,4 1 0,-1-2 0,0 1 0,0 0 0,0-1 0,0 0 0,-1 0 0,1 0 0,-1 0 0,1-1 0,3-2 0,-1-2 0,1 1 0,-1-1 0,0 0 0,0 0 0,0-1 0,-1 1 0,8-17 0,-12 21 5,0 0 0,0 0 0,-1 0-1,1 0 1,0-1 0,-1 1 0,0 0 0,0 0-1,0 0 1,0-1 0,0 1 0,-1 0 0,0 0-1,1 0 1,-1 0 0,0 0 0,0 0-1,-1 0 1,1 0 0,-1 0 0,1 1 0,-1-1-1,0 0 1,-3-3 0,1 2-119,-1 0 0,1 0-1,-1 1 1,0-1 0,0 1 0,0 0-1,-1 1 1,1-1 0,-1 1 0,1 0-1,-1 0 1,-7-1 0,-7 0-6712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0.779"/>
    </inkml:context>
    <inkml:brush xml:id="br0">
      <inkml:brushProperty name="width" value="0.05" units="cm"/>
      <inkml:brushProperty name="height" value="0.05" units="cm"/>
    </inkml:brush>
  </inkml:definitions>
  <inkml:trace contextRef="#ctx0" brushRef="#br0">17 1 24575,'-1'0'0,"1"1"0,-1-1 0,0 1 0,0-1 0,1 1 0,-1-1 0,1 1 0,-1-1 0,1 1 0,-1-1 0,1 1 0,-1 0 0,1-1 0,-1 1 0,1 0 0,0 0 0,-1-1 0,1 1 0,0 0 0,-1 0 0,1-1 0,0 1 0,0 0 0,0 0 0,0 0 0,0 1 0,-2 28 0,2-24 0,-2 198 0,2-203 0,-1-1 0,1 1 0,0-1 0,0 1 0,0-1 0,0 1 0,0 0 0,0-1 0,0 1 0,0-1 0,0 1 0,0 0 0,0-1 0,0 1 0,0-1 0,0 1 0,0-1 0,0 1 0,1 0 0,-1-1 0,0 1 0,0-1 0,1 1 0,-1-1 0,1 1 0,-1-1 0,0 1 0,1-1 0,-1 0 0,1 1 0,-1-1 0,1 1 0,12-18 0,9-38 0,-22 54 0,12-34 0,-9 24 0,0-1 0,1 1 0,0 0 0,1 0 0,0 0 0,1 1 0,0-1 0,14-15 0,-19 25 0,-1 0 0,1 0 0,0 0 0,0 0 0,0 0 0,0 0 0,0 0 0,0 0 0,0 1 0,1-1 0,-1 1 0,0-1 0,0 1 0,0-1 0,1 1 0,-1-1 0,0 1 0,1 0 0,-1 0 0,0 0 0,1 0 0,-1 0 0,0 0 0,1 0 0,-1 0 0,0 0 0,0 1 0,3 0 0,-2 0 0,0 1 0,0 0 0,0 0 0,0 0 0,0 0 0,0 0 0,-1 0 0,1 0 0,-1 1 0,1-1 0,-1 0 0,0 1 0,1 2 0,3 9 0,-1 1 0,-1-1 0,4 29 0,-5 84 0,13-151 0,5-20 0,-11 23 0,2 0 0,13-21 0,-19 35 0,0-1 0,1 1 0,0 0 0,0 1 0,0-1 0,1 1 0,0 1 0,11-8 0,-17 12 0,0 1 0,0-1 0,0 0 0,1 1 0,-1-1 0,0 0 0,0 1 0,1 0 0,-1-1 0,0 1 0,0 0 0,1 0 0,-1 0 0,0-1 0,1 1 0,-1 1 0,1-1 0,-1 0 0,0 0 0,0 0 0,1 1 0,-1-1 0,0 1 0,1-1 0,-1 1 0,0-1 0,0 1 0,0 0 0,0 0 0,0-1 0,0 1 0,0 0 0,0 0 0,0 0 0,0 0 0,0 0 0,0 0 0,-1 0 0,1 1 0,0-1 0,-1 0 0,1 0 0,-1 0 0,0 1 0,1-1 0,-1 0 0,0 1 0,1 1 0,2 11 0,-1-1 0,0 1 0,-1 26 0,0-22 0,1-3-273,0 1 0,1-1 0,0 0 0,8 21 0,-5-21-6553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1.374"/>
    </inkml:context>
    <inkml:brush xml:id="br0">
      <inkml:brushProperty name="width" value="0.05" units="cm"/>
      <inkml:brushProperty name="height" value="0.05" units="cm"/>
    </inkml:brush>
  </inkml:definitions>
  <inkml:trace contextRef="#ctx0" brushRef="#br0">0 1 24575,'0'467'0,"5"-433"0,1-30 0,3-21 0,11-47 0,-12 35 0,0 1 0,3 0 0,0 0 0,25-43 0,-33 65 0,1 1 0,-1-1 0,1 1 0,1 0 0,-1 1 0,1-1 0,0 1 0,0 0 0,0 0 0,0 0 0,1 1 0,-1-1 0,1 2 0,0-1 0,0 0 0,0 1 0,0 0 0,0 1 0,1-1 0,-1 1 0,1 1 0,-1-1 0,0 1 0,1 0 0,-1 0 0,1 1 0,7 1 0,-10 0 0,1-1 0,-1 1 0,0 0 0,0 0 0,0 1 0,0-1 0,0 1 0,0 0 0,-1 0 0,1 0 0,-1 0 0,0 0 0,0 1 0,0 0 0,0 0 0,-1-1 0,1 1 0,-1 1 0,0-1 0,0 0 0,-1 1 0,1-1 0,-1 1 0,1 6 0,0-4 0,-1 0 0,0-1 0,0 1 0,0 0 0,-1 0 0,0 0 0,-1 0 0,0 0 0,0-1 0,0 1 0,0 0 0,-1 0 0,-1-1 0,1 0 0,-1 1 0,-4 6 0,1-5 15,0-2 0,-1 1 0,0 0-1,0-1 1,-1-1 0,0 1 0,-15 7-1,-63 26-1444,85-38 1377,-23 8-6773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1.860"/>
    </inkml:context>
    <inkml:brush xml:id="br0">
      <inkml:brushProperty name="width" value="0.05" units="cm"/>
      <inkml:brushProperty name="height" value="0.05" units="cm"/>
    </inkml:brush>
  </inkml:definitions>
  <inkml:trace contextRef="#ctx0" brushRef="#br0">267 12 24575,'0'0'0,"0"-1"0,-1 1 0,1 0 0,0 0 0,0 0 0,0 0 0,0 0 0,0 0 0,0 0 0,-1 0 0,1-1 0,0 1 0,0 0 0,0 0 0,0 0 0,0 0 0,0 0 0,0-1 0,0 1 0,0 0 0,0 0 0,0 0 0,0 0 0,0-1 0,0 1 0,0 0 0,0 0 0,0 0 0,0 0 0,0 0 0,0-1 0,0 1 0,0 0 0,0 0 0,0 0 0,0 0 0,0 0 0,0-1 0,1 1 0,-1 0 0,0 0 0,0 0 0,0 0 0,0 0 0,0 0 0,0-1 0,0 1 0,1 0 0,-1 0 0,0 0 0,0 0 0,0 0 0,0 0 0,0 0 0,1 0 0,-1 0 0,0 0 0,-18-5 0,14 7 0,0 0 0,0 0 0,0 0 0,0 0 0,1 1 0,-1-1 0,1 1 0,-1 0 0,1 0 0,0 1 0,0-1 0,1 1 0,-1-1 0,1 1 0,-4 5 0,2 0 0,-1 0 0,1 0 0,0 0 0,1 0 0,-4 20 0,6-24 0,1 0 0,0 0 0,0 0 0,0 0 0,1 0 0,0 0 0,0 0 0,0 0 0,0 0 0,1-1 0,0 1 0,0 0 0,0-1 0,0 1 0,1-1 0,0 0 0,0 0 0,0 0 0,0 0 0,1-1 0,-1 1 0,7 4 0,20 25 0,-29-32 0,-1-1 0,1 1 0,-1 0 0,1 0 0,0-1 0,-1 1 0,0 0 0,1 0 0,-1 0 0,1 0 0,-1 0 0,0 0 0,0-1 0,0 1 0,1 0 0,-1 0 0,0 0 0,0 0 0,0 0 0,0 0 0,0 0 0,-1 0 0,1 0 0,0 0 0,0 0 0,-1 0 0,1-1 0,-1 3 0,-1-1 0,1-1 0,-1 1 0,0 0 0,0-1 0,0 0 0,0 1 0,0-1 0,0 0 0,0 0 0,0 0 0,-4 1 0,-11 3 0,0-2 0,-29 4 0,31-5 0,-75 9-1365,55-8-5461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5.173"/>
    </inkml:context>
    <inkml:brush xml:id="br0">
      <inkml:brushProperty name="width" value="0.05" units="cm"/>
      <inkml:brushProperty name="height" value="0.05" units="cm"/>
    </inkml:brush>
  </inkml:definitions>
  <inkml:trace contextRef="#ctx0" brushRef="#br0">6 15 24575,'-3'0'0,"0"-3"0,5 0 0,9 0 0,13 1 0,12 0 0,7 1 0,4 1 0,-2-1 0,-5 1 0,-5 0 0,-6 1 0,-8-1-8191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8.378"/>
    </inkml:context>
    <inkml:brush xml:id="br0">
      <inkml:brushProperty name="width" value="0.05" units="cm"/>
      <inkml:brushProperty name="height" value="0.05" units="cm"/>
    </inkml:brush>
  </inkml:definitions>
  <inkml:trace contextRef="#ctx0" brushRef="#br0">5 63 24575,'0'186'0,"-2"-256"0,0 31 0,6-76 0,-4 114 0,0 0 0,0 0 0,1 0 0,-1 0 0,0 0 0,0 0 0,1 0 0,-1 0 0,0 0 0,1 0 0,-1 0 0,1 0 0,-1 0 0,1 0 0,0 0 0,-1 0 0,1 1 0,0-1 0,0 0 0,0 0 0,-1 1 0,1-1 0,0 1 0,0-1 0,0 0 0,0 1 0,0 0 0,0-1 0,1 1 0,1-1 0,0 1 0,-1 0 0,1 1 0,-1-1 0,1 0 0,0 1 0,-1 0 0,1-1 0,-1 1 0,1 0 0,3 3 0,6 2 0,0 1 0,-1 1 0,16 13 0,-7 0 0,0 1 0,-1 0 0,-1 2 0,17 28 0,32 41 0,-57-84-1365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8.693"/>
    </inkml:context>
    <inkml:brush xml:id="br0">
      <inkml:brushProperty name="width" value="0.05" units="cm"/>
      <inkml:brushProperty name="height" value="0.05" units="cm"/>
    </inkml:brush>
  </inkml:definitions>
  <inkml:trace contextRef="#ctx0" brushRef="#br0">16 7 24575,'0'-2'0,"-2"-1"0,-2 2 0,1 9 0,1 8 0,0 8 0,1 8 0,0 6 0,1 3 0,0 0 0,0-2 0,0-6 0,0-2 0,0-3 0,3-6 0,0-7-8191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9.207"/>
    </inkml:context>
    <inkml:brush xml:id="br0">
      <inkml:brushProperty name="width" value="0.05" units="cm"/>
      <inkml:brushProperty name="height" value="0.05" units="cm"/>
    </inkml:brush>
  </inkml:definitions>
  <inkml:trace contextRef="#ctx0" brushRef="#br0">44 188 24575,'1'-5'0,"0"1"0,1 0 0,-1 0 0,1 0 0,0 0 0,0 0 0,0 0 0,4-5 0,10-20 0,-13 20 0,14-48 0,-17 55 0,1 0 0,-1 0 0,1 0 0,-1 0 0,0 0 0,0 0 0,0 0 0,0 0 0,0 0 0,0 0 0,0 0 0,-1 0 0,1 0 0,-1 0 0,1 0 0,-1 0 0,0 1 0,0-1 0,0 0 0,0 0 0,0 1 0,0-1 0,-2-2 0,1 4 0,1-1 0,-1 1 0,0-1 0,1 1 0,-1 0 0,0 0 0,0 0 0,1 0 0,-1 0 0,0 0 0,0 0 0,1 0 0,-1 1 0,0-1 0,1 1 0,-1-1 0,0 1 0,1 0 0,-1-1 0,1 1 0,-1 0 0,1 0 0,-1 0 0,1 0 0,0 1 0,-1-1 0,1 0 0,0 0 0,0 1 0,0-1 0,0 1 0,0-1 0,0 3 0,-4 3 0,0 0 0,1 0 0,0 0 0,0 1 0,-4 13 0,6-14 0,1 0 0,-1 0 0,1 0 0,0 0 0,1 1 0,0-1 0,0 0 0,1 0 0,0 0 0,0 1 0,0-1 0,1 0 0,0 0 0,4 8 0,-4-11 0,0 0 0,1-1 0,-1 0 0,1 0 0,-1 1 0,1-1 0,0-1 0,0 1 0,1 0 0,-1-1 0,0 0 0,1 0 0,-1 0 0,1 0 0,0 0 0,0-1 0,0 1 0,0-1 0,0 0 0,0 0 0,0-1 0,0 1 0,0-1 0,0 0 0,0 0 0,7-1 0,-3-1-91,1 1 0,-2-1 0,1 0 0,0-1 0,0 0 0,-1 0 0,0-1 0,1 0 0,-1 0 0,-1-1 0,1 0 0,-1 0 0,1 0 0,8-11 0,0 1-6735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9.443"/>
    </inkml:context>
    <inkml:brush xml:id="br0">
      <inkml:brushProperty name="width" value="0.05" units="cm"/>
      <inkml:brushProperty name="height" value="0.05" units="cm"/>
    </inkml:brush>
  </inkml:definitions>
  <inkml:trace contextRef="#ctx0" brushRef="#br0">2 25 24575,'0'-24'0,"0"49"0,0 16 0,-1 71 0,2 127 0,-1-236-84,0 2-76,0 0 0,1 0 0,-1-1-1,1 1 1,0 0 0,0-1 0,3 8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0.116"/>
    </inkml:context>
    <inkml:brush xml:id="br0">
      <inkml:brushProperty name="width" value="0.035" units="cm"/>
      <inkml:brushProperty name="height" value="0.035" units="cm"/>
      <inkml:brushProperty name="color" value="#849398"/>
    </inkml:brush>
  </inkml:definitions>
  <inkml:trace contextRef="#ctx0" brushRef="#br0">128 0 24575,'0'5'0,"0"10"0,0 11 0,-9 16 0,-3 13 0,-8 11 0,-1 8 0,-1 5 0,2-2 0,6-10 0,4-16-8191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09.774"/>
    </inkml:context>
    <inkml:brush xml:id="br0">
      <inkml:brushProperty name="width" value="0.05" units="cm"/>
      <inkml:brushProperty name="height" value="0.05" units="cm"/>
    </inkml:brush>
  </inkml:definitions>
  <inkml:trace contextRef="#ctx0" brushRef="#br0">1 76 24575,'0'-3'0,"0"-1"0,0 0 0,0 1 0,0-1 0,1 1 0,0-1 0,0 1 0,0-1 0,0 1 0,0 0 0,1-1 0,-1 1 0,1 0 0,0 0 0,0 0 0,0 0 0,2-2 0,-1 3 0,-1 0 0,0 1 0,1 0 0,-1 0 0,1-1 0,0 1 0,-1 1 0,1-1 0,0 0 0,-1 1 0,1-1 0,0 1 0,0 0 0,-1 0 0,1 0 0,0 0 0,0 0 0,-1 1 0,1 0 0,0-1 0,-1 1 0,1 0 0,3 1 0,-4-1 0,0-1 0,1 1 0,-1 0 0,0-1 0,1 1 0,-1 0 0,0 0 0,0 0 0,0 1 0,0-1 0,0 1 0,0-1 0,0 1 0,0-1 0,-1 1 0,1 0 0,0 0 0,-1 0 0,0 0 0,1 0 0,-1 0 0,0 0 0,0 1 0,0-1 0,-1 0 0,1 1 0,0-1 0,-1 0 0,1 1 0,-1-1 0,0 4 0,-1-1 0,-1 0 0,1 0 0,-1 0 0,0 0 0,0 0 0,-1-1 0,0 1 0,1-1 0,-1 0 0,-1 0 0,1 0 0,-1 0 0,-7 6 0,2-1-273,0-1 0,-1-1 0,0 1 0,-13 6 0,3-5-6553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0.244"/>
    </inkml:context>
    <inkml:brush xml:id="br0">
      <inkml:brushProperty name="width" value="0.05" units="cm"/>
      <inkml:brushProperty name="height" value="0.05" units="cm"/>
    </inkml:brush>
  </inkml:definitions>
  <inkml:trace contextRef="#ctx0" brushRef="#br0">1 184 24575,'5'0'0,"1"-1"0,-1 0 0,0 0 0,0 0 0,1-1 0,-1 0 0,0 0 0,0 0 0,-1 0 0,1-1 0,0 0 0,-1 0 0,0 0 0,0-1 0,0 1 0,0-1 0,0 0 0,-1 0 0,6-8 0,-5 5 0,1 1 0,-1-1 0,-1 0 0,1 0 0,-1 0 0,-1 0 0,1-1 0,-1 1 0,-1-1 0,1 0 0,-1 1 0,0-1 0,-1-8 0,0 16 0,0-1 0,0 0 0,0 1 0,1-1 0,-1 1 0,0-1 0,0 1 0,-1-1 0,1 1 0,0-1 0,0 0 0,0 1 0,0-1 0,0 1 0,0-1 0,-1 1 0,1-1 0,0 1 0,0-1 0,-1 1 0,1-1 0,0 1 0,-1 0 0,1-1 0,-1 1 0,1-1 0,0 1 0,-1 0 0,1-1 0,-1 1 0,1 0 0,-1 0 0,1-1 0,-1 1 0,1 0 0,-2 0 0,-17 13 0,-12 30 0,26-34 0,1 1 0,0-1 0,0 1 0,1 0 0,1 0 0,0 1 0,0-1 0,0 0 0,2 1 0,0 15 0,0-22 0,0-1 0,1 0 0,0 0 0,-1 0 0,1 0 0,1 0 0,-1 0 0,0 0 0,1 0 0,-1 0 0,1-1 0,0 1 0,0-1 0,0 1 0,4 3 0,-3-4 0,1 0 0,-1 0 0,1 0 0,-1 0 0,1-1 0,0 0 0,-1 1 0,1-1 0,0-1 0,0 1 0,0 0 0,0-1 0,0 0 0,0 0 0,6-1 0,5-1-136,-1-1-1,1-1 1,-1 0-1,0 0 1,0-2-1,-1 0 1,0 0-1,0-1 0,20-15 1,-2 0-6690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0.652"/>
    </inkml:context>
    <inkml:brush xml:id="br0">
      <inkml:brushProperty name="width" value="0.05" units="cm"/>
      <inkml:brushProperty name="height" value="0.05" units="cm"/>
    </inkml:brush>
  </inkml:definitions>
  <inkml:trace contextRef="#ctx0" brushRef="#br0">0 1 24575,'0'247'0,"0"-272"0,1 1 0,5-29 0,-5 46 0,0 0 0,1 0 0,0 0 0,0 0 0,1 1 0,0-1 0,0 1 0,0 0 0,1 0 0,0 0 0,0 0 0,8-8 0,-10 13 0,0-1 0,0 0 0,0 0 0,0 1 0,1-1 0,-1 1 0,0 0 0,1-1 0,-1 1 0,1 0 0,-1 1 0,1-1 0,-1 0 0,1 1 0,0-1 0,-1 1 0,1 0 0,0 0 0,-1 0 0,1 0 0,0 1 0,-1-1 0,1 1 0,0-1 0,-1 1 0,1 0 0,-1 0 0,1 0 0,-1 0 0,0 1 0,1-1 0,-1 1 0,0-1 0,0 1 0,0 0 0,0-1 0,3 5 0,1 1 0,0 0 0,0 0 0,-1 1 0,0-1 0,-1 1 0,0 0 0,0 1 0,-1-1 0,6 18 0,-2 55-1365,-7-62-5461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0.936"/>
    </inkml:context>
    <inkml:brush xml:id="br0">
      <inkml:brushProperty name="width" value="0.05" units="cm"/>
      <inkml:brushProperty name="height" value="0.05" units="cm"/>
    </inkml:brush>
  </inkml:definitions>
  <inkml:trace contextRef="#ctx0" brushRef="#br0">1 0 24575,'0'5'0,"0"4"0,0 5 0,0 8 0,0 8 0,0 5 0,0 5 0,0 0 0,2-2 0,2-3 0,-1-4 0,-1-5 0,0-8-8191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1.140"/>
    </inkml:context>
    <inkml:brush xml:id="br0">
      <inkml:brushProperty name="width" value="0.05" units="cm"/>
      <inkml:brushProperty name="height" value="0.05" units="cm"/>
    </inkml:brush>
  </inkml:definitions>
  <inkml:trace contextRef="#ctx0" brushRef="#br0">1 102 24575,'0'-5'0,"2"-2"0,7 1 0,7-1 0,8 0 0,6-6 0,2 0 0,7-3 0,1 0 0,-7 5-8191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1.659"/>
    </inkml:context>
    <inkml:brush xml:id="br0">
      <inkml:brushProperty name="width" value="0.05" units="cm"/>
      <inkml:brushProperty name="height" value="0.05" units="cm"/>
    </inkml:brush>
  </inkml:definitions>
  <inkml:trace contextRef="#ctx0" brushRef="#br0">1 1 24575,'2'4'0,"0"0"0,0 1 0,-1-1 0,1 1 0,-1 0 0,0-1 0,0 1 0,-1 0 0,1 0 0,-1-1 0,0 1 0,-1 6 0,1 4 0,-1 79 0,0-57 0,1 1 0,6 51 0,-6-89 0,0 0 0,0 0 0,0 0 0,0 1 0,0-1 0,0 0 0,0 0 0,0 1 0,0-1 0,0 0 0,0 0 0,0 0 0,0 1 0,0-1 0,0 0 0,0 0 0,0 1 0,0-1 0,0 0 0,0 0 0,1 0 0,-1 1 0,0-1 0,0 0 0,0 0 0,0 0 0,0 0 0,1 1 0,-1-1 0,0 0 0,0 0 0,0 0 0,1 0 0,-1 0 0,0 0 0,0 0 0,0 1 0,1-1 0,-1 0 0,0 0 0,0 0 0,0 0 0,1 0 0,-1 0 0,0 0 0,0 0 0,1 0 0,-1 0 0,0 0 0,0 0 0,0 0 0,1 0 0,-1-1 0,0 1 0,1 0 0,11-16 0,9-30 0,-19 43 0,10-27 0,-5 11 0,1 0 0,20-34 0,-26 49 0,1 0 0,-1 0 0,1 1 0,0-1 0,0 1 0,1 0 0,-1-1 0,1 2 0,0-1 0,-1 0 0,1 1 0,0-1 0,1 1 0,-1 0 0,0 1 0,1-1 0,-1 1 0,6-2 0,-7 3 0,-1 0 0,1 0 0,-1 0 0,1 0 0,-1 0 0,0 0 0,1 1 0,-1-1 0,1 1 0,-1 0 0,0-1 0,1 1 0,-1 0 0,0 1 0,0-1 0,0 0 0,0 1 0,0-1 0,2 3 0,-1-1 0,1 1 0,-2 0 0,1-1 0,0 2 0,-1-1 0,0 0 0,0 0 0,0 1 0,2 5 0,0 6 0,-1 0 0,0-1 0,-1 1 0,-1 29 0,-1-24-1365,-1-4-5461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2.066"/>
    </inkml:context>
    <inkml:brush xml:id="br0">
      <inkml:brushProperty name="width" value="0.05" units="cm"/>
      <inkml:brushProperty name="height" value="0.05" units="cm"/>
    </inkml:brush>
  </inkml:definitions>
  <inkml:trace contextRef="#ctx0" brushRef="#br0">0 209 24575,'6'0'0,"-1"-2"0,0 1 0,0 0 0,0-1 0,0 0 0,0 0 0,-1 0 0,1-1 0,-1 0 0,1 0 0,-1 0 0,0 0 0,0-1 0,0 1 0,6-8 0,4-6 0,-1 0 0,17-26 0,-28 38 0,1-1 0,-1 1 0,1-1 0,-1 0 0,-1 1 0,1-1 0,0-11 0,-1 16 0,-1 0 0,0 0 0,0 0 0,0 0 0,0 0 0,0 0 0,0 0 0,0 0 0,0 0 0,0 0 0,0 0 0,-1 0 0,1 0 0,0 0 0,-1 0 0,1 0 0,-1 0 0,1 0 0,-1 0 0,1 0 0,-1 0 0,0 1 0,1-1 0,-1 0 0,0 0 0,0 1 0,0-1 0,1 0 0,-1 1 0,0-1 0,0 1 0,0-1 0,0 1 0,0 0 0,0-1 0,0 1 0,0 0 0,0 0 0,0-1 0,0 1 0,0 0 0,0 0 0,-1 0 0,1 0 0,0 1 0,0-1 0,0 0 0,0 0 0,0 1 0,0-1 0,-1 1 0,-2 1 0,-1 0 0,1 0 0,0 1 0,-1-1 0,1 1 0,0 0 0,1 0 0,-1 0 0,1 1 0,-1 0 0,1-1 0,0 1 0,0 0 0,1 0 0,-1 1 0,1-1 0,-3 7 0,0 0 0,0 1 0,1 0 0,1 0 0,-1 0 0,-1 21 0,4-30 3,1 0 0,0 0 0,0 0 0,0 0 0,0 0 0,0-1 0,1 1 0,0 0 0,-1 0 0,1 0 0,0-1 0,0 1 0,0 0 0,1-1 0,-1 1-1,1-1 1,-1 0 0,1 1 0,0-1 0,0 0 0,0 0 0,0 0 0,0 0 0,0 0 0,1-1 0,-1 1 0,1-1 0,-1 1 0,1-1 0,-1 0 0,1 0 0,0 0 0,0 0 0,5 0 0,8 2-208,1-2 1,-1 1 0,1-2 0,29-3-1,-34 2-242,31-2-6379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2.426"/>
    </inkml:context>
    <inkml:brush xml:id="br0">
      <inkml:brushProperty name="width" value="0.05" units="cm"/>
      <inkml:brushProperty name="height" value="0.05" units="cm"/>
    </inkml:brush>
  </inkml:definitions>
  <inkml:trace contextRef="#ctx0" brushRef="#br0">210 1 24575,'-3'0'0,"-1"0"0,1 0 0,-1 0 0,1 1 0,-1 0 0,1-1 0,0 1 0,-1 0 0,1 1 0,0-1 0,0 1 0,0-1 0,0 1 0,0 0 0,0 0 0,0 0 0,0 0 0,1 1 0,-1-1 0,1 1 0,0 0 0,0-1 0,0 1 0,0 0 0,0 0 0,1 0 0,-1 1 0,1-1 0,0 0 0,0 0 0,0 1 0,0-1 0,0 6 0,0-2 0,1 0 0,0 0 0,0 1 0,0-1 0,1 0 0,0 0 0,0-1 0,1 1 0,0 0 0,0 0 0,1-1 0,0 1 0,0-1 0,0 0 0,1 0 0,5 7 0,-5-8 0,0 0 0,0 0 0,-1 0 0,1 0 0,-1 1 0,-1 0 0,4 6 0,-6-11 0,0 1 0,1-1 0,-1 1 0,0-1 0,0 1 0,0-1 0,0 1 0,0-1 0,0 1 0,0-1 0,0 0 0,-1 1 0,1-1 0,-1 1 0,1-1 0,-1 0 0,1 1 0,-1-1 0,0 0 0,0 0 0,1 1 0,-1-1 0,0 0 0,0 0 0,0 0 0,0 0 0,-1 0 0,1 0 0,0 0 0,0-1 0,-1 1 0,1 0 0,0-1 0,-1 1 0,1 0 0,-2-1 0,-16 7-127,0-2-1,0 0 1,-24 3 0,26-5-729,-29 4-5970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3.505"/>
    </inkml:context>
    <inkml:brush xml:id="br0">
      <inkml:brushProperty name="width" value="0.05" units="cm"/>
      <inkml:brushProperty name="height" value="0.05" units="cm"/>
    </inkml:brush>
  </inkml:definitions>
  <inkml:trace contextRef="#ctx0" brushRef="#br0">3 15 24575,'-2'0'0,"1"0"0,4 0 0,6 0 0,8 0 0,10 0 0,6 0 0,6-3 0,3 0 0,-3 0 0,-3 0 0,-10 2 0,-10-1-8191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5.321"/>
    </inkml:context>
    <inkml:brush xml:id="br0">
      <inkml:brushProperty name="width" value="0.05" units="cm"/>
      <inkml:brushProperty name="height" value="0.05" units="cm"/>
    </inkml:brush>
  </inkml:definitions>
  <inkml:trace contextRef="#ctx0" brushRef="#br0">55 1 24575,'-1'0'0,"0"1"0,-1-1 0,1 1 0,0-1 0,0 1 0,0-1 0,0 1 0,0 0 0,0 0 0,0 0 0,0-1 0,0 1 0,1 0 0,-1 0 0,0 0 0,0 0 0,1 0 0,-1 1 0,1-1 0,-1 0 0,0 1 0,-11 30 0,11-29 0,-4 14 0,0-1 0,1 1 0,1 0 0,1 0 0,0 0 0,1 0 0,1 0 0,1 0 0,4 27 0,-4-39 0,0 1 0,0 0 0,1-1 0,0 1 0,0-1 0,1 0 0,-1 1 0,1-1 0,0 0 0,0-1 0,1 1 0,0 0 0,0-1 0,0 0 0,0 0 0,0 0 0,1-1 0,0 1 0,0-1 0,0 0 0,0 0 0,0-1 0,0 0 0,1 1 0,-1-2 0,1 1 0,0-1 0,-1 0 0,1 0 0,0 0 0,6-1 0,-6 0 0,0 0 0,0 0 0,0-1 0,-1 0 0,1 0 0,0-1 0,-1 1 0,1-1 0,-1 0 0,0-1 0,1 1 0,-1-1 0,0 0 0,-1 0 0,1-1 0,0 1 0,-1-1 0,0 0 0,0 0 0,0-1 0,0 1 0,-1-1 0,0 0 0,0 0 0,0 0 0,0 0 0,-1 0 0,2-6 0,0-1 0,0 0 0,-1 0 0,-1 0 0,0 0 0,0 0 0,-1-1 0,-1 1 0,0 0 0,0-1 0,-2 1 0,1 0 0,-6-17 0,6 25 0,0 0 0,-1 0 0,0 0 0,1 1 0,-1-1 0,-1 1 0,1-1 0,-1 1 0,1 0 0,-1 0 0,0 0 0,0 0 0,0 0 0,0 1 0,-1 0 0,1-1 0,-7-2 0,3 2 0,0 1 0,1 0 0,-1 0 0,-1 0 0,1 1 0,0 0 0,0 0 0,0 1 0,-15 0 0,16 0 0,-1 1 0,0 0 0,0 0 0,0 0 0,0 1 0,1 0 0,-1 0 0,1 1 0,-1 0 0,1 0 0,0 0 0,0 1 0,1 0 0,-1 0 0,1 0 0,-1 1 0,1 0 0,1 0 0,-1 0 0,1 0 0,0 1 0,-6 10 0,9-12 0,0 0 0,1-1 0,-1 1 0,1 0 0,0 0 0,0-1 0,0 1 0,0 0 0,1 0 0,0-1 0,-1 1 0,1 0 0,1-1 0,-1 1 0,0-1 0,1 1 0,0-1 0,0 0 0,0 0 0,0 1 0,0-1 0,1-1 0,-1 1 0,6 4 0,8 8 0,1-1 0,0-1 0,22 13 0,-22-15 0,9 10-118,0 0-1,-1 2 0,-1 1 1,-1 1-1,29 41 0,-36-45-534,-5-7-6173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0.616"/>
    </inkml:context>
    <inkml:brush xml:id="br0">
      <inkml:brushProperty name="width" value="0.035" units="cm"/>
      <inkml:brushProperty name="height" value="0.035" units="cm"/>
      <inkml:brushProperty name="color" value="#849398"/>
    </inkml:brush>
  </inkml:definitions>
  <inkml:trace contextRef="#ctx0" brushRef="#br0">185 0 24575,'0'5'0,"0"10"0,-5 11 0,-1 16 0,-4 13 0,-1 11 0,-11 13 0,-3 10 0,-5 9 0,2-4 0,6-14 0,6-10 0,7-18-8191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5.997"/>
    </inkml:context>
    <inkml:brush xml:id="br0">
      <inkml:brushProperty name="width" value="0.05" units="cm"/>
      <inkml:brushProperty name="height" value="0.05" units="cm"/>
    </inkml:brush>
  </inkml:definitions>
  <inkml:trace contextRef="#ctx0" brushRef="#br0">17 1 24575,'0'0'0,"-1"1"0,0 0 0,0-1 0,0 1 0,0 0 0,1 0 0,-1 0 0,0-1 0,0 1 0,1 0 0,-1 0 0,1 0 0,-1 0 0,1 0 0,-1 0 0,1 0 0,0 0 0,0 0 0,-1 0 0,1 1 0,0-1 0,0 0 0,0 0 0,0 2 0,-2 36 0,2-34 0,-1 16 0,0 17 0,3 45 0,-2-81 0,0-1 0,0 1 0,0 0 0,0-1 0,0 1 0,1 0 0,-1-1 0,0 1 0,1-1 0,-1 1 0,1 0 0,0-1 0,0 1 0,-1-1 0,1 0 0,0 1 0,0-1 0,0 0 0,0 1 0,1-1 0,-1 0 0,0 0 0,0 0 0,1 0 0,-1 0 0,1 0 0,-1 0 0,1-1 0,-1 1 0,1 0 0,-1-1 0,1 1 0,0-1 0,-1 0 0,1 0 0,0 1 0,-1-1 0,1 0 0,0 0 0,-1 0 0,1-1 0,0 1 0,-1 0 0,3-1 0,0-1 0,1 1 0,-1-1 0,0 0 0,1 0 0,-1-1 0,0 1 0,-1-1 0,1 0 0,0 0 0,-1 0 0,0-1 0,1 1 0,-1-1 0,-1 1 0,4-5 0,0-6 0,-1 1 0,0-1 0,-1 1 0,3-16 0,-4 15 0,0 0 0,2 1 0,10-25 0,-15 37 0,0 1 0,0-1 0,0 1 0,0 0 0,0-1 0,0 1 0,1 0 0,-1-1 0,0 1 0,0 0 0,0-1 0,1 1 0,-1 0 0,0-1 0,0 1 0,1 0 0,-1-1 0,0 1 0,0 0 0,1 0 0,-1-1 0,0 1 0,1 0 0,-1 0 0,0 0 0,1 0 0,-1-1 0,1 1 0,-1 0 0,0 0 0,1 0 0,-1 0 0,0 0 0,1 0 0,-1 0 0,1 0 0,-1 0 0,1 0 0,6 16 0,-4 26 0,-2-26-151,0-1-1,0 1 0,1-1 0,1 0 1,1 0-1,0 0 0,1 0 1,13 27-1,-11-31-6674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6.292"/>
    </inkml:context>
    <inkml:brush xml:id="br0">
      <inkml:brushProperty name="width" value="0.05" units="cm"/>
      <inkml:brushProperty name="height" value="0.05" units="cm"/>
    </inkml:brush>
  </inkml:definitions>
  <inkml:trace contextRef="#ctx0" brushRef="#br0">1 1 24575,'0'2'0,"0"6"0,0 7 0,5 5 0,1 4 0,0 3 0,-1 2 0,-1-2 0,-2-2 0,-1-2 0,-1-4-8191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6.452"/>
    </inkml:context>
    <inkml:brush xml:id="br0">
      <inkml:brushProperty name="width" value="0.05" units="cm"/>
      <inkml:brushProperty name="height" value="0.05" units="cm"/>
    </inkml:brush>
  </inkml:definitions>
  <inkml:trace contextRef="#ctx0" brushRef="#br0">0 12 24575,'0'-5'0,"5"-1"0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6.783"/>
    </inkml:context>
    <inkml:brush xml:id="br0">
      <inkml:brushProperty name="width" value="0.05" units="cm"/>
      <inkml:brushProperty name="height" value="0.05" units="cm"/>
    </inkml:brush>
  </inkml:definitions>
  <inkml:trace contextRef="#ctx0" brushRef="#br0">144 4 24575,'0'-3'0,"-3"2"0,0 6 0,-5 7 0,-6 9 0,-3 8 0,-3 6 0,1 3 0,2-1 0,4-4 0,3-3 0,0-4 0,1-6-8191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7.079"/>
    </inkml:context>
    <inkml:brush xml:id="br0">
      <inkml:brushProperty name="width" value="0.05" units="cm"/>
      <inkml:brushProperty name="height" value="0.05" units="cm"/>
    </inkml:brush>
  </inkml:definitions>
  <inkml:trace contextRef="#ctx0" brushRef="#br0">0 1 24575,'2'2'0,"7"6"0,5 7 0,8 7 0,3 1 0,3 1 0,-3 1 0,1-1 0,0-5 0,1 0 0,1-4 0,0 1 0,0-3 0,-4-3-8191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7.517"/>
    </inkml:context>
    <inkml:brush xml:id="br0">
      <inkml:brushProperty name="width" value="0.05" units="cm"/>
      <inkml:brushProperty name="height" value="0.05" units="cm"/>
    </inkml:brush>
  </inkml:definitions>
  <inkml:trace contextRef="#ctx0" brushRef="#br0">71 35 24575,'-4'-2'0,"-5"9"0,-6 10 0,8-4 0,1-1 0,0 1 0,1 0 0,0 0 0,1 1 0,-3 19 0,6-28 0,0 0 0,1 0 0,0 0 0,0 1 0,0-1 0,1 0 0,-1 0 0,1 0 0,3 7 0,-4-10 0,1 1 0,1-1 0,-1 0 0,0 0 0,0 0 0,1 0 0,-1 0 0,1 0 0,0 0 0,-1-1 0,1 1 0,0-1 0,0 1 0,0-1 0,0 1 0,0-1 0,1 0 0,-1 0 0,0 0 0,4 0 0,-3 0 0,0-1 0,0 1 0,1-1 0,-1 0 0,0 0 0,0 0 0,0-1 0,0 1 0,0-1 0,0 0 0,0 0 0,0 0 0,0 0 0,0 0 0,0-1 0,0 1 0,0-1 0,-1 0 0,1 1 0,-1-1 0,0-1 0,1 1 0,-1 0 0,0-1 0,0 1 0,0-1 0,-1 1 0,1-1 0,1-3 0,2-3 0,-1 1 0,0-1 0,0 0 0,-1 0 0,0 0 0,-1 0 0,0-1 0,2-14 0,-4 17 14,0 0-1,0 0 0,-1 0 0,1 0 1,-2 0-1,1 0 0,-1 0 1,-4-10-1,5 13-87,-1 1-1,1 0 1,-1 0 0,0 0 0,0 1-1,0-1 1,-1 0 0,1 1 0,0-1-1,-1 1 1,0 0 0,0 0 0,1 0-1,-1 0 1,0 0 0,-1 1 0,1-1-1,0 1 1,-5-1 0,-7-1-6752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7.828"/>
    </inkml:context>
    <inkml:brush xml:id="br0">
      <inkml:brushProperty name="width" value="0.05" units="cm"/>
      <inkml:brushProperty name="height" value="0.05" units="cm"/>
    </inkml:brush>
  </inkml:definitions>
  <inkml:trace contextRef="#ctx0" brushRef="#br0">0 3 24575,'0'-2'0,"0"1"0,0 6 0,0 7 0,0 9 0,0 8 0,0 6 0,0 5 0,0 3 0,0-1 0,0 0 0,0-6 0,0-5 0,0-7 0,3-6 0,0-7-8191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8.218"/>
    </inkml:context>
    <inkml:brush xml:id="br0">
      <inkml:brushProperty name="width" value="0.05" units="cm"/>
      <inkml:brushProperty name="height" value="0.05" units="cm"/>
    </inkml:brush>
  </inkml:definitions>
  <inkml:trace contextRef="#ctx0" brushRef="#br0">1 88 24575,'4'-5'0,"1"0"0,-1 0 0,1 1 0,1-1 0,-1 1 0,0 0 0,1 1 0,0 0 0,0-1 0,0 2 0,0-1 0,13-3 0,15-8 0,-33 13 0,4-2 0,1 0 0,-1 1 0,1-1 0,-1 1 0,1 0 0,0 1 0,9-2 0,-14 3 0,1 0 0,-1 0 0,0 1 0,1-1 0,-1 1 0,1-1 0,-1 1 0,0-1 0,1 1 0,-1 0 0,0 0 0,0 0 0,0 0 0,0 0 0,1 0 0,-1 0 0,0 0 0,-1 0 0,1 0 0,0 0 0,0 1 0,0-1 0,-1 0 0,1 1 0,-1-1 0,1 1 0,-1-1 0,1 0 0,-1 1 0,0-1 0,0 1 0,0-1 0,0 1 0,0-1 0,0 3 0,4 77 0,-4-57 0,1-1 0,2 1 0,4 23 0,-3-36-1365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8.407"/>
    </inkml:context>
    <inkml:brush xml:id="br0">
      <inkml:brushProperty name="width" value="0.05" units="cm"/>
      <inkml:brushProperty name="height" value="0.05" units="cm"/>
    </inkml:brush>
  </inkml:definitions>
  <inkml:trace contextRef="#ctx0" brushRef="#br0">0 0 24575,'0'0'-8191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8.810"/>
    </inkml:context>
    <inkml:brush xml:id="br0">
      <inkml:brushProperty name="width" value="0.05" units="cm"/>
      <inkml:brushProperty name="height" value="0.05" units="cm"/>
    </inkml:brush>
  </inkml:definitions>
  <inkml:trace contextRef="#ctx0" brushRef="#br0">144 9 24575,'0'0'0,"0"0"0,0-1 0,-1 1 0,1-1 0,0 1 0,0-1 0,0 1 0,0 0 0,-1-1 0,1 1 0,0 0 0,-1-1 0,1 1 0,0 0 0,0-1 0,-1 1 0,1 0 0,0-1 0,-1 1 0,1 0 0,-1 0 0,1 0 0,0-1 0,-1 1 0,1 0 0,-1 0 0,1 0 0,-1 0 0,1 0 0,-1 0 0,1 0 0,0 0 0,-1 0 0,1 0 0,-1 0 0,1 0 0,-1 0 0,1 0 0,-1 0 0,1 0 0,0 0 0,-1 1 0,1-1 0,-1 0 0,1 0 0,0 0 0,-1 1 0,-21 11 0,11-2 0,1 2 0,0-1 0,1 2 0,0-1 0,1 1 0,1 0 0,0 1 0,1 0 0,0 0 0,1 0 0,1 1 0,0-1 0,1 1 0,-2 16 0,5-28 0,0-1 0,0 0 0,-1 0 0,1 0 0,1 1 0,-1-1 0,0 0 0,0 0 0,1 0 0,0 1 0,-1-1 0,1 0 0,0 0 0,0 0 0,0 0 0,0 0 0,0 0 0,0-1 0,1 1 0,-1 0 0,1 0 0,2 1 0,-1 0 0,1-1 0,0 0 0,-1-1 0,1 1 0,0-1 0,0 1 0,0-1 0,0 0 0,0-1 0,0 1 0,6 0 0,11-1 0,0-1 0,0-1 0,36-8 0,-50 9 0,6-2-114,-1 2-25,-1-1 0,0-1 0,-1 0 0,1 0 0,0-1 0,-1 0 0,0-1 0,13-7 0,-11 1-6687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1.128"/>
    </inkml:context>
    <inkml:brush xml:id="br0">
      <inkml:brushProperty name="width" value="0.035" units="cm"/>
      <inkml:brushProperty name="height" value="0.035" units="cm"/>
      <inkml:brushProperty name="color" value="#849398"/>
    </inkml:brush>
  </inkml:definitions>
  <inkml:trace contextRef="#ctx0" brushRef="#br0">185 17 24575,'0'-9'0,"0"1"0,-4 16 0,-3 15 0,-3 18 0,-1 19 0,-11 23 0,-3 10 0,-5 2 0,2-4 0,5-11 0,8-8 0,5-17-8191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19.742"/>
    </inkml:context>
    <inkml:brush xml:id="br0">
      <inkml:brushProperty name="width" value="0.05" units="cm"/>
      <inkml:brushProperty name="height" value="0.05" units="cm"/>
    </inkml:brush>
  </inkml:definitions>
  <inkml:trace contextRef="#ctx0" brushRef="#br0">0 0 24575,'5'0'0,"6"0"0,7 0 0,4 0 0,4 0 0,3 0 0,-2 0 0,-1 0 0,1 0 0,-4 0-8191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1.154"/>
    </inkml:context>
    <inkml:brush xml:id="br0">
      <inkml:brushProperty name="width" value="0.05" units="cm"/>
      <inkml:brushProperty name="height" value="0.05" units="cm"/>
    </inkml:brush>
  </inkml:definitions>
  <inkml:trace contextRef="#ctx0" brushRef="#br0">0 21 24575,'0'-5'0,"0"-4"0,0 2 0,0 7 0,0 11 0,0 11 0,0 9 0,0 4 0,0 3 0,0 1 0,0-2 0,0-5 0,0-5 0,0-3 0,0-2 0,0-1 0,3-3 0,0-5-8191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1.607"/>
    </inkml:context>
    <inkml:brush xml:id="br0">
      <inkml:brushProperty name="width" value="0.05" units="cm"/>
      <inkml:brushProperty name="height" value="0.05" units="cm"/>
    </inkml:brush>
  </inkml:definitions>
  <inkml:trace contextRef="#ctx0" brushRef="#br0">2 19 24575,'0'20'0,"-1"-6"0,0 0 0,2 1 0,-1-1 0,2 1 0,5 22 0,-6-34 0,0 0 0,0 1 0,0-1 0,0 0 0,1 0 0,-1-1 0,1 1 0,0 0 0,0-1 0,0 1 0,0-1 0,0 1 0,1-1 0,-1 0 0,1 0 0,-1 0 0,1 0 0,0 0 0,0-1 0,0 1 0,0-1 0,0 0 0,0 0 0,0 0 0,0 0 0,0-1 0,1 1 0,-1-1 0,0 0 0,0 0 0,1 0 0,-1 0 0,5-1 0,-4 0 0,1 0 0,-1 0 0,1 0 0,-1-1 0,0 0 0,0 1 0,0-1 0,0-1 0,0 1 0,0-1 0,0 1 0,-1-1 0,0 0 0,1-1 0,-1 1 0,0 0 0,0-1 0,-1 0 0,1 0 0,-1 1 0,0-1 0,0-1 0,0 1 0,-1 0 0,1 0 0,-1-1 0,1-6 0,-1 7 0,0 1 0,-1-1 0,1 0 0,-1 0 0,0 0 0,0 0 0,-1 0 0,1 0 0,-1 0 0,0 0 0,0 0 0,0 1 0,0-1 0,-1 0 0,0 1 0,1-1 0,-1 1 0,0 0 0,-1-1 0,1 1 0,-1 0 0,1 0 0,-1 1 0,0-1 0,0 0 0,0 1 0,0 0 0,-1 0 0,1 0 0,-1 0 0,-6-2 0,6 2 8,-1 0-1,0 1 1,0 0-1,1 0 1,-1 0-1,0 0 1,0 1-1,0 0 1,0 0-1,0 0 1,0 1-1,0 0 1,0 0-1,1 0 1,-9 3-1,11-3-53,0 1-1,0-1 1,0 1-1,0 0 1,0-1 0,0 1-1,0 0 1,1 0-1,-1 0 1,1 0 0,-1 0-1,1 1 1,0-1-1,0 0 1,0 1-1,0-1 1,0 1 0,1-1-1,-1 1 1,1-1-1,-1 1 1,1-1 0,0 1-1,0 0 1,0-1-1,1 1 1,-1-1 0,1 1-1,-1-1 1,1 1-1,1 2 1,1 9-6780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2.091"/>
    </inkml:context>
    <inkml:brush xml:id="br0">
      <inkml:brushProperty name="width" value="0.05" units="cm"/>
      <inkml:brushProperty name="height" value="0.05" units="cm"/>
    </inkml:brush>
  </inkml:definitions>
  <inkml:trace contextRef="#ctx0" brushRef="#br0">175 17 24575,'0'-1'0,"0"0"0,0 0 0,0 1 0,0-1 0,0 0 0,0 1 0,0-1 0,0 0 0,-1 1 0,1-1 0,0 1 0,-1-1 0,1 0 0,0 1 0,-1-1 0,1 1 0,0-1 0,-1 1 0,1-1 0,-1 1 0,1-1 0,-1 1 0,1-1 0,-1 1 0,1 0 0,-1-1 0,0 1 0,1 0 0,-2-1 0,-23 1 0,-21 18 0,38-13 0,0 1 0,1 1 0,0 0 0,0 0 0,1 0 0,0 1 0,0-1 0,0 2 0,1-1 0,0 0 0,1 1 0,0 0 0,-3 10 0,6-16 0,0 1 0,0-1 0,0 1 0,0-1 0,0 1 0,1 0 0,-1-1 0,1 1 0,0 0 0,0-1 0,1 1 0,-1 0 0,1-1 0,0 1 0,-1 0 0,2-1 0,-1 0 0,0 1 0,1-1 0,0 1 0,-1-1 0,1 0 0,0 0 0,1 0 0,-1 0 0,1-1 0,-1 1 0,1-1 0,0 1 0,0-1 0,0 0 0,0 0 0,0 0 0,0 0 0,1-1 0,5 3 0,4 0 10,1-1 0,-1-1 0,1 0 0,0 0 0,-1-1 0,1-1 0,0-1 0,0 0 0,0 0 0,-1-2 0,22-5 0,-6-1-307,0 0 0,-1-2 0,0-2 0,31-18 0,-28 12-6529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2.808"/>
    </inkml:context>
    <inkml:brush xml:id="br0">
      <inkml:brushProperty name="width" value="0.05" units="cm"/>
      <inkml:brushProperty name="height" value="0.05" units="cm"/>
    </inkml:brush>
  </inkml:definitions>
  <inkml:trace contextRef="#ctx0" brushRef="#br0">134 65 24575,'0'-3'0,"0"0"0,0 0 0,0-1 0,0 1 0,-1 0 0,1 0 0,-1-1 0,0 1 0,0 0 0,0 0 0,0 0 0,-1 0 0,1 0 0,-1 0 0,0 0 0,0 1 0,-3-5 0,4 6 0,0 1 0,0-1 0,0 0 0,0 1 0,-1-1 0,1 1 0,0 0 0,0-1 0,0 1 0,-1 0 0,1 0 0,0-1 0,0 1 0,-1 0 0,1 0 0,0 0 0,0 1 0,-3-1 0,1 1 0,0 0 0,0 1 0,-1-1 0,1 1 0,0-1 0,0 1 0,0 0 0,1 0 0,-4 3 0,0 1 0,1 1 0,0-1 0,0 1 0,0 0 0,1 0 0,0 0 0,1 1 0,-1-1 0,2 1 0,-1 0 0,-2 11 0,4-16 0,0 1 0,0-1 0,1 0 0,-1 1 0,1-1 0,-1 1 0,1-1 0,0 1 0,0-1 0,1 0 0,-1 1 0,1-1 0,0 1 0,0-1 0,0 0 0,0 0 0,0 1 0,1-1 0,-1 0 0,1 0 0,0 0 0,0 0 0,0-1 0,0 1 0,1-1 0,-1 1 0,1-1 0,-1 0 0,4 2 0,-3-3 0,-1 0 0,1 0 0,0 0 0,0 0 0,-1-1 0,1 1 0,0-1 0,0 0 0,0 0 0,-1 0 0,1 0 0,0 0 0,0-1 0,0 0 0,-1 1 0,1-1 0,0 0 0,0 0 0,-1 0 0,1 0 0,-1-1 0,1 1 0,-1-1 0,0 0 0,0 1 0,0-1 0,0 0 0,0 0 0,0-1 0,0 1 0,2-4 0,6-7 0,-1-1 0,-1-1 0,0 1 0,5-18 0,-8 22 0,-5 10 0,0-1 0,0 0 0,0 1 0,0-1 0,0 0 0,1 1 0,-1-1 0,0 0 0,1 1 0,-1-1 0,0 1 0,1-1 0,-1 0 0,0 1 0,1-1 0,-1 1 0,1-1 0,-1 1 0,1 0 0,-1-1 0,1 1 0,0-1 0,-1 1 0,1 0 0,-1-1 0,1 1 0,0 0 0,-1 0 0,1 0 0,0 0 0,-1-1 0,1 1 0,0 0 0,-1 0 0,1 0 0,0 0 0,-1 0 0,1 1 0,0-1 0,-1 0 0,1 0 0,0 0 0,-1 1 0,1-1 0,0 0 0,-1 0 0,1 1 0,-1-1 0,1 1 0,-1-1 0,1 0 0,-1 1 0,1-1 0,-1 1 0,1-1 0,-1 1 0,0 0 0,1-1 0,0 2 0,28 48 0,-16-25 0,-9-20 0,-1 0 0,2 0 0,-1 0 0,1-1 0,-1 0 0,1 0 0,0 0 0,0-1 0,1 1 0,-1-1 0,1-1 0,0 1 0,11 3 0,-14-6 0,1 1 0,-1 0 0,1-1 0,-1 0 0,1 0 0,-1 0 0,1 0 0,0-1 0,-1 1 0,0-1 0,1 0 0,-1 0 0,1 0 0,-1-1 0,0 1 0,0-1 0,0 1 0,0-1 0,0 0 0,0 0 0,0-1 0,-1 1 0,1-1 0,-1 1 0,1-1 0,1-3 0,2-4 0,0-1 0,0 0 0,-1 0 0,-1-1 0,0 0 0,-1 1 0,4-21 0,-8 50 0,1 0 0,0 0 0,2 0 0,0 0 0,1 0 0,9 31 0,-4-36-1365,1-4-5461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2.979"/>
    </inkml:context>
    <inkml:brush xml:id="br0">
      <inkml:brushProperty name="width" value="0.05" units="cm"/>
      <inkml:brushProperty name="height" value="0.05" units="cm"/>
    </inkml:brush>
  </inkml:definitions>
  <inkml:trace contextRef="#ctx0" brushRef="#br0">6 10 24575,'-2'-5'0,"-2"1"0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3.701"/>
    </inkml:context>
    <inkml:brush xml:id="br0">
      <inkml:brushProperty name="width" value="0.05" units="cm"/>
      <inkml:brushProperty name="height" value="0.05" units="cm"/>
    </inkml:brush>
  </inkml:definitions>
  <inkml:trace contextRef="#ctx0" brushRef="#br0">0 0 24575,'3'5'0,"-1"1"0,0-1 0,0 0 0,0 1 0,-1 0 0,1-1 0,-1 1 0,-1 0 0,1-1 0,-1 1 0,0 0 0,-2 9 0,2 8 0,2 7 0,-2-13 0,0 0 0,2 0 0,0 0 0,1 0 0,7 22 0,-10-38 0,0-1 0,0 1 0,0-1 0,0 1 0,0-1 0,0 1 0,0-1 0,0 1 0,1-1 0,-1 1 0,0-1 0,0 0 0,0 1 0,1-1 0,-1 1 0,0-1 0,1 1 0,-1-1 0,0 0 0,1 1 0,-1-1 0,0 0 0,1 0 0,-1 1 0,1-1 0,-1 0 0,1 0 0,-1 1 0,0-1 0,1 0 0,-1 0 0,1 0 0,-1 0 0,1 0 0,-1 0 0,1 0 0,-1 0 0,1 0 0,-1 0 0,1 0 0,-1 0 0,1 0 0,-1 0 0,1 0 0,-1 0 0,1 0 0,-1-1 0,1 1 0,-1 0 0,0 0 0,1-1 0,-1 1 0,1 0 0,-1-1 0,0 1 0,1 0 0,-1-1 0,0 1 0,0-1 0,1 1 0,-1 0 0,0-1 0,0 1 0,1-1 0,-1 1 0,0-1 0,0 0 0,16-35 0,-16 34 0,11-34 0,-4 11 0,1 1 0,22-45 0,-28 64 0,0 1 0,0 0 0,1-1 0,0 1 0,0 1 0,0-1 0,0 0 0,0 1 0,1-1 0,0 1 0,0 0 0,-1 0 0,2 1 0,-1-1 0,0 1 0,1 0 0,-1 0 0,1 0 0,-1 1 0,1-1 0,7 0 0,-9 2 0,0 0 0,1 1 0,-1-1 0,0 1 0,1 0 0,-1 0 0,0 0 0,0 0 0,0 0 0,0 1 0,0-1 0,0 1 0,0 0 0,-1 0 0,1 0 0,-1 0 0,1 1 0,-1-1 0,0 1 0,0-1 0,0 1 0,0 0 0,0 0 0,-1 0 0,1 0 0,-1 0 0,0 0 0,2 6 0,3 11 0,0-1 0,-2 2 0,3 28 0,-5-38 0,2 32-1365,-4-27-5461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18:24.186"/>
    </inkml:context>
    <inkml:brush xml:id="br0">
      <inkml:brushProperty name="width" value="0.05" units="cm"/>
      <inkml:brushProperty name="height" value="0.05" units="cm"/>
    </inkml:brush>
  </inkml:definitions>
  <inkml:trace contextRef="#ctx0" brushRef="#br0">1 161 24575,'8'-1'0,"0"0"0,1-1 0,-1 0 0,0 0 0,0-1 0,0 1 0,-1-2 0,1 1 0,-1-1 0,0 0 0,0-1 0,0 0 0,0 0 0,-1 0 0,0-1 0,0 0 0,-1 0 0,1-1 0,-1 1 0,-1-1 0,1 0 0,-1 0 0,0-1 0,3-10 0,-6 17 0,-1 0 0,1 0 0,-1-1 0,0 1 0,1 0 0,-1 0 0,0-1 0,0 1 0,0 0 0,0-1 0,0 1 0,0 0 0,-1-1 0,1 1 0,0 0 0,-1 0 0,1-1 0,0 1 0,-1 0 0,0 0 0,0-2 0,0 3 0,0-1 0,0 0 0,0 1 0,0-1 0,0 1 0,0 0 0,0-1 0,0 1 0,0 0 0,0-1 0,0 1 0,0 0 0,0 0 0,0 0 0,0 0 0,0 0 0,-1 0 0,1 0 0,-2 1 0,-2 0 0,-1 1 0,1 0 0,-1 0 0,1 1 0,0-1 0,0 1 0,0 0 0,-5 4 0,3-1 0,0 1 0,1 0 0,0 0 0,0 0 0,1 1 0,-1-1 0,2 1 0,-1 1 0,1-1 0,0 1 0,-4 15 0,7-21 0,0 0 0,1 0 0,-1 0 0,1 0 0,0 0 0,0 0 0,0 0 0,0 0 0,0 0 0,1 0 0,-1 0 0,1 0 0,0 0 0,0 0 0,0 0 0,0 0 0,1-1 0,-1 1 0,1 0 0,-1-1 0,1 1 0,0-1 0,0 0 0,0 1 0,1-1 0,-1 0 0,0 0 0,1 0 0,-1-1 0,1 1 0,0-1 0,-1 1 0,1-1 0,0 0 0,0 0 0,0 0 0,0 0 0,5 0 0,13 2-124,0-2 0,0 0 0,0-1 0,0-1 0,0-1 0,0 0-1,0-2 1,-1-1 0,1 0 0,20-9 0,5-3-6702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1.296"/>
    </inkml:context>
    <inkml:brush xml:id="br0">
      <inkml:brushProperty name="width" value="0.05" units="cm"/>
      <inkml:brushProperty name="height" value="0.05" units="cm"/>
    </inkml:brush>
  </inkml:definitions>
  <inkml:trace contextRef="#ctx0" brushRef="#br0">10 9 24575,'-1'-8'0,"-2"14"0,-2 20 0,5 104 0,36 255 0,-26-351 120,-2-19-321,-8-15 180,0 0 1,0 1-1,0-1 0,0 0 0,0 0 1,0 0-1,0 0 0,0 0 1,0 0-1,1 0 0,-1 1 0,0-1 1,0 0-1,0 0 0,0 0 1,0 0-1,0 0 0,0 0 0,0 0 1,1 0-1,-1 0 0,0 0 1,0 0-1,0 1 0,0-1 1,0 0-1,1 0 0,-1 0 0,0 0 1,0 0-1,0 0 0,0 0 1,0 0-1,1 0 0,-1 0 0,0-1 1,0 1-1,0 0 0,0 0 1,0 0-1,0 0 0,1 0 0,-1 0 1,0 0-1,0 0 0,0 0 1,0 0-1,0 0 0,0 0 0,0-1 1,1 1-1,-1 0 0,0 0 1,0 0-1,0 0 0,0 0 0,0 0 1,0-1-1,0 1 0,0 0 1,0 0-1,3-10-6805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1.704"/>
    </inkml:context>
    <inkml:brush xml:id="br0">
      <inkml:brushProperty name="width" value="0.05" units="cm"/>
      <inkml:brushProperty name="height" value="0.05" units="cm"/>
    </inkml:brush>
  </inkml:definitions>
  <inkml:trace contextRef="#ctx0" brushRef="#br0">1 96 24575,'0'-4'0,"1"0"0,0-1 0,0 1 0,0 0 0,0 0 0,1 0 0,-1 0 0,1 0 0,0 0 0,1 0 0,-1 1 0,0-1 0,1 1 0,0 0 0,0-1 0,0 1 0,0 0 0,1 1 0,-1-1 0,1 1 0,-1-1 0,1 1 0,0 0 0,0 1 0,0-1 0,8-2 0,-8 3 0,0-1 0,1 1 0,-1 0 0,0 0 0,1 1 0,-1-1 0,1 1 0,-1 0 0,0 0 0,1 1 0,-1-1 0,1 1 0,-1 0 0,0 0 0,0 0 0,1 1 0,-1-1 0,0 1 0,0 0 0,-1 0 0,1 1 0,0-1 0,-1 1 0,1 0 0,-1-1 0,4 6 0,-3-4 0,-1 1 0,0-1 0,0 1 0,0 0 0,-1-1 0,1 1 0,-1 1 0,-1-1 0,1 0 0,-1 0 0,1 1 0,-2-1 0,1 0 0,0 1 0,-1-1 0,0 1 0,-1-1 0,1 1 0,-1-1 0,0 1 0,0-1 0,-1 0 0,1 0 0,-1 0 0,0 0 0,-1 0 0,1 0 0,-1 0 0,0 0 0,0-1 0,-1 0 0,1 0 0,-1 0 0,0 0 0,0 0 0,0-1 0,-1 1 0,1-1 0,-9 4 0,-1 1-273,-1-1 0,0 0 0,0-2 0,-29 8 0,25-9-6553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1.647"/>
    </inkml:context>
    <inkml:brush xml:id="br0">
      <inkml:brushProperty name="width" value="0.035" units="cm"/>
      <inkml:brushProperty name="height" value="0.035" units="cm"/>
      <inkml:brushProperty name="color" value="#849398"/>
    </inkml:brush>
  </inkml:definitions>
  <inkml:trace contextRef="#ctx0" brushRef="#br0">109 47 24575,'0'-5'0,"0"-5"0,4-2 0,2-2 0,-1 9 0,0 10 0,-2 18 0,-1 14 0,-10 15 0,-4 6 0,-8 3 0,-1 1 0,-2 2 0,4 0 0,4-2 0,5-8 0,5-12-8191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5.043"/>
    </inkml:context>
    <inkml:brush xml:id="br0">
      <inkml:brushProperty name="width" value="0.05" units="cm"/>
      <inkml:brushProperty name="height" value="0.05" units="cm"/>
    </inkml:brush>
  </inkml:definitions>
  <inkml:trace contextRef="#ctx0" brushRef="#br0">1 83 24575,'-1'23'0,"2"1"0,0 0 0,1-1 0,2 1 0,6 25 0,-2-134 0,-7 74 0,0 0 0,0 0 0,1 0 0,0 0 0,1 1 0,0-1 0,1 1 0,0 0 0,7-13 0,-9 20 0,1 0 0,-1-1 0,1 1 0,-1 0 0,1 0 0,0 1 0,0-1 0,0 0 0,1 1 0,-1 0 0,1 0 0,-1 0 0,1 0 0,0 0 0,-1 1 0,1 0 0,0 0 0,0 0 0,0 0 0,0 0 0,0 1 0,0 0 0,0 0 0,0 0 0,0 0 0,0 1 0,0-1 0,5 2 0,6 2-1365,-2-1-5461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5.479"/>
    </inkml:context>
    <inkml:brush xml:id="br0">
      <inkml:brushProperty name="width" value="0.05" units="cm"/>
      <inkml:brushProperty name="height" value="0.05" units="cm"/>
    </inkml:brush>
  </inkml:definitions>
  <inkml:trace contextRef="#ctx0" brushRef="#br0">70 12 24575,'0'0'0,"0"-1"0,0 1 0,0 0 0,0-1 0,0 1 0,0 0 0,0-1 0,0 1 0,0 0 0,0-1 0,0 1 0,0-1 0,0 1 0,0 0 0,0-1 0,0 1 0,0 0 0,0-1 0,0 1 0,0 0 0,-1 0 0,1-1 0,0 1 0,0 0 0,0-1 0,-1 1 0,1 0 0,0 0 0,0-1 0,-1 1 0,1 0 0,0 0 0,0 0 0,-1-1 0,1 1 0,0 0 0,-1 0 0,1 0 0,0 0 0,-1 0 0,1 0 0,-1-1 0,-13 12 0,-10 23 0,19-20 0,0-1 0,1 1 0,1 0 0,0 0 0,1 1 0,0-1 0,2 0 0,-1 1 0,2-1 0,0 1 0,4 20 0,-5-34 0,1 0 0,-1 0 0,0 0 0,1 0 0,-1 0 0,1 0 0,0 0 0,-1 0 0,1 0 0,0 0 0,-1-1 0,1 1 0,0 0 0,0 0 0,0-1 0,0 1 0,0-1 0,0 1 0,0 0 0,0-1 0,0 0 0,0 1 0,0-1 0,0 0 0,0 1 0,0-1 0,0 0 0,0 0 0,0 0 0,0 0 0,0 0 0,1 0 0,-1 0 0,0 0 0,0-1 0,0 1 0,0 0 0,0-1 0,0 1 0,0-1 0,0 1 0,0-1 0,0 1 0,0-1 0,0 0 0,-1 1 0,1-1 0,0 0 0,0 0 0,0-1 0,4-2 0,0 0 0,0-1 0,0 0 0,-1 0 0,0 0 0,0-1 0,4-6 0,-4 3 12,-1 0 0,1 0 0,-1-1 0,-1 1 0,1-1 0,-2 0 0,0 0 0,0 0 0,-1-16 0,0 23-53,0 0-1,0 0 1,-1 0 0,1 0 0,-1 1-1,0-1 1,1 0 0,-1 0 0,-1 1-1,1-1 1,0 0 0,-1 1 0,1-1-1,-1 1 1,0 0 0,0-1 0,0 1-1,0 0 1,0 0 0,0 0 0,-1 1-1,1-1 1,-1 1 0,1-1 0,-1 1-1,0 0 1,1 0 0,-1 0 0,0 0-1,0 0 1,0 0 0,1 1 0,-1 0-1,0-1 1,-5 1 0,-3 1-6785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5.902"/>
    </inkml:context>
    <inkml:brush xml:id="br0">
      <inkml:brushProperty name="width" value="0.05" units="cm"/>
      <inkml:brushProperty name="height" value="0.05" units="cm"/>
    </inkml:brush>
  </inkml:definitions>
  <inkml:trace contextRef="#ctx0" brushRef="#br0">41 1 24575,'-17'69'0,"14"-50"0,-2 52 0,5-67 0,0 0 0,0 1 0,0-1 0,1 1 0,-1-1 0,1 0 0,1 0 0,-1 1 0,0-1 0,1 0 0,0 0 0,3 6 0,-4-9 0,0 0 0,0 0 0,-1 0 0,1 0 0,0 0 0,0 0 0,0 0 0,0 0 0,0-1 0,0 1 0,0 0 0,1-1 0,-1 1 0,0 0 0,0-1 0,0 0 0,1 1 0,-1-1 0,0 0 0,0 1 0,1-1 0,-1 0 0,0 0 0,1 0 0,-1 0 0,2-1 0,-1 1 0,0-1 0,0-1 0,0 1 0,0 0 0,0 0 0,0-1 0,0 1 0,-1-1 0,1 1 0,-1-1 0,1 0 0,-1 0 0,3-3 0,0-3 0,0 1 0,0-1 0,-1 0 0,1 0 0,-2-1 0,4-15 0,-5 17 0,-1-1 0,0 1 0,0 0 0,-1 0 0,1-1 0,-2 1 0,1 0 0,-1 0 0,0 0 0,-4-8 0,5 12 0,-1 0 0,0-1 0,0 1 0,0 0 0,0 0 0,-1 0 0,1 0 0,-1 0 0,0 1 0,0-1 0,0 1 0,0-1 0,0 1 0,0 0 0,0 1 0,-1-1 0,1 0 0,-1 1 0,0 0 0,1 0 0,-5-1 0,7 2-68,-1 0 0,1 0-1,-1-1 1,1 1 0,-1 0 0,1 1-1,-1-1 1,1 0 0,0 0 0,-1 1-1,1-1 1,-1 1 0,1-1 0,0 1-1,-1-1 1,1 1 0,0 0 0,0 0-1,-2 1 1,-5 7-6758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7.923"/>
    </inkml:context>
    <inkml:brush xml:id="br0">
      <inkml:brushProperty name="width" value="0.05" units="cm"/>
      <inkml:brushProperty name="height" value="0.05" units="cm"/>
    </inkml:brush>
  </inkml:definitions>
  <inkml:trace contextRef="#ctx0" brushRef="#br0">22 608 24575,'-20'-536'0,"19"528"24,0 0 0,1 0 0,0-1 0,3-15 0,-3 24-32,0-1-1,0 0 1,1 0-1,-1 0 1,0 1 0,1-1-1,-1 0 1,0 0 0,1 1-1,-1-1 1,1 0-1,-1 1 1,1-1 0,-1 1-1,1-1 1,-1 0 0,1 1-1,0-1 1,-1 1-1,1 0 1,0-1 0,-1 1-1,2-1 1,0 1-63,-1 0-1,1 0 1,-1 0 0,1 1-1,-1-1 1,1 0 0,-1 1-1,0-1 1,1 1 0,-1 0-1,0-1 1,1 1 0,-1 0-1,0 0 1,0 0 0,1 0-1,1 2 1,7 6-6755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8.188"/>
    </inkml:context>
    <inkml:brush xml:id="br0">
      <inkml:brushProperty name="width" value="0.05" units="cm"/>
      <inkml:brushProperty name="height" value="0.05" units="cm"/>
    </inkml:brush>
  </inkml:definitions>
  <inkml:trace contextRef="#ctx0" brushRef="#br0">5 70 24575,'-4'0'0,"3"-2"0,9 0 0,13-6 0,14-1 0,9-3 0,7 0 0,6-1 0,-7 2-8191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18.801"/>
    </inkml:context>
    <inkml:brush xml:id="br0">
      <inkml:brushProperty name="width" value="0.05" units="cm"/>
      <inkml:brushProperty name="height" value="0.05" units="cm"/>
    </inkml:brush>
  </inkml:definitions>
  <inkml:trace contextRef="#ctx0" brushRef="#br0">66 36 24575,'-1'20'0,"1"-2"0,0-1 0,0 1 0,6 28 0,-5-43 0,-1 0 0,1 1 0,0-1 0,0 0 0,0 0 0,0 0 0,1 0 0,-1 0 0,1 0 0,0 0 0,-1 0 0,1-1 0,1 1 0,-1-1 0,0 1 0,1-1 0,-1 0 0,1 0 0,-1 0 0,1 0 0,0-1 0,0 1 0,0-1 0,0 1 0,0-1 0,4 1 0,-4-2 0,-1 0 0,1 0 0,0 0 0,-1 0 0,1-1 0,0 1 0,-1 0 0,1-1 0,-1 0 0,1 0 0,-1 0 0,1 0 0,-1 0 0,0 0 0,1-1 0,-1 1 0,0-1 0,0 0 0,0 1 0,0-1 0,0 0 0,-1 0 0,1 0 0,-1 0 0,1-1 0,-1 1 0,0 0 0,1-1 0,-1 1 0,0-1 0,-1 1 0,1-1 0,0 1 0,0-6 0,0 3 0,1-2 0,-1 1 0,0 0 0,-1 0 0,0 0 0,1 0 0,-2 0 0,1 0 0,-1-1 0,0 1 0,0 0 0,-1 0 0,0 0 0,-3-6 0,1 7 9,0-1-1,-1 1 1,1 0-1,-1 0 1,0 1 0,-1-1-1,1 1 1,-1 1-1,0-1 1,0 1-1,0-1 1,-1 2-1,-9-4 1,12 4-64,1 1 0,-1 0 0,1 0 0,-1 1 0,1-1 0,-1 0 0,1 1 0,-1 0 0,0 0 0,1 0 0,-1 1 0,0-1 0,1 1 0,-1 0 0,1 0 0,-1 0 0,1 0 0,0 0 0,-1 1 0,1 0 0,0-1 0,0 1 0,0 1 0,0-1 0,0 0 0,-4 6 0,-1 5-6771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25.118"/>
    </inkml:context>
    <inkml:brush xml:id="br0">
      <inkml:brushProperty name="width" value="0.05" units="cm"/>
      <inkml:brushProperty name="height" value="0.05" units="cm"/>
    </inkml:brush>
  </inkml:definitions>
  <inkml:trace contextRef="#ctx0" brushRef="#br0">21 590 24575,'-20'-501'0,"20"496"10,-1 0 0,1-1 0,1 1 0,-1 0 0,1 0 0,0 0 0,0 0 0,0 0 0,1 0 0,-1 1 0,4-7 0,-4 9-54,0 0 1,0 1-1,0-1 0,1 1 1,-1 0-1,0-1 0,1 1 1,-1 0-1,1 0 0,-1 0 1,1 0-1,-1 0 0,1 0 1,0 0-1,-1 0 0,1 1 0,0-1 1,0 1-1,0-1 0,0 1 1,-1 0-1,1 0 0,0-1 1,0 1-1,0 1 0,0-1 1,0 0-1,-1 0 0,1 1 1,0-1-1,0 1 0,0-1 1,2 3-1,9 3-6782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25.386"/>
    </inkml:context>
    <inkml:brush xml:id="br0">
      <inkml:brushProperty name="width" value="0.05" units="cm"/>
      <inkml:brushProperty name="height" value="0.05" units="cm"/>
    </inkml:brush>
  </inkml:definitions>
  <inkml:trace contextRef="#ctx0" brushRef="#br0">0 28 24575,'4'0'0,"5"0"0,4-1 0,6-2 0,7 1 0,8-3 0,5-2 0,0 2 0,-6 1-8191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26.515"/>
    </inkml:context>
    <inkml:brush xml:id="br0">
      <inkml:brushProperty name="width" value="0.05" units="cm"/>
      <inkml:brushProperty name="height" value="0.05" units="cm"/>
    </inkml:brush>
  </inkml:definitions>
  <inkml:trace contextRef="#ctx0" brushRef="#br0">8 26 24575,'-5'-7'0,"2"9"0,3 20 0,8 35 0,-6-45 0,0-1 0,1 1 0,1-1 0,0 0 0,0 0 0,1-1 0,1 1 0,-1-1 0,2 0 0,12 16 0,-19-26 0,1 1 0,-1-1 0,1 1 0,0-1 0,-1 0 0,1 1 0,-1-1 0,1 0 0,0 1 0,-1-1 0,1 0 0,0 1 0,-1-1 0,1 0 0,0 0 0,0 0 0,-1 0 0,1 0 0,0 0 0,-1 0 0,1 0 0,0 0 0,0 0 0,-1 0 0,1 0 0,0-1 0,-1 1 0,1 0 0,0 0 0,-1-1 0,1 1 0,1-1 0,16-24 0,4-40 0,-21 61 0,4-28 0,-5 26 0,1-1 0,0 0 0,0 1 0,1-1 0,-1 1 0,1-1 0,1 1 0,-1 0 0,1 0 0,5-8 0,-8 14 0,1-1 0,-1 1 0,0 0 0,1 0 0,-1 0 0,0-1 0,0 1 0,1 0 0,-1 0 0,0 0 0,1 0 0,-1 0 0,0 0 0,1 0 0,-1 0 0,0 0 0,1 0 0,-1 0 0,0 0 0,1 0 0,-1 0 0,0 0 0,1 0 0,-1 0 0,0 0 0,1 0 0,-1 1 0,0-1 0,0 0 0,1 0 0,-1 0 0,0 1 0,1-1 0,-1 0 0,0 0 0,1 1 0,10 15 0,4 24 0,-14-37 0,7 21 0,-4-8 0,1 0 0,1 0 0,1 0 0,0 0 0,1-1 0,0-1 0,12 16 0,-19-30 0,-1 1 0,0 0 0,1-1 0,-1 1 0,1 0 0,-1-1 0,1 1 0,0-1 0,-1 1 0,1-1 0,0 1 0,-1-1 0,1 1 0,0-1 0,-1 1 0,1-1 0,0 0 0,0 0 0,0 1 0,-1-1 0,1 0 0,0 0 0,0 0 0,0 0 0,-1 0 0,1 0 0,0 0 0,0 0 0,0 0 0,0 0 0,-1-1 0,1 1 0,0 0 0,1-1 0,0-1 0,-1 0 0,1 1 0,0-1 0,-1 0 0,0 0 0,1-1 0,-1 1 0,0 0 0,0 0 0,0-1 0,1-2 0,12-66 0,-12 12 0,-3 47 0,0 0 0,2-1 0,0 1 0,0 0 0,6-22 0,-2 23-1365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26.953"/>
    </inkml:context>
    <inkml:brush xml:id="br0">
      <inkml:brushProperty name="width" value="0.05" units="cm"/>
      <inkml:brushProperty name="height" value="0.05" units="cm"/>
    </inkml:brush>
  </inkml:definitions>
  <inkml:trace contextRef="#ctx0" brushRef="#br0">26 15 24575,'-2'4'0,"0"-1"0,0 0 0,0 0 0,1 1 0,-1-1 0,1 1 0,0-1 0,0 1 0,0-1 0,0 8 0,1-10 0,-9 61 0,9-57 0,-1 0 0,1 1 0,0-1 0,1 0 0,-1 0 0,1 0 0,0 0 0,0 0 0,4 9 0,-5-13 0,1 0 0,-1 0 0,1 0 0,0 0 0,-1 0 0,1 0 0,0 0 0,0 0 0,0 0 0,0 0 0,0 0 0,0-1 0,0 1 0,0 0 0,0-1 0,0 1 0,0-1 0,0 1 0,0-1 0,1 1 0,-1-1 0,0 0 0,0 0 0,1 0 0,0 1 0,1-2 0,-1 1 0,1-1 0,-1 0 0,1 1 0,-1-1 0,1 0 0,-1 0 0,0-1 0,0 1 0,0 0 0,4-4 0,0 0 0,0 0 0,-1 0 0,0-1 0,0 0 0,-1 0 0,1 0 0,5-12 0,-8 12 0,1 0 0,-1 0 0,0 0 0,-1 0 0,0 0 0,0 0 0,0-1 0,-1 1 0,0 0 0,0-1 0,-1-8 0,0 12 0,0 1 0,0-1 0,1 1 0,-1 0 0,-1 0 0,1-1 0,0 1 0,0 0 0,-1 0 0,1 0 0,-1 0 0,0 1 0,0-1 0,1 0 0,-1 1 0,0-1 0,-1 1 0,1-1 0,0 1 0,0 0 0,0 0 0,-1 0 0,1 0 0,0 1 0,-1-1 0,1 0 0,-1 1 0,1 0 0,-1 0 0,-4 0 0,-10 0-1365,3 0-5461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2.684"/>
    </inkml:context>
    <inkml:brush xml:id="br0">
      <inkml:brushProperty name="width" value="0.035" units="cm"/>
      <inkml:brushProperty name="height" value="0.035" units="cm"/>
      <inkml:brushProperty name="color" value="#849398"/>
    </inkml:brush>
  </inkml:definitions>
  <inkml:trace contextRef="#ctx0" brushRef="#br0">83 39 24575,'0'-9'0,"0"-8"0,0 4 0,0 18 0,0 17 0,-9 13 0,-3 15 0,1 12 0,-3 4 0,1 1 0,3-3 0,3-3 0,3-7 0,2-9 0,1-11-8191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37.950"/>
    </inkml:context>
    <inkml:brush xml:id="br0">
      <inkml:brushProperty name="width" value="0.05" units="cm"/>
      <inkml:brushProperty name="height" value="0.05" units="cm"/>
    </inkml:brush>
  </inkml:definitions>
  <inkml:trace contextRef="#ctx0" brushRef="#br0">1 1 24575,'-1'38'0,"2"1"0,2 0 0,13 66 0,-16-122 0,1-1 0,0 1 0,2-1 0,-1 1 0,2 0 0,1 0 0,7-21 0,-10 34 12,0 0 0,0 0 0,1 0 0,-1 1 0,1-1 0,0 0 0,0 1 0,0 0 0,5-5 0,-7 7-71,1 0-1,-1 0 1,1 0-1,0 0 1,-1 0 0,1 0-1,0 1 1,-1-1-1,1 0 1,0 1 0,0-1-1,0 1 1,0 0-1,-1 0 1,1 0 0,0 0-1,0 0 1,0 0-1,0 0 1,0 0 0,-1 1-1,1-1 1,0 1-1,3 1 1,3 3-6767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38.715"/>
    </inkml:context>
    <inkml:brush xml:id="br0">
      <inkml:brushProperty name="width" value="0.05" units="cm"/>
      <inkml:brushProperty name="height" value="0.05" units="cm"/>
    </inkml:brush>
  </inkml:definitions>
  <inkml:trace contextRef="#ctx0" brushRef="#br0">1 5 24575,'0'-5'0,"1"8"0,3 18 0,1 32 0,-6 29 0,-1-56 0,1 0 0,1 1 0,1-1 0,2 1 0,1-1 0,11 42 0,-15-67-26,0-1 0,0 0-1,0 1 1,0-1 0,0 0 0,0 1-1,0-1 1,0 0 0,1 1 0,-1-1-1,0 1 1,0-1 0,0 0 0,0 0-1,0 1 1,1-1 0,-1 0 0,0 1-1,0-1 1,1 0 0,-1 0 0,0 1-1,0-1 1,1 0 0,-1 0 0,0 0-1,1 1 1,-1-1 0,0 0 0,1 0-1,-1 0 1,0 0 0,1 0 0,-1 0-1,0 0 1,1 0 0,-1 0 0,0 0-1,1 0 1,-1 0 0,0 0 0,1 0-1,-1 0 1,0 0 0,1 0 0,-1 0-1,0 0 1,1 0 0,-1 0 0,0-1-1,1 1 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3:39.183"/>
    </inkml:context>
    <inkml:brush xml:id="br0">
      <inkml:brushProperty name="width" value="0.05" units="cm"/>
      <inkml:brushProperty name="height" value="0.05" units="cm"/>
    </inkml:brush>
  </inkml:definitions>
  <inkml:trace contextRef="#ctx0" brushRef="#br0">114 1 24575,'-46'39'0,"29"-26"0,10-7 0,0-1 0,0 1 0,1-1 0,-10 12 0,15-17 0,1 1 0,-1 0 0,0 0 0,1 0 0,-1 0 0,1 0 0,-1 0 0,1 0 0,-1 0 0,1 0 0,0 0 0,-1 0 0,1 0 0,0 0 0,0 0 0,0 0 0,0 0 0,0 0 0,0 0 0,0 0 0,0 0 0,0 0 0,1 0 0,-1 1 0,0-1 0,1 0 0,-1 0 0,1-1 0,-1 1 0,1 0 0,-1 0 0,1 0 0,0 0 0,-1 0 0,1 0 0,0-1 0,0 1 0,0 0 0,-1-1 0,1 1 0,0-1 0,0 1 0,1 0 0,199 107 0,-188-101-1365,-3-4-5461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6:56.477"/>
    </inkml:context>
    <inkml:brush xml:id="br0">
      <inkml:brushProperty name="width" value="0.07056" units="cm"/>
      <inkml:brushProperty name="height" value="0.07056" units="cm"/>
    </inkml:brush>
  </inkml:definitions>
  <inkml:trace contextRef="#ctx0" brushRef="#br0">1 981 24575,'2'-37'0,"1"0"0,9-36 0,3-34 0,38-473 0,-52 551 0,-2 19 0,2 0 0,-1 0 0,1 0 0,0 0 0,1 0 0,1 0 0,-1 0 0,7-15 0,-8 25 0,-1-1 0,1 0 0,0 0 0,-1 0 0,1 0 0,0 1 0,-1-1 0,1 0 0,0 0 0,0 1 0,0-1 0,-1 1 0,1-1 0,0 1 0,0-1 0,0 1 0,0-1 0,0 1 0,0 0 0,0 0 0,0-1 0,0 1 0,0 0 0,0 0 0,0 0 0,0 0 0,0 0 0,0 0 0,0 1 0,0-1 0,1 0 0,-2 0 0,1 1 0,0-1 0,0 1 0,0-1 0,0 1 0,0-1 0,0 1 0,0-1 0,1 2 0,33 34 0,-16-8 0,-1 0 0,-2 1 0,18 41 0,32 102 0,-30-74 0,-32-85-59,125 294-1247,-105-259-5520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6:56.883"/>
    </inkml:context>
    <inkml:brush xml:id="br0">
      <inkml:brushProperty name="width" value="0.07056" units="cm"/>
      <inkml:brushProperty name="height" value="0.07056" units="cm"/>
    </inkml:brush>
  </inkml:definitions>
  <inkml:trace contextRef="#ctx0" brushRef="#br0">5 155 24575,'-3'0'0,"1"0"0,10-7 0,6-3 0,8-3 0,8 1 0,6-5 0,0 1 0,1-1 0,-1 2 0,-1-3 0,-2 2 0,-7 3-8191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0.861"/>
    </inkml:context>
    <inkml:brush xml:id="br0">
      <inkml:brushProperty name="width" value="0.07056" units="cm"/>
      <inkml:brushProperty name="height" value="0.07056" units="cm"/>
    </inkml:brush>
  </inkml:definitions>
  <inkml:trace contextRef="#ctx0" brushRef="#br0">0 494 24575,'0'-456'0,"0"454"0,0-1 0,0 0 0,1 0 0,-1 0 0,0 1 0,1-1 0,0 0 0,-1 1 0,1-1 0,0 0 0,2-2 0,-3 5 0,0-1 0,0 1 0,0 0 0,1 0 0,-1 0 0,0 0 0,0 0 0,0-1 0,1 1 0,-1 0 0,0 0 0,0 0 0,0 0 0,1 0 0,-1 0 0,0 0 0,0 0 0,1 0 0,-1 0 0,0 0 0,0 0 0,0 0 0,1 0 0,-1 0 0,0 0 0,0 0 0,1 0 0,-1 0 0,0 0 0,0 0 0,0 0 0,1 1 0,-1-1 0,0 0 0,0 0 0,0 0 0,1 0 0,-1 0 0,0 1 0,0-1 0,0 0 0,11 21 0,25 92 0,18 47 0,-46-141 0,0 0 0,2-1 0,0 0 0,1-1 0,1 0 0,14 15 0,-24-29-40,0 0 0,0 0 0,1-1 0,-1 1-1,1-1 1,0 0 0,0 0 0,0 0 0,0 0 0,0 0 0,0-1-1,0 1 1,0-1 0,1 0 0,-1 0 0,1 0 0,-1 0-1,1-1 1,-1 1 0,1-1 0,-1 0 0,1 0 0,-1 0 0,1-1-1,-1 1 1,1-1 0,-1 0 0,1 0 0,-1 0 0,0 0-1,1-1 1,-1 1 0,4-3 0,12-11-6786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3.445"/>
    </inkml:context>
    <inkml:brush xml:id="br0">
      <inkml:brushProperty name="width" value="0.07056" units="cm"/>
      <inkml:brushProperty name="height" value="0.07056" units="cm"/>
    </inkml:brush>
  </inkml:definitions>
  <inkml:trace contextRef="#ctx0" brushRef="#br0">50 19 24575,'-2'1'0,"1"0"0,-1 0 0,1 1 0,0-1 0,-1 1 0,1-1 0,0 1 0,0-1 0,0 1 0,0-1 0,0 1 0,0 0 0,0 0 0,1 0 0,-1-1 0,1 1 0,-1 0 0,1 3 0,-2 8 0,9-31 0,-3-16 0,-4 34 0,0-1 0,0 1 0,0-1 0,0 1 0,0-1 0,-1 1 0,1-1 0,0 1 0,0-1 0,0 1 0,0-1 0,-1 1 0,1 0 0,0-1 0,-1 1 0,1-1 0,0 1 0,-1-1 0,1 1 0,0 0 0,-1-1 0,1 1 0,-1 0 0,1 0 0,0-1 0,-1 1 0,1 0 0,-1 0 0,1 0 0,-1-1 0,1 1 0,-1 0 0,1 0 0,-1 0 0,1 0 0,-1 0 0,1 0 0,-1 0 0,1 0 0,-1 0 0,1 0 0,-1 0 0,1 0 0,-1 1 0,1-1 0,-1 0 0,1 0 0,-1 0 0,1 1 0,-1-1 0,1 0 0,0 1 0,-1-1 0,1 0 0,-1 1 0,1-1 0,0 0 0,-1 1 0,1-1 0,0 1 0,0-1 0,-1 1 0,-1 1 5,1 0 0,-1-1 0,1 1-1,0 0 1,-1 0 0,1 0 0,0 0 0,0 1-1,0-1 1,0 0 0,1 0 0,-1 0 0,0 1-1,1-1 1,0 0 0,-1 1 0,1-1-1,0 0 1,0 1 0,1-1 0,-1 0 0,0 1-1,1-1 1,1 5 0,-2-6-40,0 0 1,1 0-1,-1 1 1,1-1-1,-1 0 1,1 0-1,-1 1 1,1-1-1,0 0 1,-1 0-1,1 0 1,0 0-1,0 0 0,0 0 1,0 0-1,0 0 1,0-1-1,0 1 1,0 0-1,1 0 1,-1-1-1,0 1 1,0-1-1,0 1 1,1-1-1,-1 0 1,0 1-1,1-1 0,-1 0 1,0 0-1,1 0 1,-1 0-1,0 0 1,1 0-1,-1 0 1,0 0-1,1-1 1,-1 1-1,0-1 1,0 1-1,1-1 0,1 0 1,7-6-6792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5.441"/>
    </inkml:context>
    <inkml:brush xml:id="br0">
      <inkml:brushProperty name="width" value="0.07056" units="cm"/>
      <inkml:brushProperty name="height" value="0.07056" units="cm"/>
    </inkml:brush>
  </inkml:definitions>
  <inkml:trace contextRef="#ctx0" brushRef="#br0">154 253 24575,'3'0'0,"0"0"0,-1-1 0,1 0 0,0 1 0,0-1 0,-1 0 0,1 0 0,-1-1 0,1 1 0,-1 0 0,1-1 0,-1 0 0,0 1 0,0-1 0,0 0 0,0 0 0,0 0 0,0-1 0,-1 1 0,1 0 0,-1-1 0,3-4 0,-3 5 0,0 0 0,0 0 0,0-1 0,0 1 0,0 0 0,-1-1 0,1 1 0,-1-1 0,1 1 0,-1-1 0,0 1 0,0-1 0,0 1 0,0-1 0,-1 1 0,1 0 0,-1-1 0,1 1 0,-1-1 0,0 1 0,0 0 0,0 0 0,0-1 0,-1 1 0,1 0 0,-2-2 0,2 3 0,1 0 0,-1 1 0,0-1 0,0 0 0,1 0 0,-1 1 0,0-1 0,0 0 0,0 1 0,0-1 0,1 1 0,-1-1 0,0 1 0,0 0 0,0-1 0,0 1 0,0 0 0,0 0 0,0 0 0,-1-1 0,1 1 0,0 0 0,0 1 0,0-1 0,0 0 0,0 0 0,0 0 0,0 0 0,-1 1 0,0 1 0,0-1 0,0 1 0,0 0 0,0-1 0,0 1 0,1 0 0,-1 0 0,1 0 0,-1 0 0,1 0 0,0 0 0,-2 3 0,0 3 0,0 0 0,0 0 0,1 0 0,-1 0 0,2 1 0,-2 14 0,3-21 0,0 0 0,0 0 0,0 0 0,0 0 0,1 0 0,-1 0 0,1 0 0,-1 0 0,1 0 0,0 0 0,0 0 0,0 0 0,0 0 0,0-1 0,0 1 0,0 0 0,1-1 0,-1 1 0,0-1 0,1 1 0,0-1 0,-1 0 0,1 0 0,0 0 0,0 1 0,-1-2 0,1 1 0,0 0 0,0 0 0,0-1 0,0 1 0,0-1 0,0 1 0,0-1 0,0 0 0,0 0 0,3 0 0,-1 0 0,1 0 0,0-1 0,-1 1 0,1-1 0,-1 0 0,1-1 0,-1 1 0,0-1 0,1 0 0,-1 0 0,0 0 0,0 0 0,0-1 0,-1 1 0,8-7 0,-5 2 0,0-1 0,-1 1 0,0-1 0,0 0 0,-1 0 0,1 0 0,-2-1 0,1 1 0,-1-1 0,-1 0 0,1 0 0,-2 0 0,1-1 0,-1 1 0,0-14 0,-2 18 0,1 1 0,-1-1 0,0 0 0,0 0 0,0 1 0,0-1 0,-1 1 0,0-1 0,0 1 0,0 0 0,0-1 0,-1 1 0,0 0 0,0 1 0,0-1 0,0 0 0,0 1 0,-1 0 0,1-1 0,-1 2 0,0-1 0,0 0 0,0 1 0,-1-1 0,1 1 0,-1 1 0,1-1 0,-1 0 0,1 1 0,-1 0 0,-6-1 0,4 1 0,1 1 0,-1-1 0,0 1 0,0 0 0,1 1 0,-1 0 0,0 0 0,1 0 0,-1 1 0,1 0 0,-1 0 0,1 0 0,0 1 0,0 0 0,0 0 0,0 1 0,1 0 0,-10 7 0,7-3 0,1-1 0,-1 2 0,1-1 0,1 1 0,0 0 0,0 0 0,0 0 0,1 1 0,1 0 0,0 0 0,-4 13 0,6-14 0,0 0 0,0 0 0,1-1 0,0 1 0,0 0 0,1 0 0,0 0 0,1 0 0,0 0 0,0 0 0,1 0 0,0 0 0,4 11 0,-3-14 0,0-1 0,0 0 0,0 0 0,0 0 0,1 0 0,0 0 0,0-1 0,0 1 0,1-1 0,-1 0 0,1-1 0,0 1 0,0-1 0,1 0 0,-1 0 0,0 0 0,1-1 0,0 0 0,-1 0 0,1 0 0,8 0 0,-3 0-136,-1 0-1,1-1 1,0-1-1,0 0 1,-1 0-1,1-1 1,0-1-1,0 0 0,18-6 1,-2-2-6690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6.770"/>
    </inkml:context>
    <inkml:brush xml:id="br0">
      <inkml:brushProperty name="width" value="0.07056" units="cm"/>
      <inkml:brushProperty name="height" value="0.07056" units="cm"/>
    </inkml:brush>
  </inkml:definitions>
  <inkml:trace contextRef="#ctx0" brushRef="#br0">208 256 24575,'-10'0'0,"0"0"0,0 0 0,-1 0 0,1-1 0,0 0 0,0-1 0,-11-3 0,19 4 0,0 0 0,-1 0 0,1 0 0,0-1 0,0 1 0,0-1 0,0 1 0,0-1 0,0 0 0,0 1 0,1-1 0,-1 0 0,1 0 0,-1 0 0,1-1 0,0 1 0,0 0 0,0 0 0,0-1 0,0 1 0,0-1 0,1 1 0,-1 0 0,1-1 0,-1 1 0,1-1 0,0 1 0,0-1 0,0 1 0,1-4 0,-1 3 0,0-1 0,1 1 0,-1-1 0,1 1 0,0-1 0,0 1 0,0-1 0,1 1 0,-1 0 0,1 0 0,-1-1 0,1 1 0,0 0 0,0 0 0,1 1 0,-1-1 0,1 0 0,-1 1 0,1 0 0,0-1 0,0 1 0,0 0 0,0 0 0,0 1 0,0-1 0,0 1 0,1 0 0,-1-1 0,1 1 0,-1 1 0,1-1 0,6 0 0,-4 0 0,1 1 0,-1 0 0,0 0 0,0 1 0,0 0 0,0 0 0,1 0 0,-1 1 0,-1 0 0,1 0 0,0 0 0,0 1 0,-1 0 0,1 0 0,-1 0 0,0 1 0,0-1 0,5 6 0,-4-3 0,-1 0 0,0 1 0,0-1 0,-1 1 0,0 0 0,0 0 0,0 1 0,-1-1 0,0 1 0,0 0 0,-1 0 0,0-1 0,-1 2 0,0-1 0,0 0 0,0 0 0,-2 16 0,0-18 0,0 0 0,-1-1 0,1 1 0,-1-1 0,0 1 0,-1-1 0,1 0 0,-1 0 0,0 0 0,-1 0 0,1 0 0,-1-1 0,0 0 0,0 1 0,0-1 0,0-1 0,-1 1 0,0-1 0,1 0 0,-1 0 0,-1 0 0,1 0 0,0-1 0,-1 0 0,-9 2 0,8-2 0,-1 0 0,1 0 0,-1-1 0,1-1 0,-1 1 0,1-1 0,-1-1 0,1 1 0,-1-1 0,1 0 0,-1-1 0,1 0 0,0 0 0,0-1 0,0 1 0,0-2 0,0 1 0,1-1 0,-1 0 0,1 0 0,0-1 0,0 1 0,1-1 0,-1-1 0,1 1 0,0-1 0,1 0 0,-1 0 0,1-1 0,0 1 0,1-1 0,0 0 0,0 1 0,0-2 0,1 1 0,0 0 0,0 0 0,1-1 0,0 1 0,0-1 0,1 1 0,0-13 0,2 11 0,0 0 0,0 0 0,1 1 0,0-1 0,0 1 0,1 0 0,0 0 0,0 0 0,1 1 0,0-1 0,1 1 0,0 0 0,0 1 0,0-1 0,0 1 0,1 1 0,15-11 0,-6 6 0,1-1 0,1 2 0,-1 0 0,1 1 0,1 1 0,0 1 0,22-5 0,-36 10 0,0 0 0,0 0 0,0 1 0,0 0 0,-1 0 0,1 0 0,0 0 0,0 1 0,0 0 0,0 0 0,-1 0 0,1 0 0,0 1 0,-1 0 0,1 0 0,-1 0 0,0 0 0,1 1 0,-1 0 0,6 6 0,1 2 0,0 1 0,-2 1 0,1-1 0,-2 2 0,8 14 0,5 7 0,-7-18-1365,0-4-5461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8.798"/>
    </inkml:context>
    <inkml:brush xml:id="br0">
      <inkml:brushProperty name="width" value="0.07056" units="cm"/>
      <inkml:brushProperty name="height" value="0.07056" units="cm"/>
    </inkml:brush>
  </inkml:definitions>
  <inkml:trace contextRef="#ctx0" brushRef="#br0">310 1 24575,'-3'0'0,"-13"0"0,-7 0 0,-6 0 0,-6 0 0,-4 0 0,-2 0 0,-2 0 0,-1 0 0,7 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3.171"/>
    </inkml:context>
    <inkml:brush xml:id="br0">
      <inkml:brushProperty name="width" value="0.035" units="cm"/>
      <inkml:brushProperty name="height" value="0.035" units="cm"/>
      <inkml:brushProperty name="color" value="#849398"/>
    </inkml:brush>
  </inkml:definitions>
  <inkml:trace contextRef="#ctx0" brushRef="#br0">142 1 24575,'0'8'0,"-4"14"0,-3 10 0,-7 14 0,-3 13 0,-2 14 0,2 8 0,3-1 0,-4 0 0,1-9 0,3-18-8191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09.145"/>
    </inkml:context>
    <inkml:brush xml:id="br0">
      <inkml:brushProperty name="width" value="0.07056" units="cm"/>
      <inkml:brushProperty name="height" value="0.07056" units="cm"/>
    </inkml:brush>
  </inkml:definitions>
  <inkml:trace contextRef="#ctx0" brushRef="#br0">231 1 24575,'-7'4'0,"-6"0"0,-5 1 0,-6 6 0,-2 1 0,-1-1 0,-3 4 0,-3 4 0,3 6 0,7-2-8191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15.021"/>
    </inkml:context>
    <inkml:brush xml:id="br0">
      <inkml:brushProperty name="width" value="0.07056" units="cm"/>
      <inkml:brushProperty name="height" value="0.07056" units="cm"/>
    </inkml:brush>
  </inkml:definitions>
  <inkml:trace contextRef="#ctx0" brushRef="#br0">33 1827 24575,'-2'0'0,"1"0"0,-1 0 0,1 0 0,-1 0 0,1 0 0,-1-1 0,1 1 0,-1 0 0,1-1 0,-1 1 0,1-1 0,-1 1 0,1-1 0,0 0 0,-1 1 0,1-1 0,0 0 0,0 0 0,-1 0 0,1 0 0,-1-2 0,2 2 0,-1 0 0,1 0 0,1 0 0,-1 0 0,0 0 0,0 0 0,0 0 0,0 0 0,1 1 0,-1-1 0,0 0 0,1 0 0,-1 0 0,1 0 0,-1 1 0,1-1 0,-1 0 0,1 0 0,-1 1 0,1-1 0,0 0 0,-1 1 0,1-1 0,0 1 0,0-1 0,-1 1 0,1-1 0,0 1 0,0-1 0,0 1 0,0 0 0,0 0 0,0-1 0,0 1 0,1 0 0,61-20 0,1 2 0,126-18 0,-27 7 0,-88 15 0,-48 11 0,1-2 0,-1-2 0,0 0 0,34-14 0,-59 20 0,1-1 0,0 1 0,-1-1 0,1 1 0,-1-1 0,0 0 0,1 0 0,-1 0 0,0 0 0,0 0 0,-1-1 0,1 1 0,0-1 0,-1 1 0,1-1 0,-1 1 0,0-1 0,2-5 0,-2 3 0,-1 0 0,1 0 0,-1 0 0,0 0 0,0 1 0,-1-1 0,1 0 0,-1 0 0,0 0 0,-3-6 0,-4-9 0,-1 0 0,0 1 0,-2 0 0,-13-18 0,21 32 0,-253-415 0,253 415 0,1 0 0,0 0 0,0 0 0,0 0 0,0-1 0,1 1 0,-1-1 0,2 1 0,-1-1 0,0 1 0,1-8 0,1 11 0,-1 0 0,1 0 0,0 0 0,-1 0 0,1 0 0,0 0 0,0 0 0,1 0 0,-1 0 0,0 0 0,1 0 0,-1 1 0,1-1 0,-1 0 0,1 1 0,0 0 0,-1-1 0,1 1 0,0 0 0,0 0 0,0 0 0,0 0 0,0 0 0,0 0 0,1 1 0,-1-1 0,0 1 0,0 0 0,0-1 0,5 1 0,128-9 0,-90 8 0,1-2 0,49-11 0,154-50 0,-243 62 0,0 0 0,-1 0 0,0 0 0,1-1 0,-1 0 0,0 0 0,0 0 0,8-8 0,-12 10 0,0 0 0,-1 0 0,1 0 0,0 0 0,-1 0 0,1 0 0,-1 0 0,1 0 0,-1 0 0,1 0 0,-1 0 0,0 0 0,0 0 0,1 0 0,-1-1 0,0 1 0,0 0 0,0 0 0,0-2 0,-1 1 0,0 0 0,0 0 0,1 1 0,-1-1 0,0 0 0,0 1 0,-1-1 0,1 0 0,0 1 0,-1 0 0,1-1 0,0 1 0,-1 0 0,0-1 0,-2 0 0,-75-54 0,2-3 0,-95-95 0,124 104 0,1-3 0,4-1 0,1-2 0,-35-64 0,73 114-124,1 0 0,-1 1 0,1-1 0,0 0 0,1-1 0,0 1-1,0 0 1,0-1 0,1 1 0,-2-12 0,8-1-6702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15.796"/>
    </inkml:context>
    <inkml:brush xml:id="br0">
      <inkml:brushProperty name="width" value="0.07056" units="cm"/>
      <inkml:brushProperty name="height" value="0.07056" units="cm"/>
    </inkml:brush>
  </inkml:definitions>
  <inkml:trace contextRef="#ctx0" brushRef="#br0">4 33 24575,'-4'0'0,"6"0"0,10 0 0,4-7 0,5-2 0,6 0 0,0 1-8191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16.047"/>
    </inkml:context>
    <inkml:brush xml:id="br0">
      <inkml:brushProperty name="width" value="0.07056" units="cm"/>
      <inkml:brushProperty name="height" value="0.07056" units="cm"/>
    </inkml:brush>
  </inkml:definitions>
  <inkml:trace contextRef="#ctx0" brushRef="#br0">4 1 24575,'-3'4'0,"9"0"0,7 1 0,9-1 0,12-1 0,6-2 0,5 0 0,-3-1 0,0 0 0,-8 0-8191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7:49.644"/>
    </inkml:context>
    <inkml:brush xml:id="br0">
      <inkml:brushProperty name="width" value="0.07056" units="cm"/>
      <inkml:brushProperty name="height" value="0.07056" units="cm"/>
      <inkml:brushProperty name="color" value="#333333"/>
    </inkml:brush>
  </inkml:definitions>
  <inkml:trace contextRef="#ctx0" brushRef="#br0">298 1 24575,'0'11'0,"0"10"0,0 14 0,-4 14 0,-8 13 0,-9 15 0,-9 8 0,-10 8 0,-5-2 0,2-5 0,7-13 0,0-16 0,5-17-8191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2.479"/>
    </inkml:context>
    <inkml:brush xml:id="br0">
      <inkml:brushProperty name="width" value="0.07056" units="cm"/>
      <inkml:brushProperty name="height" value="0.07056" units="cm"/>
      <inkml:brushProperty name="color" value="#333333"/>
    </inkml:brush>
  </inkml:definitions>
  <inkml:trace contextRef="#ctx0" brushRef="#br0">62 163 24575,'-32'-14'0,"5"3"0,25 18 0,11 16 0,-2-10 0,0-1 0,1 0 0,0 0 0,1-1 0,0 0 0,1-1 0,0 0 0,1 0 0,0-1 0,0 0 0,24 12 0,-34-20 0,1 0 0,-1-1 0,1 1 0,0-1 0,-1 1 0,1-1 0,0 0 0,-1 1 0,1-1 0,-1 0 0,1 0 0,0 0 0,-1 0 0,1-1 0,0 1 0,-1 0 0,1-1 0,0 1 0,-1-1 0,1 1 0,-1-1 0,1 0 0,-1 0 0,0 0 0,1 0 0,-1 0 0,0 0 0,1 0 0,-1 0 0,0 0 0,0-1 0,0 1 0,0 0 0,0-1 0,0 1 0,0-2 0,4-8 0,0 0 0,-1 0 0,0-1 0,3-15 0,5-14 0,-11 39 0,0 1 0,-1 0 0,1 0 0,0 0 0,-1 0 0,1 0 0,0 0 0,0 0 0,0 0 0,0 1 0,0-1 0,0 0 0,0 0 0,0 1 0,0-1 0,0 1 0,1-1 0,-1 1 0,0-1 0,0 1 0,0 0 0,1 0 0,-1-1 0,0 1 0,3 0 0,-1 1 0,1-1 0,-1 1 0,1 0 0,-1 0 0,0 0 0,0 1 0,1-1 0,-1 1 0,4 2 0,5 5 0,0 1 0,0-1 0,11 14 0,-21-21 0,2 3 0,0-1 0,0 0 0,1 0 0,-1-1 0,1 1 0,5 2 0,-9-6 0,-1 1 0,1-1 0,-1 0 0,1 0 0,-1 0 0,1 0 0,0 1 0,-1-1 0,1 0 0,-1 0 0,1 0 0,0 0 0,-1 0 0,1-1 0,-1 1 0,1 0 0,0 0 0,-1 0 0,1 0 0,-1-1 0,1 1 0,-1 0 0,1-1 0,0 1 0,0-1 0,0-1 0,0 1 0,0 0 0,0-1 0,0 1 0,-1-1 0,1 1 0,0-1 0,-1 1 0,1-1 0,-1 1 0,0-1 0,1-2 0,2-25-17,-1-1-1,-2 0 1,-3-34-1,0 13-1277,2 24-5531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2.964"/>
    </inkml:context>
    <inkml:brush xml:id="br0">
      <inkml:brushProperty name="width" value="0.07056" units="cm"/>
      <inkml:brushProperty name="height" value="0.07056" units="cm"/>
      <inkml:brushProperty name="color" value="#333333"/>
    </inkml:brush>
  </inkml:definitions>
  <inkml:trace contextRef="#ctx0" brushRef="#br0">1 4 24575,'0'0'0,"0"0"0,0 0 0,0 0 0,0 0 0,0-1 0,0 1 0,0 0 0,0 0 0,0 0 0,0 0 0,0 0 0,0 0 0,0-1 0,0 1 0,0 0 0,0 0 0,0 0 0,0 0 0,0 0 0,0 0 0,0 0 0,0-1 0,0 1 0,0 0 0,0 0 0,0 0 0,0 0 0,0 0 0,1 0 0,-1 0 0,0 0 0,0 0 0,0 0 0,0-1 0,0 1 0,0 0 0,0 0 0,1 0 0,-1 0 0,0 0 0,0 0 0,0 0 0,0 0 0,0 0 0,0 0 0,0 0 0,1 0 0,-1 0 0,0 0 0,0 0 0,0 0 0,0 0 0,0 0 0,0 0 0,1 0 0,-1 0 0,0 0 0,0 1 0,9 7 0,7 13 0,-3 14 0,17 70 0,-21-66 0,22 55 0,-26-86 0,-1-10 0,2-22 0,-4-34 0,-2 41 0,3-59 0,-3 73 0,1 0 0,-1 0 0,1 0 0,-1-1 0,1 1 0,0 0 0,0 0 0,1 1 0,-1-1 0,1 0 0,-1 0 0,1 1 0,0-1 0,0 1 0,0-1 0,0 1 0,1 0 0,-1 0 0,4-3 0,-4 4 0,0 1 0,0-1 0,0 1 0,0 0 0,0-1 0,0 1 0,0 0 0,0 0 0,0 1 0,0-1 0,0 0 0,0 1 0,0-1 0,0 1 0,0-1 0,0 1 0,0 0 0,0 0 0,0 0 0,-1 0 0,1 0 0,0 0 0,-1 1 0,1-1 0,-1 1 0,1-1 0,-1 1 0,2 2 0,34 52 0,-35-54 0,34 61-1365,-26-50-5461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3.466"/>
    </inkml:context>
    <inkml:brush xml:id="br0">
      <inkml:brushProperty name="width" value="0.07056" units="cm"/>
      <inkml:brushProperty name="height" value="0.07056" units="cm"/>
      <inkml:brushProperty name="color" value="#333333"/>
    </inkml:brush>
  </inkml:definitions>
  <inkml:trace contextRef="#ctx0" brushRef="#br0">88 25 24575,'0'0'0,"0"-1"0,0 0 0,1 1 0,-1-1 0,0 1 0,0-1 0,0 0 0,0 1 0,0-1 0,0 1 0,0-1 0,0 0 0,0 1 0,0-1 0,-1 1 0,1-1 0,0 0 0,0 1 0,-1-1 0,1 1 0,0-1 0,0 1 0,-1-1 0,1 1 0,-1-1 0,1 1 0,0-1 0,-1 1 0,1 0 0,-1-1 0,1 1 0,-1 0 0,1-1 0,-1 1 0,0 0 0,1 0 0,-1-1 0,1 1 0,-1 0 0,1 0 0,-1 0 0,0 0 0,1 0 0,-1 0 0,1 0 0,-1 0 0,0 0 0,1 0 0,-1 0 0,1 0 0,-1 0 0,0 1 0,1-1 0,-1 0 0,1 0 0,-1 1 0,1-1 0,-1 0 0,1 1 0,-1-1 0,1 0 0,-1 1 0,1-1 0,-1 1 0,1-1 0,-1 1 0,-3 3 0,0-1 0,0 1 0,0 0 0,0 0 0,1 0 0,-5 6 0,3 1 0,0 1 0,0-1 0,1 1 0,-4 21 0,7-28 0,0 0 0,0 0 0,0 1 0,1-1 0,0 0 0,0 0 0,0 1 0,1-1 0,0 0 0,0 0 0,0 1 0,0-1 0,4 6 0,-5-10 0,0-1 0,0 1 0,1-1 0,-1 1 0,1 0 0,-1-1 0,0 1 0,1-1 0,-1 1 0,1-1 0,-1 0 0,1 1 0,0-1 0,-1 1 0,1-1 0,-1 0 0,1 1 0,0-1 0,-1 0 0,1 0 0,0 0 0,-1 0 0,1 1 0,0-1 0,-1 0 0,1 0 0,0 0 0,-1 0 0,1 0 0,0-1 0,-1 1 0,1 0 0,0 0 0,-1 0 0,1 0 0,0-1 0,-1 1 0,1 0 0,-1-1 0,1 1 0,0 0 0,-1-1 0,1 1 0,-1-1 0,1 1 0,-1-1 0,0 1 0,1-1 0,-1 1 0,1-1 0,-1 0 0,0 1 0,1-1 0,-1-1 0,20-35 0,-14 19 0,-1 0 0,0 0 0,1-21 0,2-5 0,-8 42 0,0 1 0,0-1 0,1 0 0,-1 1 0,0-1 0,1 1 0,-1-1 0,1 1 0,0 0 0,0-1 0,-1 1 0,1 0 0,0-1 0,0 1 0,0 0 0,0 0 0,2-1 0,-3 1 0,1 1 0,0 0 0,-1 0 0,1 0 0,0 0 0,0 0 0,-1 0 0,1 0 0,0 0 0,-1 0 0,1 0 0,0 1 0,-1-1 0,1 0 0,0 0 0,-1 1 0,1-1 0,0 0 0,-1 1 0,1-1 0,-1 0 0,1 1 0,-1-1 0,1 1 0,0 0 0,6 7 0,-1 0 0,0 1 0,-1-1 0,6 10 0,-3-2 0,13 12-1365,-1-5-5461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3.731"/>
    </inkml:context>
    <inkml:brush xml:id="br0">
      <inkml:brushProperty name="width" value="0.07056" units="cm"/>
      <inkml:brushProperty name="height" value="0.07056" units="cm"/>
      <inkml:brushProperty name="color" value="#333333"/>
    </inkml:brush>
  </inkml:definitions>
  <inkml:trace contextRef="#ctx0" brushRef="#br0">1 1 24575,'0'7'0,"0"10"0,0 12 0,0 9 0,7 5 0,2 3 0,0-4 0,2-1 0,-1-1 0,-2-6-8191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3.950"/>
    </inkml:context>
    <inkml:brush xml:id="br0">
      <inkml:brushProperty name="width" value="0.07056" units="cm"/>
      <inkml:brushProperty name="height" value="0.07056" units="cm"/>
      <inkml:brushProperty name="color" value="#333333"/>
    </inkml:brush>
  </inkml:definitions>
  <inkml:trace contextRef="#ctx0" brushRef="#br0">5 144 24575,'-3'0'0,"1"-7"0,6-3 0,9-6 0,6-1 0,3-4 0,6 1 0,0-7 0,-3 2-8191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3.633"/>
    </inkml:context>
    <inkml:brush xml:id="br0">
      <inkml:brushProperty name="width" value="0.035" units="cm"/>
      <inkml:brushProperty name="height" value="0.035" units="cm"/>
      <inkml:brushProperty name="color" value="#849398"/>
    </inkml:brush>
  </inkml:definitions>
  <inkml:trace contextRef="#ctx0" brushRef="#br0">104 11 24575,'0'-5'0,"9"-1"0,3 10 0,-5 12 0,-4 18 0,-11 20 0,-4 29 0,-5 27 0,0 17 0,-5 14 0,1-4 0,3-11 0,6-22 0,4-30-8191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4.297"/>
    </inkml:context>
    <inkml:brush xml:id="br0">
      <inkml:brushProperty name="width" value="0.07056" units="cm"/>
      <inkml:brushProperty name="height" value="0.07056" units="cm"/>
      <inkml:brushProperty name="color" value="#333333"/>
    </inkml:brush>
  </inkml:definitions>
  <inkml:trace contextRef="#ctx0" brushRef="#br0">0 62 24575,'1'-3'0,"-1"1"0,1 0 0,0-1 0,0 1 0,0 0 0,0 0 0,0 0 0,0 0 0,0 0 0,1 0 0,-1 0 0,1 0 0,0 0 0,-1 1 0,1-1 0,0 1 0,0-1 0,0 1 0,0 0 0,0 0 0,0 0 0,0 0 0,5-1 0,1-2 0,1 1 0,0 0 0,0 1 0,15-3 0,-21 5 0,0-1 0,-1 1 0,1 0 0,0 0 0,0 0 0,0 0 0,-1 0 0,1 0 0,0 1 0,0 0 0,-1-1 0,1 1 0,0 0 0,-1 0 0,1 1 0,-1-1 0,4 3 0,-5-3 0,0 0 0,1 1 0,-1 0 0,0-1 0,-1 1 0,1 0 0,0-1 0,0 1 0,-1 0 0,1 0 0,-1-1 0,1 1 0,-1 0 0,0 0 0,0 0 0,0 0 0,0 0 0,0 0 0,0 2 0,-3 7 0,0 1 0,0-1 0,-1 0 0,0 0 0,-1-1 0,-10 17 0,-36 67-1365,36-63-5461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4.497"/>
    </inkml:context>
    <inkml:brush xml:id="br0">
      <inkml:brushProperty name="width" value="0.07056" units="cm"/>
      <inkml:brushProperty name="height" value="0.07056" units="cm"/>
      <inkml:brushProperty name="color" value="#333333"/>
    </inkml:brush>
  </inkml:definitions>
  <inkml:trace contextRef="#ctx0" brushRef="#br0">0 0 24575,'0'4'0,"7"-3"0,3-1-8191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4.860"/>
    </inkml:context>
    <inkml:brush xml:id="br0">
      <inkml:brushProperty name="width" value="0.07056" units="cm"/>
      <inkml:brushProperty name="height" value="0.07056" units="cm"/>
      <inkml:brushProperty name="color" value="#333333"/>
    </inkml:brush>
  </inkml:definitions>
  <inkml:trace contextRef="#ctx0" brushRef="#br0">0 94 24575,'0'-4'0,"0"-7"0,4-3 0,1-2 0,7 1 0,8 0 0,5 2 0,-2 7 0,-5 12 0,-5 9 0,-6 4 0,-3 11 0,-3 7 0,-8 5 0,-3-2 0,0-7-8191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9T17:08:05.046"/>
    </inkml:context>
    <inkml:brush xml:id="br0">
      <inkml:brushProperty name="width" value="0.07056" units="cm"/>
      <inkml:brushProperty name="height" value="0.07056" units="cm"/>
      <inkml:brushProperty name="color" value="#333333"/>
    </inkml:brush>
  </inkml:definitions>
  <inkml:trace contextRef="#ctx0" brushRef="#br0">1 0 24575,'0'0'-8191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1.678"/>
    </inkml:context>
    <inkml:brush xml:id="br0">
      <inkml:brushProperty name="width" value="0.1" units="cm"/>
      <inkml:brushProperty name="height" value="0.1" units="cm"/>
    </inkml:brush>
  </inkml:definitions>
  <inkml:trace contextRef="#ctx0" brushRef="#br0">0 1723 24575,'2'-1'0,"0"0"0,0 0 0,0 0 0,0 0 0,-1-1 0,1 1 0,0-1 0,-1 0 0,1 1 0,-1-1 0,0 0 0,1 0 0,-1 0 0,0 0 0,0 0 0,0 0 0,0 0 0,-1 0 0,1 0 0,-1 0 0,1-3 0,2-1 0,30-102 0,-4-1 0,22-162 0,-25 117 0,158-786 0,-184 939 0,3-11 0,0-1 0,0 1 0,8-18 0,-10 28 0,0 0 0,0 0 0,0 0 0,1 0 0,-1 0 0,0 0 0,1 1 0,-1-1 0,1 0 0,0 1 0,0 0 0,1-2 0,-2 2 0,0 1 0,0 0 0,0-1 0,1 1 0,-1 0 0,0 0 0,0 0 0,0 0 0,0 0 0,0 0 0,0 0 0,0 0 0,1 0 0,-1 0 0,0 0 0,0 1 0,0-1 0,0 1 0,0-1 0,0 1 0,0-1 0,0 1 0,0-1 0,0 1 0,1 1 0,6 6 0,-1 0 0,0 1 0,0 0 0,-1 0 0,-1 1 0,1 0 0,-1 0 0,-1 0 0,0 0 0,5 18 0,-1-3 0,42 133 0,-8 3 0,24 177 0,-32-151 0,-1-7 0,87 378 0,-106-520 120,-14-37-191,0 0 1,1 0-1,-1 0 0,0 1 0,1-1 1,-1 0-1,0 0 0,1 0 1,0 0-1,-1 0 0,1 0 0,-1 0 1,1 0-1,0 0 0,0 0 1,0 0-1,0-1 0,-1 1 0,1 0 1,2 0-1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5.623"/>
    </inkml:context>
    <inkml:brush xml:id="br0">
      <inkml:brushProperty name="width" value="0.1" units="cm"/>
      <inkml:brushProperty name="height" value="0.1" units="cm"/>
    </inkml:brush>
  </inkml:definitions>
  <inkml:trace contextRef="#ctx0" brushRef="#br0">0 1373 24575,'26'-449'0,"0"52"0,-27 299 0,4-66 0,1 140 0,1 1 0,1 0 0,1 1 0,1 0 0,12-26 0,10-26 0,-29 72 0,-1-1 0,1 1 0,0 0 0,-1 0 0,1-1 0,0 1 0,0 0 0,1 0 0,-1 0 0,0 0 0,4-3 0,-5 6 0,1-1 0,-1 0 0,1 0 0,-1 1 0,1-1 0,-1 0 0,0 1 0,1-1 0,-1 1 0,0-1 0,1 1 0,-1-1 0,0 1 0,1-1 0,-1 1 0,0-1 0,0 1 0,0-1 0,1 1 0,-1-1 0,0 1 0,0-1 0,0 1 0,0-1 0,0 1 0,0 0 0,0-1 0,0 1 0,0 0 0,1 71 0,-1-62 0,24 355 0,-1-79 0,-13-152 0,38 190 0,-47-315-112,-1-5 52,1-1 1,-1 1-1,0-1 0,1 1 1,0 0-1,0-1 0,0 0 1,0 1-1,1-1 0,-1 0 1,1 1-1,0-1 0,0 0 1,0 0-1,0-1 0,1 1 1,-1 0-1,1-1 0,-1 1 1,5 2-1,12 0-6766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6.712"/>
    </inkml:context>
    <inkml:brush xml:id="br0">
      <inkml:brushProperty name="width" value="0.1" units="cm"/>
      <inkml:brushProperty name="height" value="0.1" units="cm"/>
    </inkml:brush>
  </inkml:definitions>
  <inkml:trace contextRef="#ctx0" brushRef="#br0">1 16 24575,'0'4'0,"0"14"0,0 1 0,2 0 0,0 0 0,4 19 0,-5-34 0,1 0 0,-1 1 0,1-1 0,-1 0 0,1 0 0,1 0 0,-1 0 0,0 0 0,1 0 0,0 0 0,0-1 0,0 0 0,0 1 0,1-1 0,-1 0 0,1-1 0,0 1 0,0-1 0,0 1 0,0-1 0,8 3 0,-10-4 0,0-1 0,0 1 0,0-1 0,0 1 0,0-1 0,0 0 0,0 0 0,0 1 0,0-2 0,0 1 0,0 0 0,0 0 0,0-1 0,0 1 0,0-1 0,0 1 0,-1-1 0,1 0 0,0 0 0,0 0 0,0 0 0,-1 0 0,1 0 0,1-2 0,0 0 0,-1 0 0,1 0 0,-1 0 0,0-1 0,0 1 0,-1-1 0,1 1 0,-1-1 0,0 1 0,0-1 0,0 0 0,1-4 0,-1 1 0,0 1 0,-1-1 0,1 0 0,-1 1 0,0-1 0,-1 1 0,0-1 0,0 0 0,0 1 0,-1-1 0,0 1 0,0 0 0,-1 0 0,-6-12 0,8 16 0,0 0 0,0 0 0,-1 1 0,1-1 0,-1 0 0,1 1 0,-1-1 0,0 1 0,1-1 0,-1 1 0,0 0 0,0 0 0,0 0 0,0 0 0,0 0 0,0 0 0,-1 1 0,1-1 0,0 1 0,0-1 0,0 1 0,-1 0 0,1 0 0,0 0 0,0 0 0,0 0 0,-1 0 0,1 1 0,0-1 0,0 1 0,0 0 0,0-1 0,-1 1 0,-1 2 0,0 0 0,1-1 0,0 1 0,0 1 0,1-1 0,-1 0 0,1 1 0,-1-1 0,1 1 0,0 0 0,0-1 0,1 1 0,-1 0 0,1 0 0,0 0 0,0 0 0,0 1 0,0 4 0,1-2 0,0-1 0,0 1 0,1-1 0,0 1 0,0-1 0,0 0 0,1 1 0,-1-1 0,2 0 0,-1 0 0,1 0 0,0 0 0,0-1 0,7 10 0,-8-12 0,0-1 0,0 1 0,0-1 0,1 0 0,-1 0 0,0 0 0,1 0 0,0 0 0,-1-1 0,1 1 0,0-1 0,0 0 0,0 0 0,0 0 0,0 0 0,0 0 0,0 0 0,0-1 0,1 0 0,-1 1 0,0-1 0,0-1 0,0 1 0,0 0 0,1-1 0,-1 1 0,0-1 0,0 0 0,0 0 0,0 0 0,5-3 0,-4 1 0,0 0 0,0 0 0,-1 0 0,1 0 0,-1-1 0,0 0 0,0 1 0,0-1 0,0 0 0,-1 0 0,1-1 0,-1 1 0,0 0 0,0-1 0,-1 0 0,1 1 0,-1-1 0,0 0 0,0-8 0,0 5 0,0 0 0,0 0 0,-1 0 0,-1 0 0,1 0 0,-1 0 0,-1 1 0,0-1 0,0 0 0,0 0 0,-5-9 0,7 15 3,-1 1 0,0-1 0,0 1 0,1 0 0,-1-1 0,0 1 0,0 0 0,0-1 0,-1 1 0,1 0 0,0 0 0,0 0 0,-1 0 0,1 0 0,0 0 0,-1 0 0,1 0 0,-1 1 0,1-1 0,-1 1 0,1-1 0,-1 1-1,0-1 1,1 1 0,-1 0 0,0 0 0,1 0 0,-1 0 0,0 0 0,1 0 0,-1 0 0,0 0 0,1 1 0,-1-1 0,1 1 0,-1-1 0,1 1 0,-1 0 0,-2 1 0,-3 3-215,0-1 0,0 1 0,1 1 0,-1-1 0,1 1 0,-7 10 0,-11 14-6614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7.432"/>
    </inkml:context>
    <inkml:brush xml:id="br0">
      <inkml:brushProperty name="width" value="0.1" units="cm"/>
      <inkml:brushProperty name="height" value="0.1" units="cm"/>
    </inkml:brush>
  </inkml:definitions>
  <inkml:trace contextRef="#ctx0" brushRef="#br0">29 57 24575,'-8'0'0,"-8"0"0,12 0 0,11 0 0,9 0 0,6 0 0,8 0 0,3 0 0,5 0 0,0 0 0,3-9 0,2-2 0,4 0 0,-7-3 0,-10 2-8191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2.578"/>
    </inkml:context>
    <inkml:brush xml:id="br0">
      <inkml:brushProperty name="width" value="0.1" units="cm"/>
      <inkml:brushProperty name="height" value="0.1" units="cm"/>
    </inkml:brush>
  </inkml:definitions>
  <inkml:trace contextRef="#ctx0" brushRef="#br0">45 218 24575,'0'-1'0,"0"1"0,0-1 0,0 1 0,0-1 0,0 1 0,0-1 0,0 1 0,0-1 0,0 0 0,0 1 0,-1-1 0,1 1 0,0-1 0,0 1 0,0-1 0,-1 1 0,1-1 0,0 1 0,-1-1 0,1 1 0,0-1 0,-1 1 0,1 0 0,0-1 0,-1 1 0,1 0 0,-1-1 0,1 1 0,-1 0 0,1-1 0,-1 1 0,1 0 0,-1 0 0,1 0 0,-1-1 0,1 1 0,-1 0 0,0 0 0,1 0 0,-1 0 0,1 0 0,-1 0 0,1 0 0,-1 0 0,0 0 0,1 0 0,-1 1 0,1-1 0,-1 0 0,1 0 0,-1 0 0,0 1 0,-1 0 0,1-1 0,-1 1 0,1 0 0,0 0 0,-1 0 0,1 0 0,0 0 0,-1 0 0,1 0 0,0 0 0,0 1 0,0-1 0,0 0 0,0 1 0,0-1 0,0 1 0,-1 2 0,2-3 0,0 0 0,-1 1 0,1-1 0,0 0 0,0 0 0,0 0 0,-1 0 0,1 0 0,0 0 0,1 0 0,-1 1 0,0-1 0,0 0 0,0 0 0,1 0 0,-1 0 0,0 0 0,1 0 0,-1 0 0,1 0 0,-1 0 0,1 0 0,0 0 0,-1 0 0,1 0 0,0-1 0,0 1 0,0 0 0,-1 0 0,1-1 0,2 2 0,-1-1 0,0-1 0,0 1 0,0-1 0,0 0 0,0 0 0,0 0 0,0 0 0,0 0 0,0 0 0,0 0 0,0 0 0,0-1 0,0 1 0,0-1 0,-1 0 0,4 0 0,-4 0 0,1 1 0,0-1 0,-1 1 0,1-1 0,-1 0 0,1 0 0,-1 0 0,1 0 0,-1 0 0,1 0 0,-1 0 0,0 0 0,0 0 0,0-1 0,0 1 0,1-1 0,-2 1 0,1 0 0,0-1 0,0 0 0,0 1 0,-1-1 0,1 1 0,-1-1 0,1 0 0,-1 1 0,0-1 0,0 0 0,1 0 0,-1 1 0,0-1 0,-1 0 0,1 0 0,0 1 0,0-1 0,-1 0 0,1 1 0,-1-1 0,0 0 0,1 1 0,-1-1 0,0 1 0,0-1 0,0 1 0,0-1 0,-2-1 0,2 2 0,0 0 0,0 0 0,0 0 0,0 0 0,0 0 0,0 1 0,0-1 0,0 0 0,0 1 0,0-1 0,-1 0 0,1 1 0,0 0 0,-1-1 0,1 1 0,0 0 0,0 0 0,-1-1 0,1 1 0,0 0 0,-1 0 0,1 0 0,0 1 0,-1-1 0,1 0 0,0 0 0,-1 1 0,1-1 0,0 1 0,0-1 0,-3 2 0,2-1 0,1 0 0,-1 0 0,0 1 0,0-1 0,1 0 0,-1 1 0,1-1 0,-1 1 0,1 0 0,0-1 0,-2 4 0,5-45 0,-1 26 0,0-1 0,0 1 0,1 1 0,6-23 0,-7 32 0,1 1 0,-1-1 0,1 1 0,0-1 0,0 1 0,0 0 0,0 0 0,0 0 0,1 0 0,-1 0 0,1 1 0,0-1 0,0 1 0,0-1 0,0 1 0,1 0 0,-1 0 0,0 1 0,1-1 0,-1 1 0,7-3 0,11 0 17,0 1 0,-1 0 1,1 2-1,0 0 0,0 2 0,31 3 0,-2 4-760,74 21 1,-91-20-6084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5.060"/>
    </inkml:context>
    <inkml:brush xml:id="br0">
      <inkml:brushProperty name="width" value="0.1" units="cm"/>
      <inkml:brushProperty name="height" value="0.1" units="cm"/>
    </inkml:brush>
  </inkml:definitions>
  <inkml:trace contextRef="#ctx0" brushRef="#br0">1 22 24575,'0'-9'0,"4"2"0,10 1 0,12 12 0,10 4 0,7 9 0,6 1 0,7 11 0,3-1 0,-5 0 0,-2-5 0,-10-8-8191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4.234"/>
    </inkml:context>
    <inkml:brush xml:id="br0">
      <inkml:brushProperty name="width" value="0.035" units="cm"/>
      <inkml:brushProperty name="height" value="0.035" units="cm"/>
      <inkml:brushProperty name="color" value="#849398"/>
    </inkml:brush>
  </inkml:definitions>
  <inkml:trace contextRef="#ctx0" brushRef="#br0">236 18 24575,'0'-4'0,"0"-7"0,0 9 0,0 17 0,0 24 0,-14 33 0,-3 36 0,-14 30 0,0 24 0,-9 11 0,2-5 0,8-23 0,8-32 0,9-35-8191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5.443"/>
    </inkml:context>
    <inkml:brush xml:id="br0">
      <inkml:brushProperty name="width" value="0.1" units="cm"/>
      <inkml:brushProperty name="height" value="0.1" units="cm"/>
    </inkml:brush>
  </inkml:definitions>
  <inkml:trace contextRef="#ctx0" brushRef="#br0">1 97 24575,'4'0'0,"11"0"0,15 0 0,15-4 0,14-2 0,15-9 0,6-1 0,-4-11 0,-17-1-8191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4.133"/>
    </inkml:context>
    <inkml:brush xml:id="br0">
      <inkml:brushProperty name="width" value="0.1" units="cm"/>
      <inkml:brushProperty name="height" value="0.1" units="cm"/>
    </inkml:brush>
  </inkml:definitions>
  <inkml:trace contextRef="#ctx0" brushRef="#br0">55 208 24575,'-4'3'0,"-1"0"0,0 0 0,1 1 0,0-1 0,-1 1 0,1 0 0,1 1 0,-1-1 0,1 1 0,-5 6 0,8-5 0,7-11 0,9-12 0,-12 11 0,-1-1 0,-1 1 0,1-1 0,-1 0 0,2-10 0,-3 14 0,-1 1 0,0 0 0,1 0 0,-1 0 0,0 0 0,0 0 0,0-1 0,0 1 0,-1 0 0,1 0 0,0 0 0,-1 0 0,0 0 0,1 0 0,-1 0 0,0 0 0,0 0 0,0 0 0,0 0 0,-1 0 0,-1-2 0,2 3 0,1 1 0,-1-1 0,1 1 0,-1 0 0,0-1 0,1 1 0,-1 0 0,0-1 0,1 1 0,-1 0 0,0-1 0,0 1 0,1 0 0,-1 0 0,0 0 0,0 0 0,1 0 0,-1 0 0,0 0 0,0 0 0,1 0 0,-1 0 0,0 1 0,0-1 0,1 0 0,-1 0 0,0 1 0,1-1 0,-1 0 0,0 1 0,1-1 0,-1 1 0,0-1 0,1 1 0,-1-1 0,1 1 0,-1-1 0,1 1 0,-1-1 0,1 1 0,0 0 0,-1-1 0,1 1 0,0 0 0,-1-1 0,1 2 0,-1 1 0,0-1 0,0 1 0,0-1 0,0 1 0,1-1 0,-1 1 0,1-1 0,-1 1 0,1 0 0,0-1 0,0 1 0,1 4 0,-1-6 0,0 0 0,0 0 0,0-1 0,0 1 0,1 0 0,-1 0 0,0 0 0,1 0 0,-1 0 0,0 0 0,1 0 0,-1 0 0,1-1 0,-1 1 0,1 0 0,0 0 0,-1-1 0,1 1 0,0 0 0,-1-1 0,1 1 0,0-1 0,0 1 0,0-1 0,-1 1 0,1-1 0,0 0 0,0 1 0,0-1 0,0 0 0,0 1 0,0-1 0,0 0 0,0 0 0,0 0 0,0 0 0,0 0 0,0 0 0,1-1 0,-1 1 0,0-1 0,1 0 0,-1 0 0,0 0 0,0-1 0,0 1 0,0 0 0,0 0 0,0-1 0,0 1 0,0 0 0,0-1 0,0 1 0,-1-1 0,1 1 0,-1-1 0,1 1 0,-1-1 0,0 0 0,1 1 0,-1-1 0,0 0 0,0-2 0,-4-36 0,3 33 0,0 0 0,1 0 0,-1 0 0,1 0 0,2-12 0,-2 16 0,1 1 0,0-1 0,0 1 0,0 0 0,0-1 0,1 1 0,-1 0 0,1-1 0,-1 1 0,1 0 0,0 0 0,-1 0 0,1 1 0,0-1 0,0 0 0,1 1 0,-1-1 0,0 1 0,4-2 0,8-4 15,0 1 0,0 1 0,0 0 0,1 1 0,0 0 0,0 1 0,17-1 0,-24 4-108,0-1 0,0 1 1,0 1-1,0-1 0,0 1 0,0 0 0,-1 1 0,1 0 1,0 0-1,-1 1 0,0 0 0,1 0 0,-1 1 1,-1 0-1,10 6 0,0 5-6733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6.178"/>
    </inkml:context>
    <inkml:brush xml:id="br0">
      <inkml:brushProperty name="width" value="0.1" units="cm"/>
      <inkml:brushProperty name="height" value="0.1" units="cm"/>
    </inkml:brush>
  </inkml:definitions>
  <inkml:trace contextRef="#ctx0" brushRef="#br0">0 172 24575,'13'-13'0,"9"-5"0,8-3 0,10 2 0,5-1 0,0 4 0,-3-4 0,-1 1 0,-11 4 0,-10 4-8191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6.495"/>
    </inkml:context>
    <inkml:brush xml:id="br0">
      <inkml:brushProperty name="width" value="0.1" units="cm"/>
      <inkml:brushProperty name="height" value="0.1" units="cm"/>
    </inkml:brush>
  </inkml:definitions>
  <inkml:trace contextRef="#ctx0" brushRef="#br0">5 163 24575,'-4'0'0,"7"0"0,16 0 0,14 0 0,9-9 0,12-2 0,4-5 0,2 2 0,4-7 0,-6 1 0,-7 0 0,-13-7 0,-12 3-8191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56.482"/>
    </inkml:context>
    <inkml:brush xml:id="br0">
      <inkml:brushProperty name="width" value="0.1" units="cm"/>
      <inkml:brushProperty name="height" value="0.1" units="cm"/>
    </inkml:brush>
  </inkml:definitions>
  <inkml:trace contextRef="#ctx0" brushRef="#br0">221 0 24575,'-2'41'0,"-1"-1"0,-2 1 0,-1-1 0,-16 49 0,-60 150 0,19-65 0,54-147 0,1 1 0,1-1 0,-4 43 0,10-65 0,1 1 0,-1 0 0,1 0 0,0-1 0,0 1 0,1 0 0,0 0 0,0-1 0,0 1 0,1 0 0,-1-1 0,1 1 0,1-1 0,-1 0 0,1 0 0,0 0 0,0 0 0,0 0 0,1-1 0,0 1 0,0-1 0,0 0 0,6 5 0,-5-6 0,1-1 0,-1 0 0,0 0 0,0 0 0,1-1 0,-1 0 0,1 0 0,0 0 0,-1-1 0,1 0 0,-1 0 0,1 0 0,0 0 0,-1-1 0,1 0 0,-1-1 0,1 1 0,-1-1 0,0 0 0,1 0 0,-1 0 0,8-6 0,4-2 0,0-1 0,-1-1 0,-1 0 0,0-1 0,15-16 0,-1-3 40,-1-2 0,38-58 0,-52 70-288,-2 0 1,-1-1-1,0 0 1,-2-1-1,12-44 1,-11 16-6579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57.939"/>
    </inkml:context>
    <inkml:brush xml:id="br0">
      <inkml:brushProperty name="width" value="0.1" units="cm"/>
      <inkml:brushProperty name="height" value="0.1" units="cm"/>
    </inkml:brush>
  </inkml:definitions>
  <inkml:trace contextRef="#ctx0" brushRef="#br0">70 46 24575,'-1'8'0,"0"-1"0,-1 1 0,0-1 0,0 0 0,0 1 0,-1-1 0,0 0 0,-6 8 0,-10 29 0,13-26 0,1 0 0,0 1 0,2 0 0,0-1 0,1 1 0,1 0 0,0 0 0,2 0 0,3 24 0,-4-41 0,0 1 0,1-1 0,-1 1 0,1-1 0,-1 1 0,1-1 0,0 0 0,0 1 0,0-1 0,1 0 0,-1 0 0,0 0 0,1 0 0,0 0 0,-1 0 0,1 0 0,0 0 0,0 0 0,0-1 0,0 1 0,0-1 0,0 0 0,0 0 0,4 2 0,-3-3 0,0 0 0,0 0 0,1 0 0,-1-1 0,0 1 0,0-1 0,0 1 0,0-1 0,0 0 0,0 0 0,0-1 0,0 1 0,0-1 0,0 1 0,-1-1 0,4-2 0,10-10 0,0 1 0,-1-2 0,-1 0 0,19-25 0,-21 22-114,0 1 1,-2-1-1,0-1 0,-1 0 0,-1 0 1,0-1-1,-2 0 0,0 0 0,-1-1 1,-2 1-1,3-34 0,-4 7-6712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1:05.448"/>
    </inkml:context>
    <inkml:brush xml:id="br0">
      <inkml:brushProperty name="width" value="0.1" units="cm"/>
      <inkml:brushProperty name="height" value="0.1" units="cm"/>
    </inkml:brush>
  </inkml:definitions>
  <inkml:trace contextRef="#ctx0" brushRef="#br0">1157 128 24575,'0'-9'0,"0"-1"0,0 0 0,-1 0 0,-1 1 0,0-1 0,-3-12 0,3 19 0,1 0 0,0 0 0,-1 1 0,0-1 0,1 0 0,-1 1 0,0-1 0,-1 1 0,1 0 0,0 0 0,-1-1 0,1 2 0,-1-1 0,1 0 0,-1 0 0,0 1 0,0-1 0,0 1 0,0 0 0,0 0 0,0 0 0,0 1 0,-4-2 0,-1 2 0,1-1 0,0 1 0,0 0 0,-1 1 0,1 0 0,0 0 0,0 0 0,0 1 0,0 0 0,0 0 0,0 1 0,0 0 0,1 0 0,-1 1 0,1 0 0,0 0 0,0 0 0,1 1 0,-1 0 0,1 0 0,-5 6 0,-4 5 0,0 1 0,2 1 0,0 0 0,1 1 0,1 0 0,-8 20 0,-4 19 0,3 0 0,2 1 0,3 0 0,-9 88 0,0 249 0,9-109 0,11-245 0,-31 296 0,24-278 0,-3 0 0,-1 0 0,-34 83 0,44-134 0,0-1 0,0 0 0,-1 0 0,0 0 0,-1-1 0,1 0 0,-1 0 0,-1 0 0,1-1 0,-1 0 0,0 0 0,0 0 0,-1-1 0,0 0 0,0-1 0,0 0 0,0 0 0,-1-1 0,0 0 0,1 0 0,-1-1 0,0 0 0,0 0 0,0-1 0,-1-1 0,1 1 0,-10-2 0,3 0 0,0 0 0,1-2 0,-1 0 0,0 0 0,1-2 0,0 0 0,0 0 0,0-2 0,1 1 0,0-2 0,0 0 0,0-1 0,1 0 0,-18-18 0,15 9-195,0 0 0,2-1 0,0 0 0,2-1 0,0-1 0,-11-26 0,-8-32-6631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1:58.565"/>
    </inkml:context>
    <inkml:brush xml:id="br0">
      <inkml:brushProperty name="width" value="0.035" units="cm"/>
      <inkml:brushProperty name="height" value="0.035" units="cm"/>
      <inkml:brushProperty name="color" value="#333333"/>
    </inkml:brush>
  </inkml:definitions>
  <inkml:trace contextRef="#ctx0" brushRef="#br0">349 9 24575,'0'0'0,"0"0"0,0-1 0,0 1 0,0 0 0,0 0 0,0-1 0,0 1 0,0 0 0,0 0 0,0-1 0,0 1 0,0 0 0,0 0 0,0-1 0,0 1 0,0 0 0,0 0 0,0-1 0,0 1 0,0 0 0,0 0 0,0-1 0,1 1 0,-1 0 0,0 0 0,0 0 0,0-1 0,0 1 0,1 0 0,-1 0 0,0 0 0,0 0 0,0-1 0,1 1 0,-1 0 0,0 0 0,0 0 0,1 0 0,-1 0 0,0 0 0,0 0 0,1 0 0,-1 0 0,0 0 0,0 0 0,1 0 0,-1 0 0,0 0 0,1 0 0,-1 0 0,0 0 0,0 0 0,1 0 0,-1 0 0,0 0 0,0 0 0,0 0 0,1 0 0,-1 1 0,1-1 0,12 13 0,-1 11 0,-2 0 0,-1 1 0,-1 0 0,-1 0 0,8 51 0,-12-57 0,11 57 0,-4 0 0,-3 1 0,-3 0 0,-4 1 0,-3-1 0,-3 0 0,-18 77 0,13-103 0,-2-1 0,-2 0 0,-3-1 0,-1-1 0,-3-1 0,-2-1 0,-1-1 0,-3-1 0,-1-1 0,-3-2 0,-48 50 0,63-73-111,-28 27 349,43-42-337,-1-1-1,1 0 1,-1 0-1,1 0 1,-1-1-1,0 1 1,0-1-1,0 1 1,0-1-1,0 0 1,0 0-1,0-1 1,0 1-1,-5 0 1,-5-6-6727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4.228"/>
    </inkml:context>
    <inkml:brush xml:id="br0">
      <inkml:brushProperty name="width" value="0.035" units="cm"/>
      <inkml:brushProperty name="height" value="0.035" units="cm"/>
      <inkml:brushProperty name="color" value="#333333"/>
    </inkml:brush>
  </inkml:definitions>
  <inkml:trace contextRef="#ctx0" brushRef="#br0">355 130 24575,'0'-7'0,"0"-1"0,0 0 0,-1 1 0,0-1 0,0 1 0,0-1 0,-1 1 0,-1 0 0,1-1 0,-5-8 0,5 13 0,-1 0 0,0 0 0,1 0 0,-1 0 0,0 1 0,0-1 0,-1 1 0,1 0 0,0-1 0,-1 2 0,0-1 0,1 0 0,-1 1 0,0-1 0,0 1 0,1 0 0,-1 1 0,0-1 0,0 1 0,0-1 0,-6 1 0,4 0 0,0 1 0,0-1 0,0 1 0,0 0 0,0 0 0,0 1 0,1 0 0,-1 0 0,0 0 0,1 1 0,-1-1 0,1 1 0,0 1 0,0-1 0,0 1 0,1 0 0,-1 0 0,1 0 0,0 1 0,0-1 0,0 1 0,1 0 0,0 0 0,0 0 0,0 1 0,0-1 0,1 1 0,-3 8 0,2-5 0,0 0 0,1 1 0,0-1 0,0 1 0,1-1 0,0 1 0,1 0 0,0-1 0,0 1 0,1-1 0,1 1 0,-1 0 0,2-1 0,-1 0 0,1 1 0,0-1 0,6 10 0,-4-12 0,1 0 0,0 0 0,0 0 0,0-1 0,1 0 0,0 0 0,0 0 0,1-1 0,-1 0 0,1-1 0,0 1 0,14 4 0,-11-4 0,0 0 0,0 1 0,0 0 0,-1 1 0,14 11 0,-22-16 0,0 0 0,0-1 0,-1 1 0,1 0 0,0 0 0,-1 0 0,1 0 0,-1 0 0,1 0 0,-1 0 0,0 1 0,0-1 0,0 0 0,0 1 0,-1-1 0,1 1 0,-1-1 0,1 1 0,-1-1 0,0 3 0,0-3 0,-1 0 0,0 0 0,0 0 0,0 0 0,0 0 0,0 0 0,0 0 0,0 0 0,-1-1 0,1 1 0,0-1 0,-1 1 0,0-1 0,1 1 0,-1-1 0,0 0 0,1 0 0,-4 2 0,-7 2 0,0 0 0,0-1 0,0 0 0,0-1 0,-1 0 0,-20 1 0,6-1-341,-1-2 0,0-1-1,-50-6 1,39-3-6485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4.718"/>
    </inkml:context>
    <inkml:brush xml:id="br0">
      <inkml:brushProperty name="width" value="0.035" units="cm"/>
      <inkml:brushProperty name="height" value="0.035" units="cm"/>
      <inkml:brushProperty name="color" value="#333333"/>
    </inkml:brush>
  </inkml:definitions>
  <inkml:trace contextRef="#ctx0" brushRef="#br0">1 0 24575,'0'6'0,"0"21"0,6 4 0,2 10 0,12 10 0,7 2 0,7-8 0,14-12 0,0-23 0,-3-13 0,-8-19 0,-11-23 0,-10-10 0,-20 5 0,-15 10 0,-10 12 0,-12 11 0,0 9-8191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4.808"/>
    </inkml:context>
    <inkml:brush xml:id="br0">
      <inkml:brushProperty name="width" value="0.035" units="cm"/>
      <inkml:brushProperty name="height" value="0.035" units="cm"/>
      <inkml:brushProperty name="color" value="#849398"/>
    </inkml:brush>
  </inkml:definitions>
  <inkml:trace contextRef="#ctx0" brushRef="#br0">291 21 24575,'0'-5'0,"0"-10"0,-4 15 0,-2 21 0,-9 26 0,-1 35 0,-13 36 0,-9 29 0,1 25 0,-6 11 0,4-7 0,9-21 0,9-32 0,8-37-8191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5.184"/>
    </inkml:context>
    <inkml:brush xml:id="br0">
      <inkml:brushProperty name="width" value="0.035" units="cm"/>
      <inkml:brushProperty name="height" value="0.035" units="cm"/>
      <inkml:brushProperty name="color" value="#333333"/>
    </inkml:brush>
  </inkml:definitions>
  <inkml:trace contextRef="#ctx0" brushRef="#br0">1 0 24575,'0'6'0,"0"2"-8191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5.403"/>
    </inkml:context>
    <inkml:brush xml:id="br0">
      <inkml:brushProperty name="width" value="0.035" units="cm"/>
      <inkml:brushProperty name="height" value="0.035" units="cm"/>
      <inkml:brushProperty name="color" value="#333333"/>
    </inkml:brush>
  </inkml:definitions>
  <inkml:trace contextRef="#ctx0" brushRef="#br0">1 0 24575,'6'0'0,"2"0"-8191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5.574"/>
    </inkml:context>
    <inkml:brush xml:id="br0">
      <inkml:brushProperty name="width" value="0.035" units="cm"/>
      <inkml:brushProperty name="height" value="0.035" units="cm"/>
      <inkml:brushProperty name="color" value="#333333"/>
    </inkml:brush>
  </inkml:definitions>
  <inkml:trace contextRef="#ctx0" brushRef="#br0">1 0 24575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7.061"/>
    </inkml:context>
    <inkml:brush xml:id="br0">
      <inkml:brushProperty name="width" value="0.035" units="cm"/>
      <inkml:brushProperty name="height" value="0.035" units="cm"/>
      <inkml:brushProperty name="color" value="#333333"/>
    </inkml:brush>
  </inkml:definitions>
  <inkml:trace contextRef="#ctx0" brushRef="#br0">1 0 24575,'0'219'0,"0"-218"0,3 36 0,6-27 0,7-19 0,-4-5 0,-2 1 0,1-2 0,-2 1 0,0-1 0,9-20 0,-12 21 0,0 1 0,1 0 0,1 0 0,1 0 0,0 1 0,0 1 0,1-1 0,12-10 0,-21 21 0,0 0 0,0 0 0,0 0 0,0 0 0,0 1 0,0-1 0,0 0 0,1 0 0,-1 1 0,0-1 0,0 0 0,1 1 0,-1 0 0,1-1 0,-1 1 0,0 0 0,1-1 0,-1 1 0,1 0 0,-1 0 0,0 0 0,1 0 0,-1 1 0,1-1 0,-1 0 0,0 1 0,1-1 0,-1 0 0,0 1 0,1 0 0,-1-1 0,0 1 0,0 0 0,1 0 0,-1-1 0,0 1 0,0 0 0,0 0 0,0 0 0,0 0 0,0 1 0,-1-1 0,1 0 0,0 0 0,0 0 0,-1 1 0,1-1 0,-1 0 0,1 1 0,-1-1 0,0 1 0,1-1 0,-1 3 0,3 10 0,0 0 0,-1 0 0,1 28 0,-3-42 0,7 104-1365,-1-64-5461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7.449"/>
    </inkml:context>
    <inkml:brush xml:id="br0">
      <inkml:brushProperty name="width" value="0.035" units="cm"/>
      <inkml:brushProperty name="height" value="0.035" units="cm"/>
      <inkml:brushProperty name="color" value="#333333"/>
    </inkml:brush>
  </inkml:definitions>
  <inkml:trace contextRef="#ctx0" brushRef="#br0">23 7 24575,'0'12'0,"0"10"0,-6 1 0,-3 9 0,2 11 0,6 10 0,11-4 0,15-10 0,16-24 0,0-27 0,-7-22 0,-9-19 0,-14 1 0,-9 3 0,-18 9 0,-17 12 0,2 11 0,7 8-8191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7.719"/>
    </inkml:context>
    <inkml:brush xml:id="br0">
      <inkml:brushProperty name="width" value="0.035" units="cm"/>
      <inkml:brushProperty name="height" value="0.035" units="cm"/>
      <inkml:brushProperty name="color" value="#333333"/>
    </inkml:brush>
  </inkml:definitions>
  <inkml:trace contextRef="#ctx0" brushRef="#br0">1 0 24575,'12'0'0,"4"13"0,0 9 0,-4 13 0,-3 7 0,-3 2 0,-3 6 0,-2 0 0,-1 3 0,5-6 0,2-12-8191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7.968"/>
    </inkml:context>
    <inkml:brush xml:id="br0">
      <inkml:brushProperty name="width" value="0.035" units="cm"/>
      <inkml:brushProperty name="height" value="0.035" units="cm"/>
      <inkml:brushProperty name="color" value="#333333"/>
    </inkml:brush>
  </inkml:definitions>
  <inkml:trace contextRef="#ctx0" brushRef="#br0">1 98 24575,'0'-12'0,"12"-3"0,9-7 0,9 2 0,9 4 0,0 4-8191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8.860"/>
    </inkml:context>
    <inkml:brush xml:id="br0">
      <inkml:brushProperty name="width" value="0.035" units="cm"/>
      <inkml:brushProperty name="height" value="0.035" units="cm"/>
      <inkml:brushProperty name="color" value="#333333"/>
    </inkml:brush>
  </inkml:definitions>
  <inkml:trace contextRef="#ctx0" brushRef="#br0">5 85 24575,'-2'73'0,"0"-41"0,1 0 0,8 58 0,-7-88 0,0-1 0,0 1 0,1 0 0,-1-1 0,0 1 0,1 0 0,0-1 0,-1 1 0,1-1 0,0 1 0,0-1 0,0 1 0,0-1 0,2 3 0,-3-4 0,1 0 0,-1 0 0,1 1 0,-1-1 0,1 0 0,-1 0 0,1 0 0,-1 0 0,1 0 0,0 0 0,-1 0 0,1 0 0,-1 0 0,1 0 0,-1 0 0,1 0 0,-1 0 0,1 0 0,-1-1 0,1 1 0,-1 0 0,1 0 0,-1-1 0,1 1 0,-1 0 0,1 0 0,-1-1 0,1 0 0,3-2 0,-1-1 0,0 1 0,0-1 0,-1 0 0,1 0 0,-1 0 0,0-1 0,3-6 0,19-60 0,-18 49 0,0 1 0,1 1 0,2-1 0,0 1 0,1 1 0,1 0 0,16-22 0,-26 39 0,0 0 0,1 1 0,-1-1 0,1 0 0,-1 1 0,1-1 0,-1 1 0,1 0 0,0-1 0,0 1 0,0 0 0,-1 0 0,1 0 0,0 0 0,0 1 0,0-1 0,1 0 0,-1 1 0,0 0 0,3-1 0,-4 2 0,1-1 0,-1 1 0,1-1 0,-1 1 0,0 0 0,1 0 0,-1 0 0,0 0 0,1 0 0,-1 0 0,0 0 0,0 0 0,0 0 0,0 1 0,0-1 0,0 0 0,0 1 0,-1-1 0,1 1 0,0 2 0,5 11 0,-2 0 0,0 0 0,-1 1 0,2 19 0,-3-19 0,-1-7 0,1 1 0,0 0 0,1-1 0,0 1 0,1-1 0,8 16 0,-12-25 0,0 1 0,0-1 0,1 1 0,-1-1 0,0 1 0,1-1 0,-1 1 0,1-1 0,-1 1 0,1-1 0,-1 1 0,1-1 0,-1 0 0,1 1 0,-1-1 0,1 0 0,0 1 0,-1-1 0,1 0 0,-1 0 0,1 0 0,0 1 0,-1-1 0,1 0 0,0 0 0,-1 0 0,1 0 0,0 0 0,-1 0 0,1 0 0,-1-1 0,1 1 0,0 0 0,-1 0 0,1 0 0,-1-1 0,1 1 0,0 0 0,-1 0 0,1-1 0,-1 1 0,1-1 0,-1 1 0,1 0 0,-1-1 0,1 1 0,-1-1 0,0 1 0,1-1 0,-1 1 0,0-1 0,1 0 0,-1 0 0,19-37 0,-18 34 0,14-34 0,-7 15 0,1 0 0,12-21 0,-18 39 0,-1 0 0,1 0 0,1 0 0,-1 1 0,1 0 0,0 0 0,0 0 0,0 0 0,0 0 0,1 1 0,-1 0 0,1 0 0,0 0 0,6-2 0,-10 4 0,1 1 0,-1 0 0,0-1 0,1 1 0,-1 0 0,1 0 0,-1 0 0,1 0 0,-1 0 0,0 1 0,1-1 0,-1 0 0,1 1 0,-1-1 0,0 0 0,1 1 0,-1 0 0,0-1 0,0 1 0,1 0 0,-1 0 0,0 0 0,0 0 0,0 0 0,0 0 0,0 0 0,0 0 0,0 0 0,0 0 0,-1 0 0,1 1 0,0-1 0,-1 0 0,1 1 0,-1-1 0,1 0 0,-1 1 0,0-1 0,1 3 0,2 7 0,-1 1 0,0 0 0,1 18 0,-3-27 0,1 150-1365,-2-105-5461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9.311"/>
    </inkml:context>
    <inkml:brush xml:id="br0">
      <inkml:brushProperty name="width" value="0.035" units="cm"/>
      <inkml:brushProperty name="height" value="0.035" units="cm"/>
      <inkml:brushProperty name="color" value="#333333"/>
    </inkml:brush>
  </inkml:definitions>
  <inkml:trace contextRef="#ctx0" brushRef="#br0">1 295 24575,'1'-5'0,"2"-1"0,-1 1 0,0 0 0,1 0 0,0 0 0,0 0 0,1 1 0,-1-1 0,1 1 0,8-7 0,4-8 0,-2 0 0,-1-1 0,16-31 0,-25 43 0,0 0 0,-1 0 0,0-1 0,-1 1 0,0-1 0,0 0 0,-1 0 0,0 1 0,0-15 0,-1 22 0,0 0 0,0-1 0,0 1 0,0 0 0,-1-1 0,1 1 0,0 0 0,-1-1 0,1 1 0,0 0 0,-1 0 0,0-1 0,1 1 0,-1 0 0,0 0 0,1 0 0,-1 0 0,-2-2 0,2 3 0,1-1 0,-1 1 0,0 0 0,0 0 0,0 0 0,1-1 0,-1 1 0,0 0 0,0 0 0,0 0 0,1 0 0,-1 0 0,0 0 0,0 1 0,0-1 0,0 0 0,1 0 0,-1 0 0,0 1 0,0-1 0,1 0 0,-2 1 0,-2 2 0,0 0 0,0 0 0,0 0 0,0 1 0,1-1 0,-1 1 0,1 0 0,-3 4 0,-1 1 0,2 0 0,-1 0 0,1 0 0,1 1 0,0 0 0,0 0 0,1 0 0,0 0 0,1 1 0,0-1 0,-1 19 0,4-23 0,-1 0 0,1 1 0,1-1 0,-1 0 0,1 0 0,0-1 0,0 1 0,1 0 0,0-1 0,0 1 0,0-1 0,0 0 0,1 0 0,0 0 0,0 0 0,0-1 0,1 1 0,0-1 0,-1-1 0,1 1 0,7 4 0,-4-4-72,0 1 1,1-1-1,-1-1 0,1 1 0,0-2 0,-1 1 0,1-1 0,0 0 1,0-1-1,1 0 0,-1 0 0,0-1 0,0-1 0,0 1 0,1-1 1,-1-1-1,0 0 0,13-4 0,15-8-6754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9.749"/>
    </inkml:context>
    <inkml:brush xml:id="br0">
      <inkml:brushProperty name="width" value="0.035" units="cm"/>
      <inkml:brushProperty name="height" value="0.035" units="cm"/>
      <inkml:brushProperty name="color" value="#333333"/>
    </inkml:brush>
  </inkml:definitions>
  <inkml:trace contextRef="#ctx0" brushRef="#br0">1 139 24575,'0'-6'0,"6"-14"0,14-10 0,15 1 0,9 5 0,7 6 0,3 7 0,-9 17 0,-12 19 0,-23 18 0,-20 7 0,-14 8 0,-3-1 0,3-9-8191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3"/>
    </inkml:context>
    <inkml:brush xml:id="br0">
      <inkml:brushProperty name="width" value="0.1" units="cm"/>
      <inkml:brushProperty name="height" value="0.1" units="cm"/>
    </inkml:brush>
  </inkml:definitions>
  <inkml:trace contextRef="#ctx0" brushRef="#br0">0 52 24575,'0'3'0,"7"1"0,9 0 0,12 0 0,12-9 0,9-2 0,10-4 0,8-1 0,7-4 0,-9 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5.369"/>
    </inkml:context>
    <inkml:brush xml:id="br0">
      <inkml:brushProperty name="width" value="0.035" units="cm"/>
      <inkml:brushProperty name="height" value="0.035" units="cm"/>
      <inkml:brushProperty name="color" value="#849398"/>
    </inkml:brush>
  </inkml:definitions>
  <inkml:trace contextRef="#ctx0" brushRef="#br0">268 77 24575,'4'0'0,"2"-9"0,-1-7 0,0-6 0,2 1 0,1 13 0,-1 21 0,-15 23 0,-7 22 0,-13 29 0,-12 31 0,-8 31 0,-5 22 0,7 0 0,11-15 0,12-26 0,9-35-8191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8:01:59.964"/>
    </inkml:context>
    <inkml:brush xml:id="br0">
      <inkml:brushProperty name="width" value="0.035" units="cm"/>
      <inkml:brushProperty name="height" value="0.035" units="cm"/>
      <inkml:brushProperty name="color" value="#333333"/>
    </inkml:brush>
  </inkml:definitions>
  <inkml:trace contextRef="#ctx0" brushRef="#br0">14 0 24575,'-6'6'0,"-2"3"-8191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25.403"/>
    </inkml:context>
    <inkml:brush xml:id="br0">
      <inkml:brushProperty name="width" value="0.1" units="cm"/>
      <inkml:brushProperty name="height" value="0.1" units="cm"/>
    </inkml:brush>
  </inkml:definitions>
  <inkml:trace contextRef="#ctx0" brushRef="#br0">1 1948 24575,'1'7'0,"0"0"0,0-1 0,1 1 0,0 0 0,0-1 0,1 0 0,4 9 0,-7-14 0,1 0 0,0 1 0,0-1 0,-1 0 0,1 0 0,0 1 0,0-1 0,0 0 0,1 0 0,-1 0 0,0 0 0,0 0 0,0-1 0,1 1 0,-1 0 0,2 0 0,-2-1 0,0 0 0,0 0 0,0 0 0,0 0 0,0-1 0,0 1 0,0 0 0,0-1 0,0 1 0,-1 0 0,1-1 0,0 1 0,0-1 0,0 1 0,0-1 0,-1 0 0,1 1 0,0-1 0,-1 0 0,1 0 0,0 1 0,-1-1 0,1 0 0,-1 0 0,1 0 0,-1 0 0,0 0 0,1-1 0,8-20 0,0 0 0,-2 0 0,0-1 0,-1 0 0,3-40 0,1 5 0,161-1167 0,-139 953 0,-23 179 0,12-65 0,-12 134 0,-9 24 0,1-1 0,-1 1 0,1-1 0,-1 1 0,0 0 0,1 0 0,-1-1 0,1 1 0,-1 0 0,1-1 0,-1 1 0,1 0 0,-1 0 0,1 0 0,-1 0 0,1 0 0,-1-1 0,1 1 0,0 0 0,-1 0 0,1 0 0,-1 0 0,1 1 0,-1-1 0,1 0 0,3 2 0,-1-1 0,0 1 0,0 1 0,0-1 0,0 0 0,0 1 0,-1-1 0,1 1 0,4 6 0,12 16 0,-1 0 0,-1 2 0,20 44 0,35 98 0,-47-108 0,450 1128 0,-460-1151-113,4 7-513,20 73 0,-32-89-6200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29.834"/>
    </inkml:context>
    <inkml:brush xml:id="br0">
      <inkml:brushProperty name="width" value="0.1" units="cm"/>
      <inkml:brushProperty name="height" value="0.1" units="cm"/>
    </inkml:brush>
  </inkml:definitions>
  <inkml:trace contextRef="#ctx0" brushRef="#br0">41 95 24575,'-11'0'0,"-8"5"0,9 2 0,17 0 0,12-1 0,9-2 0,15-2 0,11-11 0,7-5 0,-2-10 0,-1-1 0,-4 3 0,-1 6 0,-4 6 0,-11 4-8191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33.430"/>
    </inkml:context>
    <inkml:brush xml:id="br0">
      <inkml:brushProperty name="width" value="0.1" units="cm"/>
      <inkml:brushProperty name="height" value="0.1" units="cm"/>
    </inkml:brush>
  </inkml:definitions>
  <inkml:trace contextRef="#ctx0" brushRef="#br0">0 1124 24575,'1'-8'0,"1"0"0,-1 0 0,1 1 0,0-1 0,1 0 0,0 1 0,0 0 0,7-11 0,6-18 0,9-36 0,-3-2 0,-3 0 0,17-146 0,-23-297 0,-13 511 0,0-35 0,1 36 0,3 11 0,1 14 0,91 423 0,-66-346 0,4-2 0,69 138 0,-66-156 0,-12-25 0,55 88 0,-71-127 0,0-1 0,1 0 0,0 0 0,1-1 0,0-1 0,1 1 0,0-2 0,1 0 0,-1 0 0,2-1 0,21 10 0,-30-16-57,-1-1 0,1 1 1,0-1-1,0 1 0,0-1 0,0-1 0,0 1 0,0-1 0,0 0 0,0 0 1,0 0-1,0-1 0,0 1 0,0-1 0,-1 0 0,1-1 0,0 1 0,0-1 0,-1 0 1,1 0-1,-1-1 0,0 1 0,6-5 0,18-20-6769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34.276"/>
    </inkml:context>
    <inkml:brush xml:id="br0">
      <inkml:brushProperty name="width" value="0.1" units="cm"/>
      <inkml:brushProperty name="height" value="0.1" units="cm"/>
    </inkml:brush>
  </inkml:definitions>
  <inkml:trace contextRef="#ctx0" brushRef="#br0">91 1 24575,'-11'0'0,"-3"10"0,0 9 0,9 2 0,10-4 0,4-9 0,0-17 0,-16-7 0,-13 0 0,-3 7 0,8 11 0,11 4 0,12 2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8.910"/>
    </inkml:context>
    <inkml:brush xml:id="br0">
      <inkml:brushProperty name="width" value="0.1" units="cm"/>
      <inkml:brushProperty name="height" value="0.1" units="cm"/>
    </inkml:brush>
  </inkml:definitions>
  <inkml:trace contextRef="#ctx0" brushRef="#br0">20 1 24575,'-11'0'0,"2"0"0,13 0 0,11 0 0,14 0 0,12 0 0,10 0 0,6 0 0,10 0 0,4 0 0,0 0 0,-1 10 0,-2 5 0,3-2 0,-5 3 0,-14-1-8191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9.299"/>
    </inkml:context>
    <inkml:brush xml:id="br0">
      <inkml:brushProperty name="width" value="0.1" units="cm"/>
      <inkml:brushProperty name="height" value="0.1" units="cm"/>
    </inkml:brush>
  </inkml:definitions>
  <inkml:trace contextRef="#ctx0" brushRef="#br0">571 1 24575,'-11'0'0,"-13"0"0,-19 0 0,-13 5 0,-2 2 0,4 11 0,0 1 0,-1 9 0,4-1 0,0 5 0,3 9 0,9 2 0,13-6-8191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1:09.003"/>
    </inkml:context>
    <inkml:brush xml:id="br0">
      <inkml:brushProperty name="width" value="0.1" units="cm"/>
      <inkml:brushProperty name="height" value="0.1" units="cm"/>
    </inkml:brush>
  </inkml:definitions>
  <inkml:trace contextRef="#ctx0" brushRef="#br0">1 345 24575,'10'1'0,"0"0"0,0 1 0,0 0 0,14 5 0,-14-4 0,0 0 0,0-1 0,0 0 0,14 1 0,-14-3 0,-1-1 0,1 0 0,-1-1 0,1 0 0,-1 0 0,0-1 0,0-1 0,0 1 0,0-1 0,-1-1 0,1 0 0,-1 0 0,0 0 0,12-12 0,7-8 0,-1-2 0,35-46 0,3-4 0,-49 61 0,1 0 0,1 1 0,30-21 0,-41 32 0,-1 1 0,0 0 0,1 0 0,-1 1 0,1-1 0,0 1 0,0 0 0,0 1 0,0 0 0,0 0 0,0 0 0,1 0 0,-1 1 0,0 0 0,0 1 0,0-1 0,1 1 0,5 2 0,-9-2 0,0 0 0,0 1 0,0-1 0,0 1 0,0 0 0,0 0 0,-1 0 0,1 0 0,-1 0 0,1 0 0,-1 1 0,0-1 0,0 1 0,0 0 0,0 0 0,0 0 0,-1 0 0,1 0 0,-1 0 0,0 0 0,0 0 0,0 0 0,0 1 0,-1-1 0,1 0 0,-1 1 0,0-1 0,0 0 0,0 1 0,-1 5 0,1-5 0,-1 1 0,0 0 0,0-1 0,0 1 0,0-1 0,-1 1 0,1-1 0,-1 1 0,0-1 0,-1 0 0,1 0 0,-1 0 0,0 0 0,1-1 0,-2 1 0,1-1 0,0 1 0,-1-1 0,0 0 0,1-1 0,-6 4 0,-3-2 0,0 0 0,-1 0 0,1-2 0,-1 1 0,-12-1 0,12 0 0,0-1 0,0 2 0,0-1 0,0 2 0,-13 5 0,-201 108 0,206-102 0,21-15 0,0 0 0,0 0 0,0 0 0,0 0 0,0 0 0,0 0 0,0 0 0,0 0 0,0 1 0,0-1 0,0 0 0,0 0 0,0 0 0,0 0 0,0 0 0,0 0 0,0 1 0,0-1 0,0 0 0,0 0 0,0 0 0,0 0 0,0 0 0,0 0 0,0 0 0,0 1 0,0-1 0,0 0 0,0 0 0,0 0 0,0 0 0,0 0 0,0 0 0,0 0 0,1 0 0,-1 1 0,0-1 0,0 0 0,0 0 0,0 0 0,0 0 0,0 0 0,0 0 0,0 0 0,1 0 0,-1 0 0,0 0 0,0 0 0,0 0 0,0 0 0,0 0 0,0 0 0,1 0 0,-1 0 0,0 0 0,0 0 0,0 0 0,0 0 0,0 0 0,0 0 0,0 0 0,1 0 0,-1 0 0,0 0 0,0 0 0,0 0 0,0 0 0,0-1 0,41-13 0,-7-6 0,-12 9 0,-1-1 0,-1-2 0,0 0 0,20-18 0,-12 8 0,58-39 0,-66 49 0,-14 10-114,1 0 1,0 0-1,-1 1 0,1-1 0,1 2 1,-1-1-1,0 1 0,1 0 0,-1 0 1,1 1-1,9-1 0,7 4-6712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6.247"/>
    </inkml:context>
    <inkml:brush xml:id="br0">
      <inkml:brushProperty name="width" value="0.1" units="cm"/>
      <inkml:brushProperty name="height" value="0.1" units="cm"/>
    </inkml:brush>
  </inkml:definitions>
  <inkml:trace contextRef="#ctx0" brushRef="#br0">3 31 24575,'-1'27'0,"0"19"0,1 0 0,8 58 0,0-84 0,-1-31 0,1-34 0,-4-97 0,-5 67 0,1 261 0,0-207 0,1 13 0,-1 0 0,1 0 0,-2 0 0,1-1 0,-1 1 0,0 0 0,-1 0 0,0 0 0,-6-14 0,13 44-1365,11 10-5461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7.346"/>
    </inkml:context>
    <inkml:brush xml:id="br0">
      <inkml:brushProperty name="width" value="0.1" units="cm"/>
      <inkml:brushProperty name="height" value="0.1" units="cm"/>
    </inkml:brush>
  </inkml:definitions>
  <inkml:trace contextRef="#ctx0" brushRef="#br0">0 1 24575,'0'109'0,"0"-58"0,0-40 0,0-14 0,0-60 0,0 47 0,0 48 0,0 53 0,0-49 0,0-29 0,0-9 0,0-203 0,0 286-1365,0-36-5461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5.865"/>
    </inkml:context>
    <inkml:brush xml:id="br0">
      <inkml:brushProperty name="width" value="0.035" units="cm"/>
      <inkml:brushProperty name="height" value="0.035" units="cm"/>
      <inkml:brushProperty name="color" value="#849398"/>
    </inkml:brush>
  </inkml:definitions>
  <inkml:trace contextRef="#ctx0" brushRef="#br0">54 118 24575,'0'-9'0,"5"-8"0,1-5 0,4 2 0,0-6 0,-1 6 0,-2 16 0,-3 22 0,-2 26 0,-1 28 0,-9 29 0,-4 19 0,-9 13 0,0 0 0,2-7 0,6-18 0,4-17 0,4-24-8191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8.083"/>
    </inkml:context>
    <inkml:brush xml:id="br0">
      <inkml:brushProperty name="width" value="0.1" units="cm"/>
      <inkml:brushProperty name="height" value="0.1" units="cm"/>
    </inkml:brush>
  </inkml:definitions>
  <inkml:trace contextRef="#ctx0" brushRef="#br0">256 48 24575,'-47'-37'0,"43"35"0,-1 0 0,0 1 0,0-1 0,0 1 0,0 0 0,0 1 0,0-1 0,0 1 0,0 0 0,0 0 0,0 0 0,-1 1 0,1 0 0,0 0 0,0 0 0,1 0 0,-1 1 0,0 0 0,0 0 0,1 0 0,-1 1 0,1-1 0,0 1 0,0 0 0,0 0 0,0 1 0,0-1 0,1 1 0,-1 0 0,1 0 0,0 0 0,-3 6 0,-2 4 0,1 0 0,0 0 0,1 1 0,1-1 0,0 1 0,1 1 0,0-1 0,2 0 0,-2 23 0,0 14 0,2 1 0,3-1 0,2 0 0,11 59 0,-11-94 0,2 0 0,-1-1 0,2 0 0,0 0 0,1 0 0,1-1 0,0 0 0,1-1 0,1 0 0,0 0 0,0-1 0,2 0 0,0-1 0,0 0 0,1-1 0,25 17 0,-10-11 0,0-2 0,1 0 0,1-2 0,0-2 0,1 0 0,0-3 0,52 9 0,-64-14 0,-1-1 0,1 0 0,0-2 0,0 0 0,0-1 0,0-1 0,-1-1 0,1-1 0,-1 0 0,0-1 0,0-1 0,0-1 0,-1-1 0,24-13 0,-30 13 0,-1-1 0,0 0 0,-1 0 0,0-1 0,0 0 0,-1-1 0,0 0 0,-1 0 0,-1-1 0,1 1 0,-2-2 0,0 1 0,0 0 0,-1-1 0,0 0 0,2-23 0,1-16 0,-2 0 0,-5-97 0,0 138 0,0-3 0,-1 1 0,-1 0 0,0-1 0,0 1 0,-1 0 0,-1 0 0,0 0 0,-1 0 0,-1 1 0,1 0 0,-2 0 0,0 0 0,0 1 0,-1 0 0,-1 1 0,1-1 0,-2 2 0,1-1 0,-1 1 0,-1 1 0,0 0 0,0 0 0,-1 1 0,1 1 0,-1-1 0,-16-4 0,10 5 0,-1 0 0,0 1 0,0 1 0,0 1 0,-1 1 0,-22 0 0,-116 9 0,150-6 0,-1-1 0,0 1 0,0 0 0,1 1 0,-1 0 0,1 1 0,0-1 0,-1 1 0,1 1 0,0 0 0,1 0 0,-1 1 0,1-1 0,0 2 0,0-1 0,0 1 0,1 0 0,0 0 0,0 1 0,0 0 0,1 0 0,0 0 0,1 1 0,-1-1 0,1 1 0,1 0 0,-6 17 0,-4 13-1365,1-6-5461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2.669"/>
    </inkml:context>
    <inkml:brush xml:id="br0">
      <inkml:brushProperty name="width" value="0.1" units="cm"/>
      <inkml:brushProperty name="height" value="0.1" units="cm"/>
    </inkml:brush>
  </inkml:definitions>
  <inkml:trace contextRef="#ctx0" brushRef="#br0">0 317 24575,'5'0'0,"3"-11"0,14-3 0,10-15 0,10-9 0,13 4 0,8-9 0,4 2 0,0 4 0,-4 7 0,-4 10 0,-1 7 0,-10 7-8191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3.061"/>
    </inkml:context>
    <inkml:brush xml:id="br0">
      <inkml:brushProperty name="width" value="0.1" units="cm"/>
      <inkml:brushProperty name="height" value="0.1" units="cm"/>
    </inkml:brush>
  </inkml:definitions>
  <inkml:trace contextRef="#ctx0" brushRef="#br0">0 97 24575,'0'-10'0,"11"-4"0,13 0 0,14-2 0,11 2 0,7 2 0,6 4 0,7 3 0,-3 3 0,-7 1 0,-8 1 0,2 11 0,-6 4-8191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3.941"/>
    </inkml:context>
    <inkml:brush xml:id="br0">
      <inkml:brushProperty name="width" value="0.1" units="cm"/>
      <inkml:brushProperty name="height" value="0.1" units="cm"/>
    </inkml:brush>
  </inkml:definitions>
  <inkml:trace contextRef="#ctx0" brushRef="#br0">1 0 24575,'0'0'-8191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179"/>
    </inkml:context>
    <inkml:brush xml:id="br0">
      <inkml:brushProperty name="width" value="0.1" units="cm"/>
      <inkml:brushProperty name="height" value="0.1" units="cm"/>
    </inkml:brush>
  </inkml:definitions>
  <inkml:trace contextRef="#ctx0" brushRef="#br0">1 1 24575,'0'0'-8191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443"/>
    </inkml:context>
    <inkml:brush xml:id="br0">
      <inkml:brushProperty name="width" value="0.1" units="cm"/>
      <inkml:brushProperty name="height" value="0.1" units="cm"/>
    </inkml:brush>
  </inkml:definitions>
  <inkml:trace contextRef="#ctx0" brushRef="#br0">0 0 24575,'11'0'0,"8"0"0,2 0-8191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693"/>
    </inkml:context>
    <inkml:brush xml:id="br0">
      <inkml:brushProperty name="width" value="0.1" units="cm"/>
      <inkml:brushProperty name="height" value="0.1" units="cm"/>
    </inkml:brush>
  </inkml:definitions>
  <inkml:trace contextRef="#ctx0" brushRef="#br0">1 0 24575,'5'0'0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929"/>
    </inkml:context>
    <inkml:brush xml:id="br0">
      <inkml:brushProperty name="width" value="0.1" units="cm"/>
      <inkml:brushProperty name="height" value="0.1" units="cm"/>
    </inkml:brush>
  </inkml:definitions>
  <inkml:trace contextRef="#ctx0" brushRef="#br0">0 0 24575,'0'0'-8191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5.130"/>
    </inkml:context>
    <inkml:brush xml:id="br0">
      <inkml:brushProperty name="width" value="0.1" units="cm"/>
      <inkml:brushProperty name="height" value="0.1" units="cm"/>
    </inkml:brush>
  </inkml:definitions>
  <inkml:trace contextRef="#ctx0" brushRef="#br0">1 1 24575,'0'0'-8191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1:18.050"/>
    </inkml:context>
    <inkml:brush xml:id="br0">
      <inkml:brushProperty name="width" value="0.1" units="cm"/>
      <inkml:brushProperty name="height" value="0.1" units="cm"/>
    </inkml:brush>
  </inkml:definitions>
  <inkml:trace contextRef="#ctx0" brushRef="#br0">212 35 24575,'0'-1'0,"0"-1"0,-1 1 0,1 0 0,-1 0 0,1 0 0,-1 0 0,1 0 0,-1 0 0,1 0 0,-1 0 0,0 0 0,0 0 0,0 0 0,1 1 0,-1-1 0,0 0 0,0 1 0,0-1 0,0 0 0,0 1 0,0-1 0,0 1 0,-1-1 0,1 1 0,0 0 0,0-1 0,-2 1 0,-36-6 0,35 5 0,-2 1 0,1-1 0,-1 1 0,1 0 0,-1 0 0,1 0 0,-1 1 0,1 0 0,-1 0 0,1 1 0,0-1 0,0 1 0,0 0 0,0 0 0,0 1 0,0 0 0,0 0 0,1 0 0,-1 0 0,1 0 0,0 1 0,0 0 0,0 0 0,1 0 0,-1 1 0,1-1 0,0 1 0,0-1 0,1 1 0,0 0 0,-1 0 0,-1 8 0,4-12 0,-1 1 0,1-1 0,-1 1 0,1-1 0,0 1 0,0-1 0,-1 1 0,1-1 0,0 1 0,0-1 0,1 1 0,-1-1 0,0 1 0,0-1 0,1 1 0,-1-1 0,1 1 0,-1-1 0,1 1 0,0-1 0,0 0 0,-1 1 0,1-1 0,0 0 0,0 0 0,0 1 0,0-1 0,1 0 0,-1 0 0,0 0 0,0 0 0,1-1 0,-1 1 0,0 0 0,1-1 0,-1 1 0,1 0 0,2 0 0,0 0 0,-1-1 0,1 1 0,0-1 0,0 0 0,0 0 0,0 0 0,0-1 0,0 1 0,0-1 0,0 0 0,-1 0 0,1 0 0,0 0 0,4-3 0,53-36 0,-52 32 0,1 1 0,1 0 0,0 1 0,0-1 0,0 2 0,0 0 0,1 0 0,0 1 0,0 1 0,15-3 0,13 2 0,1 1 0,0 3 0,70 7 0,-74 3 0,-36-10 0,1 1 0,-1-1 0,0 0 0,1 1 0,-1-1 0,0 1 0,1-1 0,-1 1 0,0 0 0,0 0 0,0-1 0,1 1 0,-1 0 0,0 0 0,0 0 0,0 0 0,0 0 0,-1 1 0,1-1 0,0 0 0,0 0 0,-1 0 0,2 3 0,-5-4 0,1 1 0,0-1 0,0 0 0,-1 0 0,1 0 0,0 0 0,0 0 0,-1 0 0,1 0 0,0-1 0,0 1 0,0-1 0,-1 1 0,1-1 0,0 0 0,-2-2 0,-2 2 0,-61-20 0,43 12 0,0 2 0,-1 0 0,0 2 0,-37-4 0,40 8 30,0 1 0,0 0 0,-25 5 0,41-4-113,1 0 1,-1 0-1,0 0 1,1 1-1,-1 0 1,1 0-1,0 1 1,0 0-1,0-1 1,0 2-1,0-1 1,1 0-1,-1 1 1,1 0-1,0 0 1,0 0-1,-5 7 1,-3 11-6744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6.364"/>
    </inkml:context>
    <inkml:brush xml:id="br0">
      <inkml:brushProperty name="width" value="0.035" units="cm"/>
      <inkml:brushProperty name="height" value="0.035" units="cm"/>
      <inkml:brushProperty name="color" value="#849398"/>
    </inkml:brush>
  </inkml:definitions>
  <inkml:trace contextRef="#ctx0" brushRef="#br0">209 49 24575,'0'-5'0,"0"-5"0,0-11 0,0 8 0,0 24 0,0 37 0,-9 37 0,-3 31 0,-13 32 0,-2 18 0,-10 8 0,1-8 0,7-19 0,9-25 0,6-33-8191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16.412"/>
    </inkml:context>
    <inkml:brush xml:id="br0">
      <inkml:brushProperty name="width" value="0.1" units="cm"/>
      <inkml:brushProperty name="height" value="0.1" units="cm"/>
    </inkml:brush>
  </inkml:definitions>
  <inkml:trace contextRef="#ctx0" brushRef="#br0">229 0 24575,'-1'0'0,"0"0"0,0 0 0,0 0 0,1 1 0,-1-1 0,0 0 0,0 0 0,0 0 0,0 1 0,1-1 0,-1 0 0,0 1 0,0-1 0,1 0 0,-1 1 0,0-1 0,0 1 0,1 0 0,-1-1 0,1 1 0,-1-1 0,0 1 0,1 0 0,0 0 0,-1-1 0,1 1 0,-1 1 0,-1 28 0,20 32 0,2-20 0,2-1 0,35 48 0,-2-2 0,-14-21 0,28 54 0,-67-116 0,0-1 0,0 1 0,-1 0 0,1-1 0,-1 1 0,0 0 0,0 0 0,-1 0 0,1 0 0,-1 0 0,0 0 0,0 0 0,0 0 0,0 0 0,-1 0 0,-1 5 0,1-6 0,-1-1 0,1 1 0,-1-1 0,0 0 0,0 1 0,0-1 0,0 0 0,0 0 0,0-1 0,-1 1 0,1 0 0,-1-1 0,1 1 0,-1-1 0,1 0 0,-1 0 0,0 0 0,0 0 0,0 0 0,1-1 0,-1 1 0,-5-1 0,-40 5-227,-1-2-1,1-3 1,0-2-1,0-1 1,-92-20-1,81 7-6598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18.808"/>
    </inkml:context>
    <inkml:brush xml:id="br0">
      <inkml:brushProperty name="width" value="0.1" units="cm"/>
      <inkml:brushProperty name="height" value="0.1" units="cm"/>
    </inkml:brush>
  </inkml:definitions>
  <inkml:trace contextRef="#ctx0" brushRef="#br0">225 0 24575,'2'23'0,"2"-1"0,0 1 0,1-1 0,2 0 0,0 0 0,14 29 0,0 2 0,-12-29 0,2 5 0,14 60 0,-23-83 0,-1 0 0,0 0 0,0 0 0,-1 0 0,1 0 0,-1 1 0,-1-1 0,1 0 0,-1 0 0,0 0 0,-1 0 0,1 0 0,-1 0 0,0 0 0,-1-1 0,-4 8 0,4-9 0,-1 0 0,0-1 0,0 0 0,0 0 0,0 0 0,-1 0 0,1-1 0,-1 0 0,1 0 0,-1 0 0,0 0 0,0-1 0,0 0 0,0 0 0,0 0 0,0 0 0,0-1 0,0 0 0,-1 0 0,-8-2 0,-3 1 0,0-2 0,0 0 0,0-1 0,-31-12 0,34 10-341,0-2 0,0 1-1,-21-17 1,8 3-6485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32.207"/>
    </inkml:context>
    <inkml:brush xml:id="br0">
      <inkml:brushProperty name="width" value="0.1" units="cm"/>
      <inkml:brushProperty name="height" value="0.1" units="cm"/>
    </inkml:brush>
  </inkml:definitions>
  <inkml:trace contextRef="#ctx0" brushRef="#br0">1 312 24575,'1'-8'0,"0"-1"0,1 1 0,0 0 0,0 0 0,1 0 0,0 0 0,0 0 0,1 1 0,0-1 0,1 1 0,-1 0 0,1 0 0,1 1 0,-1-1 0,1 1 0,0 0 0,0 1 0,10-7 0,8-6 0,1 2 0,0 0 0,51-22 0,-40 23 0,0 1 0,1 2 0,1 1 0,-1 2 0,2 2 0,-1 1 0,1 2 0,50 1 0,-78 4 0,-1 0 0,1 1 0,-1 0 0,0 1 0,0 0 0,0 0 0,0 1 0,-1 1 0,0 0 0,0 0 0,10 7 0,-7-3 0,0 2 0,0 0 0,-1 0 0,0 1 0,-1 0 0,13 22 0,0 7 0,-2 0 0,-2 2 0,27 87 0,64 329 0,2 4 0,-93-398 0,4-1 0,3-2 0,2-1 0,3 0 0,50 72 0,-66-111 0,2-1 0,0-1 0,1-1 0,1 0 0,0-1 0,2-1 0,0-1 0,0-1 0,2-1 0,0-1 0,0-1 0,2-1 0,-1-1 0,1-1 0,0-1 0,38 6 0,-24-9 0,1-2 0,-1-2 0,0-1 0,1-2 0,-1-2 0,0-1 0,0-2 0,39-13 0,-49 12 0,-1-2 0,-1-1 0,0-1 0,-1-1 0,0-1 0,-1-1 0,0-1 0,-2-2 0,0 0 0,0-2 0,27-31 0,-45 44-114,1-1 1,-1 0-1,-1 0 0,1 0 0,-1 0 1,-1-1-1,1 0 0,-1 0 0,-1 0 1,0 0-1,2-18 0,-2-10-6712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001"/>
    </inkml:context>
    <inkml:brush xml:id="br0">
      <inkml:brushProperty name="width" value="0.05" units="cm"/>
      <inkml:brushProperty name="height" value="0.05" units="cm"/>
    </inkml:brush>
  </inkml:definitions>
  <inkml:trace contextRef="#ctx0" brushRef="#br0">1 22 24575,'0'-22'0,"-1"32"0,2 37 0,2 17 0,3 1 0,2-2 0,19 67 0,-22-122-1365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332"/>
    </inkml:context>
    <inkml:brush xml:id="br0">
      <inkml:brushProperty name="width" value="0.05" units="cm"/>
      <inkml:brushProperty name="height" value="0.05" units="cm"/>
    </inkml:brush>
  </inkml:definitions>
  <inkml:trace contextRef="#ctx0" brushRef="#br0">37 143 24575,'-5'0'0,"0"-2"0,-5-1 0,0-2 0,3 0 0,8-4 0,10 0 0,9-3 0,13-3 0,11 0 0,11-4 0,9 2 0,3 4 0,-7 3 0,-10 5 0,-14 2-8191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788"/>
    </inkml:context>
    <inkml:brush xml:id="br0">
      <inkml:brushProperty name="width" value="0.05" units="cm"/>
      <inkml:brushProperty name="height" value="0.05" units="cm"/>
    </inkml:brush>
  </inkml:definitions>
  <inkml:trace contextRef="#ctx0" brushRef="#br0">74 88 24575,'0'-1'0,"0"0"0,0 0 0,0-1 0,0 1 0,0 0 0,0 0 0,0-1 0,0 1 0,0 0 0,-1 0 0,1 0 0,-1 0 0,1-1 0,-1 1 0,1 0 0,-1 0 0,1 0 0,-1 0 0,0 0 0,-1-1 0,1 2 0,1 0 0,-1-1 0,0 1 0,1 0 0,-1 0 0,0 0 0,0 0 0,0 0 0,1 0 0,-1 0 0,0 0 0,0 0 0,1 1 0,-1-1 0,0 0 0,1 0 0,-1 1 0,0-1 0,1 0 0,-1 1 0,0-1 0,1 1 0,-2 0 0,-2 2 0,0 1 0,0-1 0,1 1 0,-1 0 0,1 0 0,0 0 0,0 1 0,-2 4 0,2-3 0,1 0 0,-1 0 0,2 0 0,-1 1 0,1-1 0,0 0 0,0 1 0,0-1 0,1 1 0,1 7 0,-1-13 0,0 1 0,1 0 0,-1-1 0,0 1 0,1-1 0,0 1 0,-1-1 0,1 1 0,0-1 0,0 0 0,-1 1 0,1-1 0,0 0 0,0 0 0,1 1 0,-1-1 0,0 0 0,0 0 0,0 0 0,1 0 0,-1-1 0,1 1 0,-1 0 0,0 0 0,1-1 0,-1 1 0,1-1 0,0 0 0,-1 1 0,1-1 0,-1 0 0,1 0 0,-1 0 0,1 0 0,0 0 0,-1 0 0,1 0 0,-1-1 0,1 1 0,-1 0 0,1-1 0,-1 1 0,1-1 0,2-1 0,1 0 0,-1-1 0,0 1 0,0-1 0,0 0 0,0 0 0,0 0 0,0 0 0,-1 0 0,1-1 0,-1 0 0,0 0 0,0 0 0,0 0 0,-1 0 0,0-1 0,0 1 0,0-1 0,0 1 0,0-1 0,-1 0 0,0 1 0,0-1 0,0 0 0,-1 0 0,0 0 0,0 0 0,0 0 0,0 0 0,-1 0 0,0 0 0,0 1 0,0-1 0,0 0 0,-1 0 0,0 1 0,0-1 0,0 1 0,-4-6 0,-20-21-1365,16 19-5461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9.084"/>
    </inkml:context>
    <inkml:brush xml:id="br0">
      <inkml:brushProperty name="width" value="0.05" units="cm"/>
      <inkml:brushProperty name="height" value="0.05" units="cm"/>
    </inkml:brush>
  </inkml:definitions>
  <inkml:trace contextRef="#ctx0" brushRef="#br0">1 1 24575,'0'4'0,"0"8"0,0 11 0,0 12 0,0 8 0,0 7 0,0 2 0,0 0 0,4-4 0,2-4 0,-1-6 0,0-6 0,0-7 0,0-8-8191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9.698"/>
    </inkml:context>
    <inkml:brush xml:id="br0">
      <inkml:brushProperty name="width" value="0.05" units="cm"/>
      <inkml:brushProperty name="height" value="0.05" units="cm"/>
    </inkml:brush>
  </inkml:definitions>
  <inkml:trace contextRef="#ctx0" brushRef="#br0">1 164 24575,'0'-4'0,"1"1"0,0 0 0,0-1 0,0 1 0,1 0 0,-1 0 0,1 0 0,-1 0 0,1 0 0,0 0 0,0 0 0,1 1 0,-1-1 0,0 1 0,1 0 0,0-1 0,-1 1 0,1 0 0,0 0 0,4-2 0,65-30 0,-42 25 0,50-11 0,-49 13 0,45-14 0,-66 14 0,-15 3 0,4 3 0,-1 1 0,0 0 0,0 0 0,0 0 0,1 0 0,-1 0 0,0 0 0,0 1 0,1-1 0,-1 1 0,0-1 0,1 1 0,-3 1 0,-3 4 0,0 1 0,1 0 0,0 0 0,0 0 0,1 1 0,0 0 0,1 0 0,-1 0 0,2 0 0,-1 1 0,1 0 0,0-1 0,1 1 0,0 0 0,0 1 0,1-1 0,0 0 0,1 0 0,0 1 0,1 9 0,-1-19 0,0 1 0,0 0 0,1 0 0,-1 0 0,0 0 0,0-1 0,0 1 0,0 0 0,1 0 0,-1 0 0,0-1 0,1 1 0,-1 0 0,1 0 0,-1-1 0,1 1 0,-1 0 0,1-1 0,-1 1 0,1-1 0,0 1 0,-1 0 0,1-1 0,0 0 0,-1 1 0,1-1 0,0 1 0,0-1 0,-1 0 0,1 1 0,0-1 0,0 0 0,1 0 0,0 0 0,0-1 0,0 1 0,0-1 0,0 0 0,0 0 0,0 0 0,0 0 0,0 0 0,-1 0 0,1 0 0,0-1 0,2-2 0,4-4 0,0-1 0,0 0 0,11-18 0,1-26 0,-14 33 0,-4 18 0,-2 8 0,0 4 20,1-1 0,0 1 0,0 0 0,1-1 0,4 15 0,-5-19-134,0-1 0,1 1-1,0 0 1,0-1 0,1 1 0,-1-1-1,1 1 1,0-1 0,0 0 0,0 0-1,1-1 1,4 5 0,6 1-6712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026"/>
    </inkml:context>
    <inkml:brush xml:id="br0">
      <inkml:brushProperty name="width" value="0.05" units="cm"/>
      <inkml:brushProperty name="height" value="0.05" units="cm"/>
    </inkml:brush>
  </inkml:definitions>
  <inkml:trace contextRef="#ctx0" brushRef="#br0">0 22 24575,'0'-2'0,"0"-3"0,0-5 0,0 5 0,0 11 0,0 13 0,0 9 0,0 9 0,0 6 0,0 6 0,0 1 0,0 1 0,0-4 0,0-2 0,5-5 0,1-5 0,-1-6 0,0-8-8191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369"/>
    </inkml:context>
    <inkml:brush xml:id="br0">
      <inkml:brushProperty name="width" value="0.05" units="cm"/>
      <inkml:brushProperty name="height" value="0.05" units="cm"/>
    </inkml:brush>
  </inkml:definitions>
  <inkml:trace contextRef="#ctx0" brushRef="#br0">12 1 24575,'0'2'0,"0"5"0,0 8 0,0 8 0,0 8 0,0 9 0,-2 4 0,-1 7 0,1 1 0,0-4 0,0-6 0,1-8 0,3-8 0,3-7 0,4-8 0,2-6-8191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6.821"/>
    </inkml:context>
    <inkml:brush xml:id="br0">
      <inkml:brushProperty name="width" value="0.035" units="cm"/>
      <inkml:brushProperty name="height" value="0.035" units="cm"/>
      <inkml:brushProperty name="color" value="#849398"/>
    </inkml:brush>
  </inkml:definitions>
  <inkml:trace contextRef="#ctx0" brushRef="#br0">68 102 24575,'2'-2'0,"-1"1"0,1 0 0,0-1 0,-1 1 0,1-1 0,0 1 0,-1-1 0,0 0 0,1 1 0,-1-1 0,0 0 0,0 0 0,0 0 0,1-2 0,1-2 0,6-13 0,-8 15 0,1-1 0,0 1 0,0 0 0,0 0 0,1 0 0,-1 0 0,1 0 0,0 1 0,0-1 0,7-5 0,-10 9 0,1 0 0,0 0 0,-1 1 0,1-1 0,0 0 0,-1 1 0,1-1 0,-1 0 0,1 1 0,0-1 0,-1 1 0,1-1 0,-1 1 0,1-1 0,-1 1 0,0-1 0,1 1 0,-1-1 0,1 1 0,-1 0 0,0-1 0,0 1 0,1 0 0,-1-1 0,0 1 0,0 0 0,0-1 0,0 1 0,0 0 0,0-1 0,0 1 0,0 0 0,0 0 0,0-1 0,0 2 0,2 34 0,-2-34 0,0 124 40,-29 220 0,-51 122-657,55-335-211,10-49-5998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814"/>
    </inkml:context>
    <inkml:brush xml:id="br0">
      <inkml:brushProperty name="width" value="0.05" units="cm"/>
      <inkml:brushProperty name="height" value="0.05" units="cm"/>
    </inkml:brush>
  </inkml:definitions>
  <inkml:trace contextRef="#ctx0" brushRef="#br0">1 1 24575,'0'10'0,"1"1"0,1-1 0,0 0 0,0 0 0,1 0 0,0 0 0,1 0 0,0 0 0,1-1 0,8 14 0,-11-20 0,0 0 0,-1 0 0,1 0 0,0-1 0,0 1 0,1-1 0,-1 1 0,0-1 0,1 0 0,0 0 0,-1 0 0,1 0 0,0-1 0,0 1 0,0-1 0,0 1 0,0-1 0,0 0 0,0 0 0,1-1 0,-1 1 0,0-1 0,0 1 0,1-1 0,-1 0 0,0 0 0,1-1 0,-1 1 0,0-1 0,0 1 0,1-1 0,-1 0 0,0 0 0,0-1 0,0 1 0,3-2 0,-1-1 0,-1 1 0,0-1 0,0 0 0,0 0 0,-1 0 0,1 0 0,-1-1 0,0 1 0,0-1 0,0 0 0,-1 0 0,3-7 0,-1 1 0,0 0 0,-1 0 0,0 0 0,1-20 0,-8 129 0,3 1 0,4-1 0,20 112 0,-4-61-1365,-16-118-5461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11.961"/>
    </inkml:context>
    <inkml:brush xml:id="br0">
      <inkml:brushProperty name="width" value="0.05" units="cm"/>
      <inkml:brushProperty name="height" value="0.05" units="cm"/>
    </inkml:brush>
  </inkml:definitions>
  <inkml:trace contextRef="#ctx0" brushRef="#br0">1 26 24575,'0'196'0,"2"-232"0,2 0 0,1 0 0,12-43 0,-17 77 0,1 0 0,-1 0 0,0 0 0,1 0 0,0 0 0,-1 0 0,1 0 0,0 0 0,0 0 0,0 1 0,0-1 0,1 0 0,-1 1 0,0-1 0,1 1 0,-1-1 0,3-1 0,-3 3 0,0 0 0,0-1 0,0 1 0,0 0 0,0 0 0,0 0 0,0 0 0,0 0 0,0 0 0,-1 1 0,1-1 0,0 0 0,0 0 0,0 1 0,0-1 0,0 1 0,0-1 0,0 0 0,-1 1 0,1 0 0,0-1 0,0 1 0,-1-1 0,1 1 0,0 1 0,6 5 0,-1 1 0,0 0 0,-1 0 0,0 1 0,6 12 0,76 173 0,-79-180-1365,-2-6-5461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12.434"/>
    </inkml:context>
    <inkml:brush xml:id="br0">
      <inkml:brushProperty name="width" value="0.05" units="cm"/>
      <inkml:brushProperty name="height" value="0.05" units="cm"/>
    </inkml:brush>
  </inkml:definitions>
  <inkml:trace contextRef="#ctx0" brushRef="#br0">0 0 24575,'1'22'0,"0"0"0,2-1 0,6 30 0,-7-42 0,0 0 0,1 0 0,0-1 0,1 1 0,0-1 0,0 1 0,1-1 0,0 0 0,0-1 0,1 1 0,6 6 0,-11-13 0,-1 0 0,1 0 0,0-1 0,-1 1 0,1 0 0,0-1 0,0 1 0,0 0 0,-1-1 0,1 1 0,0-1 0,0 1 0,0-1 0,0 0 0,0 1 0,0-1 0,0 0 0,0 0 0,0 1 0,0-1 0,0 0 0,0 0 0,0 0 0,0 0 0,0 0 0,0-1 0,0 1 0,0 0 0,0 0 0,0-1 0,1 0 0,0 0 0,-1-1 0,0 1 0,1-1 0,-1 0 0,0 0 0,0 0 0,0 0 0,0 0 0,0 0 0,-1 0 0,1 0 0,-1 0 0,1-4 0,1-7 0,-1-1 0,0 1 0,-2-23 0,1 32-40,-1 0 0,1 0 0,-1 0 0,0 0-1,0 0 1,0 0 0,-1 1 0,1-1 0,-1 0 0,0 1 0,0-1-1,0 1 1,-1 0 0,1-1 0,-1 1 0,1 0 0,-1 1-1,0-1 1,0 0 0,-1 1 0,1 0 0,0 0 0,-1 0 0,0 0-1,1 0 1,-1 1 0,0-1 0,0 1 0,0 0 0,1 0-1,-1 1 1,0-1 0,-7 1 0,-5-1-6786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2.602"/>
    </inkml:context>
    <inkml:brush xml:id="br0">
      <inkml:brushProperty name="width" value="0.05" units="cm"/>
      <inkml:brushProperty name="height" value="0.05" units="cm"/>
    </inkml:brush>
  </inkml:definitions>
  <inkml:trace contextRef="#ctx0" brushRef="#br0">1 5 24575,'0'-4'0,"0"7"0,0 9 0,0 11 0,0 16 0,0 11 0,0 6 0,0 4 0,0 1 0,0-6 0,0-2 0,0-1 0,0-4 0,5-11 0,1-11-8191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2.886"/>
    </inkml:context>
    <inkml:brush xml:id="br0">
      <inkml:brushProperty name="width" value="0.05" units="cm"/>
      <inkml:brushProperty name="height" value="0.05" units="cm"/>
    </inkml:brush>
  </inkml:definitions>
  <inkml:trace contextRef="#ctx0" brushRef="#br0">7 23 24575,'-5'0'0,"3"0"0,8 0 0,11 0 0,7 0 0,10 0 0,9-9 0,-4-4-8191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029"/>
    </inkml:context>
    <inkml:brush xml:id="br0">
      <inkml:brushProperty name="width" value="0.05" units="cm"/>
      <inkml:brushProperty name="height" value="0.05" units="cm"/>
    </inkml:brush>
  </inkml:definitions>
  <inkml:trace contextRef="#ctx0" brushRef="#br0">244 0 24575,'-8'1'0,"1"0"0,0 0 0,-1 1 0,1 0 0,0 0 0,0 0 0,0 1 0,0 0 0,1 1 0,-1-1 0,1 1 0,0 1 0,0-1 0,0 1 0,1 0 0,-1 0 0,1 1 0,-5 6 0,8-10 0,0 1 0,0 0 0,0 0 0,0 0 0,1 0 0,-1 0 0,1 1 0,-1-1 0,1 0 0,0 1 0,1-1 0,-1 1 0,1-1 0,-1 1 0,1-1 0,0 1 0,0-1 0,0 1 0,1-1 0,-1 1 0,1-1 0,0 1 0,0-1 0,0 0 0,1 1 0,-1-1 0,1 0 0,-1 0 0,1 0 0,0 0 0,0 0 0,1-1 0,-1 1 0,1 0 0,-1-1 0,1 0 0,0 0 0,5 4 0,14 7 0,-14-9 0,0 0 0,0 1 0,-1 0 0,14 12 0,-20-16 0,0 0 0,0 0 0,0 0 0,0 0 0,-1 0 0,1 0 0,0 0 0,-1 0 0,1 0 0,-1 1 0,1-1 0,-1 0 0,1 0 0,-1 1 0,0-1 0,0 0 0,1 1 0,-1-1 0,0 0 0,0 1 0,-1-1 0,1 0 0,0 1 0,0-1 0,0 0 0,-1 0 0,1 1 0,-1-1 0,1 0 0,-1 0 0,0 0 0,1 1 0,-1-1 0,0 0 0,0 0 0,0 0 0,0 0 0,0 0 0,-1 1 0,-10 6-27,0-1 0,0 0-1,-1-1 1,0 0-1,0 0 1,0-2 0,-1 0-1,0 0 1,-21 2 0,1 2-1065,11-3-5734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530"/>
    </inkml:context>
    <inkml:brush xml:id="br0">
      <inkml:brushProperty name="width" value="0.05" units="cm"/>
      <inkml:brushProperty name="height" value="0.05" units="cm"/>
    </inkml:brush>
  </inkml:definitions>
  <inkml:trace contextRef="#ctx0" brushRef="#br0">3 37 24575,'-1'42'0,"0"39"0,1-76 0,0 1 0,1-1 0,0 0 0,0 1 0,0-1 0,1 0 0,-1 0 0,1 0 0,1 0 0,-1 0 0,4 5 0,-5-9 0,0 1 0,0-1 0,0 0 0,1 0 0,-1 0 0,0 0 0,1 0 0,-1 0 0,0 0 0,1-1 0,-1 1 0,1 0 0,-1-1 0,1 1 0,0-1 0,-1 1 0,1-1 0,-1 0 0,1 0 0,0 0 0,-1 0 0,1 0 0,0 0 0,-1 0 0,1-1 0,-1 1 0,1 0 0,0-1 0,-1 1 0,1-1 0,-1 0 0,1 0 0,-1 1 0,0-1 0,1 0 0,-1 0 0,0 0 0,1 0 0,0-2 0,5-4 0,0 0 0,0 0 0,-1 0 0,0-1 0,7-12 0,22-54 0,-28 56 0,0 1 0,14-24 0,-20 40 0,0-1 0,0 1 0,0 0 0,-1-1 0,1 1 0,0 0 0,1 0 0,-1-1 0,0 1 0,0 0 0,0 0 0,1 0 0,-1 0 0,0 1 0,1-1 0,-1 0 0,1 0 0,-1 1 0,1-1 0,-1 1 0,1 0 0,3-1 0,-4 1 0,1 1 0,0-1 0,-1 1 0,1 0 0,-1-1 0,1 1 0,-1 0 0,1 0 0,-1 0 0,0 0 0,0 0 0,1 0 0,-1 1 0,0-1 0,0 0 0,0 1 0,1 2 0,4 5 0,-2 0 0,1 1 0,-1 0 0,-1 0 0,5 18 0,0 16-1365,0-1-5461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938"/>
    </inkml:context>
    <inkml:brush xml:id="br0">
      <inkml:brushProperty name="width" value="0.05" units="cm"/>
      <inkml:brushProperty name="height" value="0.05" units="cm"/>
    </inkml:brush>
  </inkml:definitions>
  <inkml:trace contextRef="#ctx0" brushRef="#br0">120 0 24575,'-4'1'0,"1"-1"0,-1 1 0,1 0 0,-1 0 0,1 0 0,-1 1 0,1-1 0,0 1 0,0 0 0,0 0 0,0 0 0,0 0 0,0 1 0,1-1 0,-1 1 0,1-1 0,-1 1 0,1 0 0,0 0 0,0 0 0,-3 7 0,-2 3 0,1 1 0,0 0 0,-7 25 0,11-31 0,0 0 0,0 1 0,1-1 0,0 0 0,0 0 0,1 1 0,0-1 0,0 0 0,3 14 0,-2-17 0,1 0 0,0 1 0,1-1 0,-1 0 0,1 0 0,0-1 0,0 1 0,1 0 0,-1-1 0,1 0 0,0 0 0,0 0 0,1 0 0,8 5 0,-8-5 0,1 0 0,-1 0 0,0 1 0,0 0 0,0-1 0,0 2 0,-1-1 0,7 12 0,-10-15 0,0 0 0,-1-1 0,1 1 0,-1 0 0,1 0 0,-1 0 0,0 0 0,0 0 0,0 0 0,0 0 0,0 0 0,0 0 0,0 0 0,-1 0 0,1 0 0,-1-1 0,1 1 0,-1 0 0,0 0 0,0 0 0,1-1 0,-1 1 0,-1 0 0,1-1 0,0 1 0,0-1 0,-1 1 0,1-1 0,0 0 0,-1 1 0,1-1 0,-1 0 0,0 0 0,1 0 0,-1 0 0,-3 0 0,-4 4-273,-1 0 0,0-1 0,0 0 0,-15 3 0,-7 0-6553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25.403"/>
    </inkml:context>
    <inkml:brush xml:id="br0">
      <inkml:brushProperty name="width" value="0.1" units="cm"/>
      <inkml:brushProperty name="height" value="0.1" units="cm"/>
    </inkml:brush>
  </inkml:definitions>
  <inkml:trace contextRef="#ctx0" brushRef="#br0">1 1948 24575,'1'7'0,"0"0"0,0-1 0,1 1 0,0 0 0,0-1 0,1 0 0,4 9 0,-7-14 0,1 0 0,0 1 0,0-1 0,-1 0 0,1 0 0,0 1 0,0-1 0,0 0 0,1 0 0,-1 0 0,0 0 0,0 0 0,0-1 0,1 1 0,-1 0 0,2 0 0,-2-1 0,0 0 0,0 0 0,0 0 0,0 0 0,0-1 0,0 1 0,0 0 0,0-1 0,0 1 0,-1 0 0,1-1 0,0 1 0,0-1 0,0 1 0,0-1 0,-1 0 0,1 1 0,0-1 0,-1 0 0,1 0 0,0 1 0,-1-1 0,1 0 0,-1 0 0,1 0 0,-1 0 0,0 0 0,1-1 0,8-20 0,0 0 0,-2 0 0,0-1 0,-1 0 0,3-40 0,1 5 0,161-1167 0,-139 953 0,-23 179 0,12-65 0,-12 134 0,-9 24 0,1-1 0,-1 1 0,1-1 0,-1 1 0,0 0 0,1 0 0,-1-1 0,1 1 0,-1 0 0,1-1 0,-1 1 0,1 0 0,-1 0 0,1 0 0,-1 0 0,1 0 0,-1-1 0,1 1 0,0 0 0,-1 0 0,1 0 0,-1 0 0,1 1 0,-1-1 0,1 0 0,3 2 0,-1-1 0,0 1 0,0 1 0,0-1 0,0 0 0,0 1 0,-1-1 0,1 1 0,4 6 0,12 16 0,-1 0 0,-1 2 0,20 44 0,35 98 0,-47-108 0,450 1128 0,-460-1151-113,4 7-513,20 73 0,-32-89-6200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29.834"/>
    </inkml:context>
    <inkml:brush xml:id="br0">
      <inkml:brushProperty name="width" value="0.1" units="cm"/>
      <inkml:brushProperty name="height" value="0.1" units="cm"/>
    </inkml:brush>
  </inkml:definitions>
  <inkml:trace contextRef="#ctx0" brushRef="#br0">41 95 24575,'-11'0'0,"-8"5"0,9 2 0,17 0 0,12-1 0,9-2 0,15-2 0,11-11 0,7-5 0,-2-10 0,-1-1 0,-4 3 0,-1 6 0,-4 6 0,-11 4-8191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7.273"/>
    </inkml:context>
    <inkml:brush xml:id="br0">
      <inkml:brushProperty name="width" value="0.035" units="cm"/>
      <inkml:brushProperty name="height" value="0.035" units="cm"/>
      <inkml:brushProperty name="color" value="#849398"/>
    </inkml:brush>
  </inkml:definitions>
  <inkml:trace contextRef="#ctx0" brushRef="#br0">197 51 24575,'0'-5'0,"0"-10"0,0-7 0,0 14 0,-4 25 0,-3 34 0,-7 43 0,-3 37 0,-7 29 0,1 13 0,-5 0 0,2-11 0,6-20 0,1-30 0,5-34-8191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33.430"/>
    </inkml:context>
    <inkml:brush xml:id="br0">
      <inkml:brushProperty name="width" value="0.1" units="cm"/>
      <inkml:brushProperty name="height" value="0.1" units="cm"/>
    </inkml:brush>
  </inkml:definitions>
  <inkml:trace contextRef="#ctx0" brushRef="#br0">0 1124 24575,'1'-8'0,"1"0"0,-1 0 0,1 1 0,0-1 0,1 0 0,0 1 0,0 0 0,7-11 0,6-18 0,9-36 0,-3-2 0,-3 0 0,17-146 0,-23-297 0,-13 511 0,0-35 0,1 36 0,3 11 0,1 14 0,91 423 0,-66-346 0,4-2 0,69 138 0,-66-156 0,-12-25 0,55 88 0,-71-127 0,0-1 0,1 0 0,0 0 0,1-1 0,0-1 0,1 1 0,0-2 0,1 0 0,-1 0 0,2-1 0,21 10 0,-30-16-57,-1-1 0,1 1 1,0-1-1,0 1 0,0-1 0,0-1 0,0 1 0,0-1 0,0 0 0,0 0 1,0 0-1,0-1 0,0 1 0,0-1 0,-1 0 0,1-1 0,0 1 0,0-1 0,-1 0 1,1 0-1,-1-1 0,0 1 0,6-5 0,18-20-6769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34.276"/>
    </inkml:context>
    <inkml:brush xml:id="br0">
      <inkml:brushProperty name="width" value="0.1" units="cm"/>
      <inkml:brushProperty name="height" value="0.1" units="cm"/>
    </inkml:brush>
  </inkml:definitions>
  <inkml:trace contextRef="#ctx0" brushRef="#br0">91 1 24575,'-11'0'0,"-3"10"0,0 9 0,9 2 0,10-4 0,4-9 0,0-17 0,-16-7 0,-13 0 0,-3 7 0,8 11 0,11 4 0,12 2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8.910"/>
    </inkml:context>
    <inkml:brush xml:id="br0">
      <inkml:brushProperty name="width" value="0.1" units="cm"/>
      <inkml:brushProperty name="height" value="0.1" units="cm"/>
    </inkml:brush>
  </inkml:definitions>
  <inkml:trace contextRef="#ctx0" brushRef="#br0">20 1 24575,'-11'0'0,"2"0"0,13 0 0,11 0 0,14 0 0,12 0 0,10 0 0,6 0 0,10 0 0,4 0 0,0 0 0,-1 10 0,-2 5 0,3-2 0,-5 3 0,-14-1-8191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9.299"/>
    </inkml:context>
    <inkml:brush xml:id="br0">
      <inkml:brushProperty name="width" value="0.1" units="cm"/>
      <inkml:brushProperty name="height" value="0.1" units="cm"/>
    </inkml:brush>
  </inkml:definitions>
  <inkml:trace contextRef="#ctx0" brushRef="#br0">571 1 24575,'-11'0'0,"-13"0"0,-19 0 0,-13 5 0,-2 2 0,4 11 0,0 1 0,-1 9 0,4-1 0,0 5 0,3 9 0,9 2 0,13-6-8191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1:09.003"/>
    </inkml:context>
    <inkml:brush xml:id="br0">
      <inkml:brushProperty name="width" value="0.1" units="cm"/>
      <inkml:brushProperty name="height" value="0.1" units="cm"/>
    </inkml:brush>
  </inkml:definitions>
  <inkml:trace contextRef="#ctx0" brushRef="#br0">1 345 24575,'10'1'0,"0"0"0,0 1 0,0 0 0,14 5 0,-14-4 0,0 0 0,0-1 0,0 0 0,14 1 0,-14-3 0,-1-1 0,1 0 0,-1-1 0,1 0 0,-1 0 0,0-1 0,0-1 0,0 1 0,0-1 0,-1-1 0,1 0 0,-1 0 0,0 0 0,12-12 0,7-8 0,-1-2 0,35-46 0,3-4 0,-49 61 0,1 0 0,1 1 0,30-21 0,-41 32 0,-1 1 0,0 0 0,1 0 0,-1 1 0,1-1 0,0 1 0,0 0 0,0 1 0,0 0 0,0 0 0,0 0 0,1 0 0,-1 1 0,0 0 0,0 1 0,0-1 0,1 1 0,5 2 0,-9-2 0,0 0 0,0 1 0,0-1 0,0 1 0,0 0 0,0 0 0,-1 0 0,1 0 0,-1 0 0,1 0 0,-1 1 0,0-1 0,0 1 0,0 0 0,0 0 0,0 0 0,-1 0 0,1 0 0,-1 0 0,0 0 0,0 0 0,0 0 0,0 1 0,-1-1 0,1 0 0,-1 1 0,0-1 0,0 0 0,0 1 0,-1 5 0,1-5 0,-1 1 0,0 0 0,0-1 0,0 1 0,0-1 0,-1 1 0,1-1 0,-1 1 0,0-1 0,-1 0 0,1 0 0,-1 0 0,0 0 0,1-1 0,-2 1 0,1-1 0,0 1 0,-1-1 0,0 0 0,1-1 0,-6 4 0,-3-2 0,0 0 0,-1 0 0,1-2 0,-1 1 0,-12-1 0,12 0 0,0-1 0,0 2 0,0-1 0,0 2 0,-13 5 0,-201 108 0,206-102 0,21-15 0,0 0 0,0 0 0,0 0 0,0 0 0,0 0 0,0 0 0,0 0 0,0 0 0,0 1 0,0-1 0,0 0 0,0 0 0,0 0 0,0 0 0,0 0 0,0 0 0,0 1 0,0-1 0,0 0 0,0 0 0,0 0 0,0 0 0,0 0 0,0 0 0,0 0 0,0 1 0,0-1 0,0 0 0,0 0 0,0 0 0,0 0 0,0 0 0,0 0 0,0 0 0,1 0 0,-1 1 0,0-1 0,0 0 0,0 0 0,0 0 0,0 0 0,0 0 0,0 0 0,0 0 0,1 0 0,-1 0 0,0 0 0,0 0 0,0 0 0,0 0 0,0 0 0,0 0 0,1 0 0,-1 0 0,0 0 0,0 0 0,0 0 0,0 0 0,0 0 0,0 0 0,0 0 0,1 0 0,-1 0 0,0 0 0,0 0 0,0 0 0,0 0 0,0-1 0,41-13 0,-7-6 0,-12 9 0,-1-1 0,-1-2 0,0 0 0,20-18 0,-12 8 0,58-39 0,-66 49 0,-14 10-114,1 0 1,0 0-1,-1 1 0,1-1 0,1 2 1,-1-1-1,0 1 0,1 0 0,-1 0 1,1 1-1,9-1 0,7 4-6712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6.247"/>
    </inkml:context>
    <inkml:brush xml:id="br0">
      <inkml:brushProperty name="width" value="0.1" units="cm"/>
      <inkml:brushProperty name="height" value="0.1" units="cm"/>
    </inkml:brush>
  </inkml:definitions>
  <inkml:trace contextRef="#ctx0" brushRef="#br0">3 31 24575,'-1'27'0,"0"19"0,1 0 0,8 58 0,0-84 0,-1-31 0,1-34 0,-4-97 0,-5 67 0,1 261 0,0-207 0,1 13 0,-1 0 0,1 0 0,-2 0 0,1-1 0,-1 1 0,0 0 0,-1 0 0,0 0 0,-6-14 0,13 44-1365,11 10-5461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7.346"/>
    </inkml:context>
    <inkml:brush xml:id="br0">
      <inkml:brushProperty name="width" value="0.1" units="cm"/>
      <inkml:brushProperty name="height" value="0.1" units="cm"/>
    </inkml:brush>
  </inkml:definitions>
  <inkml:trace contextRef="#ctx0" brushRef="#br0">0 1 24575,'0'109'0,"0"-58"0,0-40 0,0-14 0,0-60 0,0 47 0,0 48 0,0 53 0,0-49 0,0-29 0,0-9 0,0-203 0,0 286-1365,0-36-5461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48.083"/>
    </inkml:context>
    <inkml:brush xml:id="br0">
      <inkml:brushProperty name="width" value="0.1" units="cm"/>
      <inkml:brushProperty name="height" value="0.1" units="cm"/>
    </inkml:brush>
  </inkml:definitions>
  <inkml:trace contextRef="#ctx0" brushRef="#br0">256 48 24575,'-47'-37'0,"43"35"0,-1 0 0,0 1 0,0-1 0,0 1 0,0 0 0,0 1 0,0-1 0,0 1 0,0 0 0,0 0 0,0 0 0,-1 1 0,1 0 0,0 0 0,0 0 0,1 0 0,-1 1 0,0 0 0,0 0 0,1 0 0,-1 1 0,1-1 0,0 1 0,0 0 0,0 0 0,0 1 0,0-1 0,1 1 0,-1 0 0,1 0 0,0 0 0,-3 6 0,-2 4 0,1 0 0,0 0 0,1 1 0,1-1 0,0 1 0,1 1 0,0-1 0,2 0 0,-2 23 0,0 14 0,2 1 0,3-1 0,2 0 0,11 59 0,-11-94 0,2 0 0,-1-1 0,2 0 0,0 0 0,1 0 0,1-1 0,0 0 0,1-1 0,1 0 0,0 0 0,0-1 0,2 0 0,0-1 0,0 0 0,1-1 0,25 17 0,-10-11 0,0-2 0,1 0 0,1-2 0,0-2 0,1 0 0,0-3 0,52 9 0,-64-14 0,-1-1 0,1 0 0,0-2 0,0 0 0,0-1 0,0-1 0,-1-1 0,1-1 0,-1 0 0,0-1 0,0-1 0,0-1 0,-1-1 0,24-13 0,-30 13 0,-1-1 0,0 0 0,-1 0 0,0-1 0,0 0 0,-1-1 0,0 0 0,-1 0 0,-1-1 0,1 1 0,-2-2 0,0 1 0,0 0 0,-1-1 0,0 0 0,2-23 0,1-16 0,-2 0 0,-5-97 0,0 138 0,0-3 0,-1 1 0,-1 0 0,0-1 0,0 1 0,-1 0 0,-1 0 0,0 0 0,-1 0 0,-1 1 0,1 0 0,-2 0 0,0 0 0,0 1 0,-1 0 0,-1 1 0,1-1 0,-2 2 0,1-1 0,-1 1 0,-1 1 0,0 0 0,0 0 0,-1 1 0,1 1 0,-1-1 0,-16-4 0,10 5 0,-1 0 0,0 1 0,0 1 0,0 1 0,-1 1 0,-22 0 0,-116 9 0,150-6 0,-1-1 0,0 1 0,0 0 0,1 1 0,-1 0 0,1 1 0,0-1 0,-1 1 0,1 1 0,0 0 0,1 0 0,-1 1 0,1-1 0,0 2 0,0-1 0,0 1 0,1 0 0,0 0 0,0 1 0,0 0 0,1 0 0,0 0 0,1 1 0,-1-1 0,1 1 0,1 0 0,-6 17 0,-4 13-1365,1-6-5461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2.669"/>
    </inkml:context>
    <inkml:brush xml:id="br0">
      <inkml:brushProperty name="width" value="0.1" units="cm"/>
      <inkml:brushProperty name="height" value="0.1" units="cm"/>
    </inkml:brush>
  </inkml:definitions>
  <inkml:trace contextRef="#ctx0" brushRef="#br0">0 317 24575,'5'0'0,"3"-11"0,14-3 0,10-15 0,10-9 0,13 4 0,8-9 0,4 2 0,0 4 0,-4 7 0,-4 10 0,-1 7 0,-10 7-8191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3.061"/>
    </inkml:context>
    <inkml:brush xml:id="br0">
      <inkml:brushProperty name="width" value="0.1" units="cm"/>
      <inkml:brushProperty name="height" value="0.1" units="cm"/>
    </inkml:brush>
  </inkml:definitions>
  <inkml:trace contextRef="#ctx0" brushRef="#br0">0 97 24575,'0'-10'0,"11"-4"0,13 0 0,14-2 0,11 2 0,7 2 0,6 4 0,7 3 0,-3 3 0,-7 1 0,-8 1 0,2 11 0,-6 4-8191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7.567"/>
    </inkml:context>
    <inkml:brush xml:id="br0">
      <inkml:brushProperty name="width" value="0.035" units="cm"/>
      <inkml:brushProperty name="height" value="0.035" units="cm"/>
      <inkml:brushProperty name="color" value="#849398"/>
    </inkml:brush>
  </inkml:definitions>
  <inkml:trace contextRef="#ctx0" brushRef="#br0">1 127 24575,'0'-5'0,"0"-10"0,0-12 0,4-1 0,2 0 0,0 4-8191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3.941"/>
    </inkml:context>
    <inkml:brush xml:id="br0">
      <inkml:brushProperty name="width" value="0.1" units="cm"/>
      <inkml:brushProperty name="height" value="0.1" units="cm"/>
    </inkml:brush>
  </inkml:definitions>
  <inkml:trace contextRef="#ctx0" brushRef="#br0">1 0 24575,'0'0'-8191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179"/>
    </inkml:context>
    <inkml:brush xml:id="br0">
      <inkml:brushProperty name="width" value="0.1" units="cm"/>
      <inkml:brushProperty name="height" value="0.1" units="cm"/>
    </inkml:brush>
  </inkml:definitions>
  <inkml:trace contextRef="#ctx0" brushRef="#br0">1 1 24575,'0'0'-8191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443"/>
    </inkml:context>
    <inkml:brush xml:id="br0">
      <inkml:brushProperty name="width" value="0.1" units="cm"/>
      <inkml:brushProperty name="height" value="0.1" units="cm"/>
    </inkml:brush>
  </inkml:definitions>
  <inkml:trace contextRef="#ctx0" brushRef="#br0">0 0 24575,'11'0'0,"8"0"0,2 0-8191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693"/>
    </inkml:context>
    <inkml:brush xml:id="br0">
      <inkml:brushProperty name="width" value="0.1" units="cm"/>
      <inkml:brushProperty name="height" value="0.1" units="cm"/>
    </inkml:brush>
  </inkml:definitions>
  <inkml:trace contextRef="#ctx0" brushRef="#br0">1 0 24575,'5'0'0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4.929"/>
    </inkml:context>
    <inkml:brush xml:id="br0">
      <inkml:brushProperty name="width" value="0.1" units="cm"/>
      <inkml:brushProperty name="height" value="0.1" units="cm"/>
    </inkml:brush>
  </inkml:definitions>
  <inkml:trace contextRef="#ctx0" brushRef="#br0">0 0 24575,'0'0'-8191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0:55.130"/>
    </inkml:context>
    <inkml:brush xml:id="br0">
      <inkml:brushProperty name="width" value="0.1" units="cm"/>
      <inkml:brushProperty name="height" value="0.1" units="cm"/>
    </inkml:brush>
  </inkml:definitions>
  <inkml:trace contextRef="#ctx0" brushRef="#br0">1 1 24575,'0'0'-8191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1:18.050"/>
    </inkml:context>
    <inkml:brush xml:id="br0">
      <inkml:brushProperty name="width" value="0.1" units="cm"/>
      <inkml:brushProperty name="height" value="0.1" units="cm"/>
    </inkml:brush>
  </inkml:definitions>
  <inkml:trace contextRef="#ctx0" brushRef="#br0">212 35 24575,'0'-1'0,"0"-1"0,-1 1 0,1 0 0,-1 0 0,1 0 0,-1 0 0,1 0 0,-1 0 0,1 0 0,-1 0 0,0 0 0,0 0 0,0 0 0,1 1 0,-1-1 0,0 0 0,0 1 0,0-1 0,0 0 0,0 1 0,0-1 0,0 1 0,-1-1 0,1 1 0,0 0 0,0-1 0,-2 1 0,-36-6 0,35 5 0,-2 1 0,1-1 0,-1 1 0,1 0 0,-1 0 0,1 0 0,-1 1 0,1 0 0,-1 0 0,1 1 0,0-1 0,0 1 0,0 0 0,0 0 0,0 1 0,0 0 0,0 0 0,1 0 0,-1 0 0,1 0 0,0 1 0,0 0 0,0 0 0,1 0 0,-1 1 0,1-1 0,0 1 0,0-1 0,1 1 0,0 0 0,-1 0 0,-1 8 0,4-12 0,-1 1 0,1-1 0,-1 1 0,1-1 0,0 1 0,0-1 0,-1 1 0,1-1 0,0 1 0,0-1 0,1 1 0,-1-1 0,0 1 0,0-1 0,1 1 0,-1-1 0,1 1 0,-1-1 0,1 1 0,0-1 0,0 0 0,-1 1 0,1-1 0,0 0 0,0 0 0,0 1 0,0-1 0,1 0 0,-1 0 0,0 0 0,0 0 0,1-1 0,-1 1 0,0 0 0,1-1 0,-1 1 0,1 0 0,2 0 0,0 0 0,-1-1 0,1 1 0,0-1 0,0 0 0,0 0 0,0 0 0,0-1 0,0 1 0,0-1 0,0 0 0,-1 0 0,1 0 0,0 0 0,4-3 0,53-36 0,-52 32 0,1 1 0,1 0 0,0 1 0,0-1 0,0 2 0,0 0 0,1 0 0,0 1 0,0 1 0,15-3 0,13 2 0,1 1 0,0 3 0,70 7 0,-74 3 0,-36-10 0,1 1 0,-1-1 0,0 0 0,1 1 0,-1-1 0,0 1 0,1-1 0,-1 1 0,0 0 0,0 0 0,0-1 0,1 1 0,-1 0 0,0 0 0,0 0 0,0 0 0,0 0 0,-1 1 0,1-1 0,0 0 0,0 0 0,-1 0 0,2 3 0,-5-4 0,1 1 0,0-1 0,0 0 0,-1 0 0,1 0 0,0 0 0,0 0 0,-1 0 0,1 0 0,0-1 0,0 1 0,0-1 0,-1 1 0,1-1 0,0 0 0,-2-2 0,-2 2 0,-61-20 0,43 12 0,0 2 0,-1 0 0,0 2 0,-37-4 0,40 8 30,0 1 0,0 0 0,-25 5 0,41-4-113,1 0 1,-1 0-1,0 0 1,1 1-1,-1 0 1,1 0-1,0 1 1,0 0-1,0-1 1,0 2-1,0-1 1,1 0-1,-1 1 1,1 0-1,0 0 1,0 0-1,-5 7 1,-3 11-6744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16.412"/>
    </inkml:context>
    <inkml:brush xml:id="br0">
      <inkml:brushProperty name="width" value="0.1" units="cm"/>
      <inkml:brushProperty name="height" value="0.1" units="cm"/>
    </inkml:brush>
  </inkml:definitions>
  <inkml:trace contextRef="#ctx0" brushRef="#br0">229 0 24575,'-1'0'0,"0"0"0,0 0 0,0 0 0,1 1 0,-1-1 0,0 0 0,0 0 0,0 0 0,0 1 0,1-1 0,-1 0 0,0 1 0,0-1 0,1 0 0,-1 1 0,0-1 0,0 1 0,1 0 0,-1-1 0,1 1 0,-1-1 0,0 1 0,1 0 0,0 0 0,-1-1 0,1 1 0,-1 1 0,-1 28 0,20 32 0,2-20 0,2-1 0,35 48 0,-2-2 0,-14-21 0,28 54 0,-67-116 0,0-1 0,0 1 0,-1 0 0,1-1 0,-1 1 0,0 0 0,0 0 0,-1 0 0,1 0 0,-1 0 0,0 0 0,0 0 0,0 0 0,0 0 0,-1 0 0,-1 5 0,1-6 0,-1-1 0,1 1 0,-1-1 0,0 0 0,0 1 0,0-1 0,0 0 0,0 0 0,0-1 0,-1 1 0,1 0 0,-1-1 0,1 1 0,-1-1 0,1 0 0,-1 0 0,0 0 0,0 0 0,0 0 0,1-1 0,-1 1 0,-5-1 0,-40 5-227,-1-2-1,1-3 1,0-2-1,0-1 1,-92-20-1,81 7-6598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18.808"/>
    </inkml:context>
    <inkml:brush xml:id="br0">
      <inkml:brushProperty name="width" value="0.1" units="cm"/>
      <inkml:brushProperty name="height" value="0.1" units="cm"/>
    </inkml:brush>
  </inkml:definitions>
  <inkml:trace contextRef="#ctx0" brushRef="#br0">225 0 24575,'2'23'0,"2"-1"0,0 1 0,1-1 0,2 0 0,0 0 0,14 29 0,0 2 0,-12-29 0,2 5 0,14 60 0,-23-83 0,-1 0 0,0 0 0,0 0 0,-1 0 0,1 0 0,-1 1 0,-1-1 0,1 0 0,-1 0 0,0 0 0,-1 0 0,1 0 0,-1 0 0,0 0 0,-1-1 0,-4 8 0,4-9 0,-1 0 0,0-1 0,0 0 0,0 0 0,0 0 0,-1 0 0,1-1 0,-1 0 0,1 0 0,-1 0 0,0 0 0,0-1 0,0 0 0,0 0 0,0 0 0,0 0 0,0-1 0,0 0 0,-1 0 0,-8-2 0,-3 1 0,0-2 0,0 0 0,0-1 0,-31-12 0,34 10-341,0-2 0,0 1-1,-21-17 1,8 3-6485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32.207"/>
    </inkml:context>
    <inkml:brush xml:id="br0">
      <inkml:brushProperty name="width" value="0.1" units="cm"/>
      <inkml:brushProperty name="height" value="0.1" units="cm"/>
    </inkml:brush>
  </inkml:definitions>
  <inkml:trace contextRef="#ctx0" brushRef="#br0">1 312 24575,'1'-8'0,"0"-1"0,1 1 0,0 0 0,0 0 0,1 0 0,0 0 0,0 0 0,1 1 0,0-1 0,1 1 0,-1 0 0,1 0 0,1 1 0,-1-1 0,1 1 0,0 0 0,0 1 0,10-7 0,8-6 0,1 2 0,0 0 0,51-22 0,-40 23 0,0 1 0,1 2 0,1 1 0,-1 2 0,2 2 0,-1 1 0,1 2 0,50 1 0,-78 4 0,-1 0 0,1 1 0,-1 0 0,0 1 0,0 0 0,0 0 0,0 1 0,-1 1 0,0 0 0,0 0 0,10 7 0,-7-3 0,0 2 0,0 0 0,-1 0 0,0 1 0,-1 0 0,13 22 0,0 7 0,-2 0 0,-2 2 0,27 87 0,64 329 0,2 4 0,-93-398 0,4-1 0,3-2 0,2-1 0,3 0 0,50 72 0,-66-111 0,2-1 0,0-1 0,1-1 0,1 0 0,0-1 0,2-1 0,0-1 0,0-1 0,2-1 0,0-1 0,0-1 0,2-1 0,-1-1 0,1-1 0,0-1 0,38 6 0,-24-9 0,1-2 0,-1-2 0,0-1 0,1-2 0,-1-2 0,0-1 0,0-2 0,39-13 0,-49 12 0,-1-2 0,-1-1 0,0-1 0,-1-1 0,0-1 0,-1-1 0,0-1 0,-2-2 0,0 0 0,0-2 0,27-31 0,-45 44-114,1-1 1,-1 0-1,-1 0 0,1 0 0,-1 0 1,-1-1-1,1 0 0,-1 0 0,-1 0 1,0 0-1,2-18 0,-2-10-6712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7.707"/>
    </inkml:context>
    <inkml:brush xml:id="br0">
      <inkml:brushProperty name="width" value="0.035" units="cm"/>
      <inkml:brushProperty name="height" value="0.035" units="cm"/>
      <inkml:brushProperty name="color" value="#849398"/>
    </inkml:brush>
  </inkml:definitions>
  <inkml:trace contextRef="#ctx0" brushRef="#br0">93 1 24575,'0'4'0,"0"11"0,0 16 0,0 26 0,-5 29 0,-1 32 0,-9 28 0,-1 11 0,-4 1 0,3-12 0,4-31-8191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001"/>
    </inkml:context>
    <inkml:brush xml:id="br0">
      <inkml:brushProperty name="width" value="0.05" units="cm"/>
      <inkml:brushProperty name="height" value="0.05" units="cm"/>
    </inkml:brush>
  </inkml:definitions>
  <inkml:trace contextRef="#ctx0" brushRef="#br0">1 22 24575,'0'-22'0,"-1"32"0,2 37 0,2 17 0,3 1 0,2-2 0,19 67 0,-22-122-1365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332"/>
    </inkml:context>
    <inkml:brush xml:id="br0">
      <inkml:brushProperty name="width" value="0.05" units="cm"/>
      <inkml:brushProperty name="height" value="0.05" units="cm"/>
    </inkml:brush>
  </inkml:definitions>
  <inkml:trace contextRef="#ctx0" brushRef="#br0">37 143 24575,'-5'0'0,"0"-2"0,-5-1 0,0-2 0,3 0 0,8-4 0,10 0 0,9-3 0,13-3 0,11 0 0,11-4 0,9 2 0,3 4 0,-7 3 0,-10 5 0,-14 2-8191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8.788"/>
    </inkml:context>
    <inkml:brush xml:id="br0">
      <inkml:brushProperty name="width" value="0.05" units="cm"/>
      <inkml:brushProperty name="height" value="0.05" units="cm"/>
    </inkml:brush>
  </inkml:definitions>
  <inkml:trace contextRef="#ctx0" brushRef="#br0">74 88 24575,'0'-1'0,"0"0"0,0 0 0,0-1 0,0 1 0,0 0 0,0 0 0,0-1 0,0 1 0,0 0 0,-1 0 0,1 0 0,-1 0 0,1-1 0,-1 1 0,1 0 0,-1 0 0,1 0 0,-1 0 0,0 0 0,-1-1 0,1 2 0,1 0 0,-1-1 0,0 1 0,1 0 0,-1 0 0,0 0 0,0 0 0,0 0 0,1 0 0,-1 0 0,0 0 0,0 0 0,1 1 0,-1-1 0,0 0 0,1 0 0,-1 1 0,0-1 0,1 0 0,-1 1 0,0-1 0,1 1 0,-2 0 0,-2 2 0,0 1 0,0-1 0,1 1 0,-1 0 0,1 0 0,0 0 0,0 1 0,-2 4 0,2-3 0,1 0 0,-1 0 0,2 0 0,-1 1 0,1-1 0,0 0 0,0 1 0,0-1 0,1 1 0,1 7 0,-1-13 0,0 1 0,1 0 0,-1-1 0,0 1 0,1-1 0,0 1 0,-1-1 0,1 1 0,0-1 0,0 0 0,-1 1 0,1-1 0,0 0 0,0 0 0,1 1 0,-1-1 0,0 0 0,0 0 0,0 0 0,1 0 0,-1-1 0,1 1 0,-1 0 0,0 0 0,1-1 0,-1 1 0,1-1 0,0 0 0,-1 1 0,1-1 0,-1 0 0,1 0 0,-1 0 0,1 0 0,0 0 0,-1 0 0,1 0 0,-1-1 0,1 1 0,-1 0 0,1-1 0,-1 1 0,1-1 0,2-1 0,1 0 0,-1-1 0,0 1 0,0-1 0,0 0 0,0 0 0,0 0 0,0 0 0,-1 0 0,1-1 0,-1 0 0,0 0 0,0 0 0,0 0 0,-1 0 0,0-1 0,0 1 0,0-1 0,0 1 0,0-1 0,-1 0 0,0 1 0,0-1 0,0 0 0,-1 0 0,0 0 0,0 0 0,0 0 0,0 0 0,-1 0 0,0 0 0,0 1 0,0-1 0,0 0 0,-1 0 0,0 1 0,0-1 0,0 1 0,-4-6 0,-20-21-1365,16 19-5461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9.084"/>
    </inkml:context>
    <inkml:brush xml:id="br0">
      <inkml:brushProperty name="width" value="0.05" units="cm"/>
      <inkml:brushProperty name="height" value="0.05" units="cm"/>
    </inkml:brush>
  </inkml:definitions>
  <inkml:trace contextRef="#ctx0" brushRef="#br0">1 1 24575,'0'4'0,"0"8"0,0 11 0,0 12 0,0 8 0,0 7 0,0 2 0,0 0 0,4-4 0,2-4 0,-1-6 0,0-6 0,0-7 0,0-8-8191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2:59.698"/>
    </inkml:context>
    <inkml:brush xml:id="br0">
      <inkml:brushProperty name="width" value="0.05" units="cm"/>
      <inkml:brushProperty name="height" value="0.05" units="cm"/>
    </inkml:brush>
  </inkml:definitions>
  <inkml:trace contextRef="#ctx0" brushRef="#br0">1 164 24575,'0'-4'0,"1"1"0,0 0 0,0-1 0,0 1 0,1 0 0,-1 0 0,1 0 0,-1 0 0,1 0 0,0 0 0,0 0 0,1 1 0,-1-1 0,0 1 0,1 0 0,0-1 0,-1 1 0,1 0 0,0 0 0,4-2 0,65-30 0,-42 25 0,50-11 0,-49 13 0,45-14 0,-66 14 0,-15 3 0,4 3 0,-1 1 0,0 0 0,0 0 0,0 0 0,1 0 0,-1 0 0,0 0 0,0 1 0,1-1 0,-1 1 0,0-1 0,1 1 0,-3 1 0,-3 4 0,0 1 0,1 0 0,0 0 0,0 0 0,1 1 0,0 0 0,1 0 0,-1 0 0,2 0 0,-1 1 0,1 0 0,0-1 0,1 1 0,0 0 0,0 1 0,1-1 0,0 0 0,1 0 0,0 1 0,1 9 0,-1-19 0,0 1 0,0 0 0,1 0 0,-1 0 0,0 0 0,0-1 0,0 1 0,0 0 0,1 0 0,-1 0 0,0-1 0,1 1 0,-1 0 0,1 0 0,-1-1 0,1 1 0,-1 0 0,1-1 0,-1 1 0,1-1 0,0 1 0,-1 0 0,1-1 0,0 0 0,-1 1 0,1-1 0,0 1 0,0-1 0,-1 0 0,1 1 0,0-1 0,0 0 0,1 0 0,0 0 0,0-1 0,0 1 0,0-1 0,0 0 0,0 0 0,0 0 0,0 0 0,0 0 0,-1 0 0,1 0 0,0-1 0,2-2 0,4-4 0,0-1 0,0 0 0,11-18 0,1-26 0,-14 33 0,-4 18 0,-2 8 0,0 4 20,1-1 0,0 1 0,0 0 0,1-1 0,4 15 0,-5-19-134,0-1 0,1 1-1,0 0 1,0-1 0,1 1 0,-1-1-1,1 1 1,0-1 0,0 0 0,0 0-1,1-1 1,4 5 0,6 1-6712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026"/>
    </inkml:context>
    <inkml:brush xml:id="br0">
      <inkml:brushProperty name="width" value="0.05" units="cm"/>
      <inkml:brushProperty name="height" value="0.05" units="cm"/>
    </inkml:brush>
  </inkml:definitions>
  <inkml:trace contextRef="#ctx0" brushRef="#br0">0 22 24575,'0'-2'0,"0"-3"0,0-5 0,0 5 0,0 11 0,0 13 0,0 9 0,0 9 0,0 6 0,0 6 0,0 1 0,0 1 0,0-4 0,0-2 0,5-5 0,1-5 0,-1-6 0,0-8-8191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369"/>
    </inkml:context>
    <inkml:brush xml:id="br0">
      <inkml:brushProperty name="width" value="0.05" units="cm"/>
      <inkml:brushProperty name="height" value="0.05" units="cm"/>
    </inkml:brush>
  </inkml:definitions>
  <inkml:trace contextRef="#ctx0" brushRef="#br0">12 1 24575,'0'2'0,"0"5"0,0 8 0,0 8 0,0 8 0,0 9 0,-2 4 0,-1 7 0,1 1 0,0-4 0,0-6 0,1-8 0,3-8 0,3-7 0,4-8 0,2-6-8191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00.814"/>
    </inkml:context>
    <inkml:brush xml:id="br0">
      <inkml:brushProperty name="width" value="0.05" units="cm"/>
      <inkml:brushProperty name="height" value="0.05" units="cm"/>
    </inkml:brush>
  </inkml:definitions>
  <inkml:trace contextRef="#ctx0" brushRef="#br0">1 1 24575,'0'10'0,"1"1"0,1-1 0,0 0 0,0 0 0,1 0 0,0 0 0,1 0 0,0 0 0,1-1 0,8 14 0,-11-20 0,0 0 0,-1 0 0,1 0 0,0-1 0,0 1 0,1-1 0,-1 1 0,0-1 0,1 0 0,0 0 0,-1 0 0,1 0 0,0-1 0,0 1 0,0-1 0,0 1 0,0-1 0,0 0 0,0 0 0,1-1 0,-1 1 0,0-1 0,0 1 0,1-1 0,-1 0 0,0 0 0,1-1 0,-1 1 0,0-1 0,0 1 0,1-1 0,-1 0 0,0 0 0,0-1 0,0 1 0,3-2 0,-1-1 0,-1 1 0,0-1 0,0 0 0,0 0 0,-1 0 0,1 0 0,-1-1 0,0 1 0,0-1 0,0 0 0,-1 0 0,3-7 0,-1 1 0,0 0 0,-1 0 0,0 0 0,1-20 0,-8 129 0,3 1 0,4-1 0,20 112 0,-4-61-1365,-16-118-5461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11.961"/>
    </inkml:context>
    <inkml:brush xml:id="br0">
      <inkml:brushProperty name="width" value="0.05" units="cm"/>
      <inkml:brushProperty name="height" value="0.05" units="cm"/>
    </inkml:brush>
  </inkml:definitions>
  <inkml:trace contextRef="#ctx0" brushRef="#br0">1 26 24575,'0'196'0,"2"-232"0,2 0 0,1 0 0,12-43 0,-17 77 0,1 0 0,-1 0 0,0 0 0,1 0 0,0 0 0,-1 0 0,1 0 0,0 0 0,0 0 0,0 1 0,0-1 0,1 0 0,-1 1 0,0-1 0,1 1 0,-1-1 0,3-1 0,-3 3 0,0 0 0,0-1 0,0 1 0,0 0 0,0 0 0,0 0 0,0 0 0,0 0 0,0 0 0,-1 1 0,1-1 0,0 0 0,0 0 0,0 1 0,0-1 0,0 1 0,0-1 0,0 0 0,-1 1 0,1 0 0,0-1 0,0 1 0,-1-1 0,1 1 0,0 1 0,6 5 0,-1 1 0,0 0 0,-1 0 0,0 1 0,6 12 0,76 173 0,-79-180-1365,-2-6-5461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12.434"/>
    </inkml:context>
    <inkml:brush xml:id="br0">
      <inkml:brushProperty name="width" value="0.05" units="cm"/>
      <inkml:brushProperty name="height" value="0.05" units="cm"/>
    </inkml:brush>
  </inkml:definitions>
  <inkml:trace contextRef="#ctx0" brushRef="#br0">0 0 24575,'1'22'0,"0"0"0,2-1 0,6 30 0,-7-42 0,0 0 0,1 0 0,0-1 0,1 1 0,0-1 0,0 1 0,1-1 0,0 0 0,0-1 0,1 1 0,6 6 0,-11-13 0,-1 0 0,1 0 0,0-1 0,-1 1 0,1 0 0,0-1 0,0 1 0,0 0 0,-1-1 0,1 1 0,0-1 0,0 1 0,0-1 0,0 0 0,0 1 0,0-1 0,0 0 0,0 0 0,0 1 0,0-1 0,0 0 0,0 0 0,0 0 0,0 0 0,0 0 0,0-1 0,0 1 0,0 0 0,0 0 0,0-1 0,1 0 0,0 0 0,-1-1 0,0 1 0,1-1 0,-1 0 0,0 0 0,0 0 0,0 0 0,0 0 0,0 0 0,-1 0 0,1 0 0,-1 0 0,1-4 0,1-7 0,-1-1 0,0 1 0,-2-23 0,1 32-40,-1 0 0,1 0 0,-1 0 0,0 0-1,0 0 1,0 0 0,-1 1 0,1-1 0,-1 0 0,0 1 0,0-1-1,0 1 1,-1 0 0,1-1 0,-1 1 0,1 0 0,-1 1-1,0-1 1,0 0 0,-1 1 0,1 0 0,0 0 0,-1 0 0,0 0-1,1 0 1,-1 1 0,0-1 0,0 1 0,0 0 0,1 0-1,-1 1 1,0-1 0,-7 1 0,-5-1-6786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49.591"/>
    </inkml:context>
    <inkml:brush xml:id="br0">
      <inkml:brushProperty name="width" value="0.035" units="cm"/>
      <inkml:brushProperty name="height" value="0.035" units="cm"/>
      <inkml:brushProperty name="color" value="#849398"/>
    </inkml:brush>
  </inkml:definitions>
  <inkml:trace contextRef="#ctx0" brushRef="#br0">76 0 24575,'0'9'0,"0"12"0,0 15 0,0 21 0,-5 27 0,-1 31 0,-9 17 0,-1 10 0,1-6 0,4-17 0,3-29-8191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2.602"/>
    </inkml:context>
    <inkml:brush xml:id="br0">
      <inkml:brushProperty name="width" value="0.05" units="cm"/>
      <inkml:brushProperty name="height" value="0.05" units="cm"/>
    </inkml:brush>
  </inkml:definitions>
  <inkml:trace contextRef="#ctx0" brushRef="#br0">1 5 24575,'0'-4'0,"0"7"0,0 9 0,0 11 0,0 16 0,0 11 0,0 6 0,0 4 0,0 1 0,0-6 0,0-2 0,0-1 0,0-4 0,5-11 0,1-11-8191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2.886"/>
    </inkml:context>
    <inkml:brush xml:id="br0">
      <inkml:brushProperty name="width" value="0.05" units="cm"/>
      <inkml:brushProperty name="height" value="0.05" units="cm"/>
    </inkml:brush>
  </inkml:definitions>
  <inkml:trace contextRef="#ctx0" brushRef="#br0">7 23 24575,'-5'0'0,"3"0"0,8 0 0,11 0 0,7 0 0,10 0 0,9-9 0,-4-4-8191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029"/>
    </inkml:context>
    <inkml:brush xml:id="br0">
      <inkml:brushProperty name="width" value="0.05" units="cm"/>
      <inkml:brushProperty name="height" value="0.05" units="cm"/>
    </inkml:brush>
  </inkml:definitions>
  <inkml:trace contextRef="#ctx0" brushRef="#br0">244 0 24575,'-8'1'0,"1"0"0,0 0 0,-1 1 0,1 0 0,0 0 0,0 0 0,0 1 0,0 0 0,1 1 0,-1-1 0,1 1 0,0 1 0,0-1 0,0 1 0,1 0 0,-1 0 0,1 1 0,-5 6 0,8-10 0,0 1 0,0 0 0,0 0 0,0 0 0,1 0 0,-1 0 0,1 1 0,-1-1 0,1 0 0,0 1 0,1-1 0,-1 1 0,1-1 0,-1 1 0,1-1 0,0 1 0,0-1 0,0 1 0,1-1 0,-1 1 0,1-1 0,0 1 0,0-1 0,0 0 0,1 1 0,-1-1 0,1 0 0,-1 0 0,1 0 0,0 0 0,0 0 0,1-1 0,-1 1 0,1 0 0,-1-1 0,1 0 0,0 0 0,5 4 0,14 7 0,-14-9 0,0 0 0,0 1 0,-1 0 0,14 12 0,-20-16 0,0 0 0,0 0 0,0 0 0,0 0 0,-1 0 0,1 0 0,0 0 0,-1 0 0,1 0 0,-1 1 0,1-1 0,-1 0 0,1 0 0,-1 1 0,0-1 0,0 0 0,1 1 0,-1-1 0,0 0 0,0 1 0,-1-1 0,1 0 0,0 1 0,0-1 0,0 0 0,-1 0 0,1 1 0,-1-1 0,1 0 0,-1 0 0,0 0 0,1 1 0,-1-1 0,0 0 0,0 0 0,0 0 0,0 0 0,0 0 0,-1 1 0,-10 6-27,0-1 0,0 0-1,-1-1 1,0 0-1,0 0 1,0-2 0,-1 0-1,0 0 1,-21 2 0,1 2-1065,11-3-5734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530"/>
    </inkml:context>
    <inkml:brush xml:id="br0">
      <inkml:brushProperty name="width" value="0.05" units="cm"/>
      <inkml:brushProperty name="height" value="0.05" units="cm"/>
    </inkml:brush>
  </inkml:definitions>
  <inkml:trace contextRef="#ctx0" brushRef="#br0">3 37 24575,'-1'42'0,"0"39"0,1-76 0,0 1 0,1-1 0,0 0 0,0 1 0,0-1 0,1 0 0,-1 0 0,1 0 0,1 0 0,-1 0 0,4 5 0,-5-9 0,0 1 0,0-1 0,0 0 0,1 0 0,-1 0 0,0 0 0,1 0 0,-1 0 0,0 0 0,1-1 0,-1 1 0,1 0 0,-1-1 0,1 1 0,0-1 0,-1 1 0,1-1 0,-1 0 0,1 0 0,0 0 0,-1 0 0,1 0 0,0 0 0,-1 0 0,1-1 0,-1 1 0,1 0 0,0-1 0,-1 1 0,1-1 0,-1 0 0,1 0 0,-1 1 0,0-1 0,1 0 0,-1 0 0,0 0 0,1 0 0,0-2 0,5-4 0,0 0 0,0 0 0,-1 0 0,0-1 0,7-12 0,22-54 0,-28 56 0,0 1 0,14-24 0,-20 40 0,0-1 0,0 1 0,0 0 0,-1-1 0,1 1 0,0 0 0,1 0 0,-1-1 0,0 1 0,0 0 0,0 0 0,1 0 0,-1 0 0,0 1 0,1-1 0,-1 0 0,1 0 0,-1 1 0,1-1 0,-1 1 0,1 0 0,3-1 0,-4 1 0,1 1 0,0-1 0,-1 1 0,1 0 0,-1-1 0,1 1 0,-1 0 0,1 0 0,-1 0 0,0 0 0,0 0 0,1 0 0,-1 1 0,0-1 0,0 0 0,0 1 0,1 2 0,4 5 0,-2 0 0,1 1 0,-1 0 0,-1 0 0,5 18 0,0 16-1365,0-1-5461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03:24.938"/>
    </inkml:context>
    <inkml:brush xml:id="br0">
      <inkml:brushProperty name="width" value="0.05" units="cm"/>
      <inkml:brushProperty name="height" value="0.05" units="cm"/>
    </inkml:brush>
  </inkml:definitions>
  <inkml:trace contextRef="#ctx0" brushRef="#br0">120 0 24575,'-4'1'0,"1"-1"0,-1 1 0,1 0 0,-1 0 0,1 0 0,-1 1 0,1-1 0,0 1 0,0 0 0,0 0 0,0 0 0,0 0 0,0 1 0,1-1 0,-1 1 0,1-1 0,-1 1 0,1 0 0,0 0 0,0 0 0,-3 7 0,-2 3 0,1 1 0,0 0 0,-7 25 0,11-31 0,0 0 0,0 1 0,1-1 0,0 0 0,0 0 0,1 1 0,0-1 0,0 0 0,3 14 0,-2-17 0,1 0 0,0 1 0,1-1 0,-1 0 0,1 0 0,0-1 0,0 1 0,1 0 0,-1-1 0,1 0 0,0 0 0,0 0 0,1 0 0,8 5 0,-8-5 0,1 0 0,-1 0 0,0 1 0,0 0 0,0-1 0,0 2 0,-1-1 0,7 12 0,-10-15 0,0 0 0,-1-1 0,1 1 0,-1 0 0,1 0 0,-1 0 0,0 0 0,0 0 0,0 0 0,0 0 0,0 0 0,0 0 0,0 0 0,-1 0 0,1 0 0,-1-1 0,1 1 0,-1 0 0,0 0 0,0 0 0,1-1 0,-1 1 0,-1 0 0,1-1 0,0 1 0,0-1 0,-1 1 0,1-1 0,0 0 0,-1 1 0,1-1 0,-1 0 0,0 0 0,1 0 0,-1 0 0,-3 0 0,-4 4-273,-1 0 0,0-1 0,0 0 0,-15 3 0,-7 0-6553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1:59.926"/>
    </inkml:context>
    <inkml:brush xml:id="br0">
      <inkml:brushProperty name="width" value="0.1" units="cm"/>
      <inkml:brushProperty name="height" value="0.1" units="cm"/>
    </inkml:brush>
  </inkml:definitions>
  <inkml:trace contextRef="#ctx0" brushRef="#br0">1 232 24575,'30'-3'0,"0"0"0,0-3 0,0 0 0,0-2 0,49-21 0,-26 11 0,107-41 0,105-32 0,-257 89 0,1 0 0,-1 0 0,0 1 0,1 0 0,-1 1 0,1 0 0,14 1 0,-22 0 0,1-1 0,0 0 0,0 1 0,0 0 0,-1-1 0,1 1 0,0 0 0,-1 0 0,1 0 0,-1 0 0,1 0 0,-1 0 0,1 0 0,-1 1 0,0-1 0,1 0 0,-1 1 0,0-1 0,0 1 0,0-1 0,0 1 0,0 0 0,-1-1 0,1 1 0,0 0 0,-1 0 0,1 0 0,-1-1 0,0 1 0,0 0 0,1 0 0,-1 0 0,0 0 0,-1-1 0,1 1 0,0 0 0,0 0 0,-1 0 0,1 0 0,-2 2 0,-2 10 0,-1 0 0,-1 0 0,0 0 0,0-1 0,-2 0 0,1 0 0,-2-1 0,-10 13 0,-85 87 0,101-109 0,-65 60-455,-2-4 0,-94 60 0,107-81-6371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12.421"/>
    </inkml:context>
    <inkml:brush xml:id="br0">
      <inkml:brushProperty name="width" value="0.1" units="cm"/>
      <inkml:brushProperty name="height" value="0.1" units="cm"/>
    </inkml:brush>
  </inkml:definitions>
  <inkml:trace contextRef="#ctx0" brushRef="#br0">25 991 24575,'-6'7'0,"-2"0"0,3-24 0,0-342 0,7 200 0,-3 25 0,4-156 0,-3 288 0,0 0 0,0-1 0,0 1 0,1 0 0,-1 0 0,1-1 0,-1 1 0,1 0 0,0 0 0,0 0 0,-1 0 0,2 0 0,-1 0 0,0 0 0,0 0 0,1 1 0,-1-1 0,3-2 0,-2 3 0,-1 0 0,1 1 0,-1-1 0,1 1 0,-1-1 0,1 1 0,-1 0 0,1 0 0,-1 0 0,1-1 0,0 2 0,-1-1 0,1 0 0,-1 0 0,1 0 0,-1 1 0,1-1 0,-1 1 0,4 0 0,2 3 0,1 0 0,0 1 0,-1 0 0,0 0 0,0 0 0,-1 1 0,1 0 0,5 7 0,12 19 0,-2 2 0,0 0 0,26 60 0,-9-18 0,-1-4-120,74 127 372,-86-158-751,1-1 0,54 59 0,-51-68-6327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12.876"/>
    </inkml:context>
    <inkml:brush xml:id="br0">
      <inkml:brushProperty name="width" value="0.1" units="cm"/>
      <inkml:brushProperty name="height" value="0.1" units="cm"/>
    </inkml:brush>
  </inkml:definitions>
  <inkml:trace contextRef="#ctx0" brushRef="#br0">5 131 24575,'-4'0'0,"3"0"0,9 0 0,6 0 0,8-11 0,8-3 0,9-7 0,6 0 0,1-3 0,1 2 0,-7 5-8191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13.644"/>
    </inkml:context>
    <inkml:brush xml:id="br0">
      <inkml:brushProperty name="width" value="0.1" units="cm"/>
      <inkml:brushProperty name="height" value="0.1" units="cm"/>
    </inkml:brush>
  </inkml:definitions>
  <inkml:trace contextRef="#ctx0" brushRef="#br0">0 530 24575,'2'-21'0,"0"1"0,1 0 0,2 0 0,12-39 0,7-32 0,-11 15 0,7-129 0,-17 187 0,4 24 0,8 32 0,10 71 0,39 132 0,-53-206 0,14 39 0,-22-68 0,-1 0 0,1-1 0,1 1 0,-1 0 0,1-1 0,0 0 0,0 0 0,9 9 0,-12-13-62,1 0 0,-1 0 0,0 0 0,0-1 0,1 1 0,-1 0 0,1-1 0,-1 1 0,1 0 0,-1-1 0,1 0 0,-1 1-1,1-1 1,-1 0 0,1 0 0,-1 0 0,1 0 0,-1 0 0,1 0 0,-1 0 0,4-1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14.179"/>
    </inkml:context>
    <inkml:brush xml:id="br0">
      <inkml:brushProperty name="width" value="0.1" units="cm"/>
      <inkml:brushProperty name="height" value="0.1" units="cm"/>
    </inkml:brush>
  </inkml:definitions>
  <inkml:trace contextRef="#ctx0" brushRef="#br0">1 53 24575,'0'-7'0,"0"-6"0,0-5 0,0 5 0,0 11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1.702"/>
    </inkml:context>
    <inkml:brush xml:id="br0">
      <inkml:brushProperty name="width" value="0.035" units="cm"/>
      <inkml:brushProperty name="height" value="0.035" units="cm"/>
      <inkml:brushProperty name="color" value="#849398"/>
    </inkml:brush>
  </inkml:definitions>
  <inkml:trace contextRef="#ctx0" brushRef="#br0">130 6 24575,'0'-5'0,"0"8"0,0 12 0,0 18 0,-9 16 0,-3 22 0,-9 17 0,0 12 0,-2 7 0,4-6 0,4-11 0,6-22-8191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28.998"/>
    </inkml:context>
    <inkml:brush xml:id="br0">
      <inkml:brushProperty name="width" value="0.1" units="cm"/>
      <inkml:brushProperty name="height" value="0.1" units="cm"/>
    </inkml:brush>
  </inkml:definitions>
  <inkml:trace contextRef="#ctx0" brushRef="#br0">18 5 24575,'0'-3'0,"0"1"0,0 6 0,0 13 0,0 10 0,0 8 0,0 2 0,0-13 0,0-18 0,0-16 0,0-11 0,0-5 0,-8 1 0,-1 6-8191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29.436"/>
    </inkml:context>
    <inkml:brush xml:id="br0">
      <inkml:brushProperty name="width" value="0.1" units="cm"/>
      <inkml:brushProperty name="height" value="0.1" units="cm"/>
    </inkml:brush>
  </inkml:definitions>
  <inkml:trace contextRef="#ctx0" brushRef="#br0">1 127 24575,'3'-7'0,"9"-7"0,6 0 0,7-5 0,3 1 0,0 2 0,3 2 0,-1 3 0,-1 2 0,-7 4-8191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0.567"/>
    </inkml:context>
    <inkml:brush xml:id="br0">
      <inkml:brushProperty name="width" value="0.1" units="cm"/>
      <inkml:brushProperty name="height" value="0.1" units="cm"/>
    </inkml:brush>
  </inkml:definitions>
  <inkml:trace contextRef="#ctx0" brushRef="#br0">203 5 24575,'-2'0'0,"1"1"0,-1-1 0,0 1 0,0 0 0,1-1 0,-1 1 0,0 0 0,1 0 0,-1 0 0,1 0 0,-1 0 0,1 0 0,-1 0 0,1 1 0,0-1 0,0 0 0,0 1 0,0-1 0,0 1 0,0 0 0,0-1 0,0 1 0,0 0 0,1-1 0,-1 1 0,1 0 0,-1 0 0,1-1 0,0 4 0,-8 58 0,8-56 0,0 31 0,0-32 0,0-25 0,1 11 0,-2 1 0,1-1 0,-1 1 0,0 0 0,-1-1 0,1 1 0,-2 0 0,1 0 0,-1 0 0,0 0 0,0 1 0,-7-11 0,8 14 0,-1 0 0,1 0 0,-1 0 0,0 1 0,0-1 0,0 1 0,0 0 0,0-1 0,-1 1 0,1 1 0,-1-1 0,1 1 0,-1-1 0,0 1 0,1 0 0,-1 0 0,0 0 0,0 1 0,0 0 0,1-1 0,-1 1 0,0 0 0,0 1 0,0-1 0,0 1 0,-4 1 0,5-1-91,1-1 0,0 1 0,-1 0 0,1 0 0,0 0 0,-1 0 0,1 1 0,0-1 0,0 1 0,0-1 0,0 1 0,0 0 0,0 0 0,-1 2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2.602"/>
    </inkml:context>
    <inkml:brush xml:id="br0">
      <inkml:brushProperty name="width" value="0.1" units="cm"/>
      <inkml:brushProperty name="height" value="0.1" units="cm"/>
    </inkml:brush>
  </inkml:definitions>
  <inkml:trace contextRef="#ctx0" brushRef="#br0">1 0 24575,'7'0'0,"6"0"0,5 0 0,2 0 0,9 0 0,7 0 0,4 0 0,3 0 0,1 0 0,0 0 0,0 0 0,-7 4 0,-11 1-8191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3.102"/>
    </inkml:context>
    <inkml:brush xml:id="br0">
      <inkml:brushProperty name="width" value="0.1" units="cm"/>
      <inkml:brushProperty name="height" value="0.1" units="cm"/>
    </inkml:brush>
  </inkml:definitions>
  <inkml:trace contextRef="#ctx0" brushRef="#br0">382 0 24575,'0'4'0,"-11"1"0,-7 7 0,-4 5 0,-9 6 0,-7 4 0,-4 4 0,-1 0 0,-2 3 0,4-2 0,2-5 0,7-1 0,13-5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3.679"/>
    </inkml:context>
    <inkml:brush xml:id="br0">
      <inkml:brushProperty name="width" value="0.1" units="cm"/>
      <inkml:brushProperty name="height" value="0.1" units="cm"/>
    </inkml:brush>
  </inkml:definitions>
  <inkml:trace contextRef="#ctx0" brushRef="#br0">0 116 24575,'4'0'0,"4"-3"0,9-2 0,4-6 0,3-2 0,4-6 0,1 0 0,3 0 0,3 4 0,-4 3-8191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3.964"/>
    </inkml:context>
    <inkml:brush xml:id="br0">
      <inkml:brushProperty name="width" value="0.1" units="cm"/>
      <inkml:brushProperty name="height" value="0.1" units="cm"/>
    </inkml:brush>
  </inkml:definitions>
  <inkml:trace contextRef="#ctx0" brushRef="#br0">1 58 24575,'7'0'0,"10"0"0,8-3 0,8-2 0,6-3 0,6 0 0,3 0 0,-2-4 0,-10-1-8191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36.624"/>
    </inkml:context>
    <inkml:brush xml:id="br0">
      <inkml:brushProperty name="width" value="0.1" units="cm"/>
      <inkml:brushProperty name="height" value="0.1" units="cm"/>
    </inkml:brush>
  </inkml:definitions>
  <inkml:trace contextRef="#ctx0" brushRef="#br0">0 28 24575,'30'-2'0,"51"-9"0,-46 5 0,45-2 0,-68 8 0,0 0 0,1 1 0,-1 0 0,0 1 0,0 0 0,0 1 0,19 8 0,-12-2 0,-1 0 0,-1 2 0,0 1 0,0 0 0,-1 1 0,-1 0 0,0 1 0,-1 1 0,-1 0 0,0 2 0,-1-1 0,0 1 0,9 21 0,15 31 0,-3 3 0,24 80 0,-39-104 0,83 252 0,-44-122 0,93 199 0,-136-349 0,0 0 0,2-2 0,1 0 0,2 0 0,0-2 0,1 0 0,2-2 0,25 22 0,-29-30 0,0-1 0,1-1 0,0 0 0,1-2 0,0 0 0,1-2 0,0 0 0,0-1 0,1-1 0,0-1 0,41 3 0,-28-5 0,-1-2 0,1-1 0,0-2 0,36-6 0,-59 6 0,-1 0 0,1 0 0,-1-1 0,0-1 0,0 0 0,0-1 0,-1 0 0,0 0 0,0-1 0,0 0 0,0-1 0,-1 0 0,0-1 0,-1 0 0,15-16 0,-11 0-1365,-5 3-5461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2:57.436"/>
    </inkml:context>
    <inkml:brush xml:id="br0">
      <inkml:brushProperty name="width" value="0.1" units="cm"/>
      <inkml:brushProperty name="height" value="0.1" units="cm"/>
    </inkml:brush>
  </inkml:definitions>
  <inkml:trace contextRef="#ctx0" brushRef="#br0">56 1 24575,'0'10'0,"2"1"0,-1-1 0,1 0 0,1 1 0,0-1 0,0 0 0,1 0 0,8 14 0,48 75 0,-48-82 0,14 21 0,-1 1 0,-3 1 0,-1 2 0,-2-1 0,19 61 0,-37-99 0,0 1 0,0 0 0,0 0 0,-1 0 0,0 0 0,1 0 0,-1 0 0,-1 0 0,1 0 0,0 0 0,-1 0 0,0-1 0,0 1 0,0 0 0,-1 0 0,1-1 0,-1 1 0,0 0 0,0-1 0,0 0 0,0 1 0,-3 2 0,1-2 0,-1-1 0,0 0 0,1 0 0,-1 0 0,-1 0 0,1 0 0,0-1 0,0 0 0,-1-1 0,1 1 0,-1-1 0,0 0 0,1 0 0,-11 0 0,4 0-97,0 0-1,0-1 1,0-1-1,1 0 1,-1 0-1,0-1 1,1 0-1,-1-1 1,1-1-1,0 0 1,0 0-1,0-1 0,-15-10 1,0-9-6729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12.185"/>
    </inkml:context>
    <inkml:brush xml:id="br0">
      <inkml:brushProperty name="width" value="0.05" units="cm"/>
      <inkml:brushProperty name="height" value="0.05" units="cm"/>
    </inkml:brush>
  </inkml:definitions>
  <inkml:trace contextRef="#ctx0" brushRef="#br0">841 1 24575,'-1'0'0,"1"0"0,0 0 0,-1 0 0,1 0 0,0 0 0,-1 0 0,1 0 0,0 0 0,-1 0 0,1 0 0,0 0 0,-1 0 0,1 0 0,0 0 0,-1 1 0,1-1 0,0 0 0,-1 0 0,1 0 0,0 0 0,-1 1 0,1-1 0,0 0 0,0 0 0,-1 1 0,1-1 0,0 0 0,0 0 0,0 1 0,-1-1 0,1 0 0,0 1 0,0-1 0,0 0 0,0 1 0,0-1 0,0 0 0,-1 1 0,1-1 0,0 0 0,0 1 0,0-1 0,0 0 0,0 1 0,0-1 0,0 0 0,1 1 0,-1-1 0,0 0 0,0 1 0,-3 24 0,-10 97 0,-43 183 0,-59 112 0,51-229 0,-143 296 0,-141 154 0,332-611-1365,7-10-5461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2.135"/>
    </inkml:context>
    <inkml:brush xml:id="br0">
      <inkml:brushProperty name="width" value="0.035" units="cm"/>
      <inkml:brushProperty name="height" value="0.035" units="cm"/>
      <inkml:brushProperty name="color" value="#849398"/>
    </inkml:brush>
  </inkml:definitions>
  <inkml:trace contextRef="#ctx0" brushRef="#br0">29 13 24575,'0'-10'0,"0"7"0,0 13 0,0 17 0,0 23 0,-4 30 0,-3 28 0,2 18 0,0 6 0,2-6 0,1-16 0,0-17 0,2-25-8191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28.300"/>
    </inkml:context>
    <inkml:brush xml:id="br0">
      <inkml:brushProperty name="width" value="0.05" units="cm"/>
      <inkml:brushProperty name="height" value="0.05" units="cm"/>
    </inkml:brush>
  </inkml:definitions>
  <inkml:trace contextRef="#ctx0" brushRef="#br0">1 5 24575,'0'-2'0,"0"-1"0,6 25 0,58 133 0,37 79 0,-84-201 0,1 0 0,2-2 0,2 0 0,43 49 0,-55-70 12,1 0 0,0-1 0,1 0 0,0-1 0,0 0 0,1-1 0,0 0 0,0-1 0,21 7 0,-12-7-260,1 0 1,-1-2-1,1-1 1,0-1-1,27 0 1,-10-3-6579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29.211"/>
    </inkml:context>
    <inkml:brush xml:id="br0">
      <inkml:brushProperty name="width" value="0.05" units="cm"/>
      <inkml:brushProperty name="height" value="0.05" units="cm"/>
    </inkml:brush>
  </inkml:definitions>
  <inkml:trace contextRef="#ctx0" brushRef="#br0">0 1 24575,'0'3'0,"0"4"0,0 3 0,0 7 0,0 9 0,0 3 0,0-1 0,0-2 0,3-5 0,1 3 0,0-4-8191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29.413"/>
    </inkml:context>
    <inkml:brush xml:id="br0">
      <inkml:brushProperty name="width" value="0.05" units="cm"/>
      <inkml:brushProperty name="height" value="0.05" units="cm"/>
    </inkml:brush>
  </inkml:definitions>
  <inkml:trace contextRef="#ctx0" brushRef="#br0">1 0 24575,'0'0'-8191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29.943"/>
    </inkml:context>
    <inkml:brush xml:id="br0">
      <inkml:brushProperty name="width" value="0.05" units="cm"/>
      <inkml:brushProperty name="height" value="0.05" units="cm"/>
    </inkml:brush>
  </inkml:definitions>
  <inkml:trace contextRef="#ctx0" brushRef="#br0">0 0 24575,'0'110'0,"0"-65"0,0-38 0,0-13 0,0-1 0,1 0 0,0 0 0,1 0 0,-1 0 0,1 0 0,0 0 0,1 0 0,0 1 0,0-1 0,0 1 0,1 0 0,8-11 0,-10 14 0,1 0 0,-1 0 0,1-1 0,0 2 0,1-1 0,-1 0 0,0 1 0,1-1 0,-1 1 0,1 0 0,0 0 0,0 0 0,0 1 0,0 0 0,0-1 0,0 1 0,0 0 0,0 1 0,1-1 0,-1 1 0,0 0 0,0 0 0,6 1 0,-7 0 0,1 1 0,-1-1 0,0 1 0,0-1 0,1 1 0,-1 0 0,0 1 0,-1-1 0,1 0 0,0 1 0,-1 0 0,1-1 0,-1 1 0,0 0 0,0 0 0,0 0 0,0 1 0,0-1 0,-1 0 0,0 1 0,0-1 0,2 7 0,3 11 0,-2 0 0,4 35 0,-7-46 0,2 17-1365,-2-6-5461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0.222"/>
    </inkml:context>
    <inkml:brush xml:id="br0">
      <inkml:brushProperty name="width" value="0.05" units="cm"/>
      <inkml:brushProperty name="height" value="0.05" units="cm"/>
    </inkml:brush>
  </inkml:definitions>
  <inkml:trace contextRef="#ctx0" brushRef="#br0">0 1 24575,'6'0'0,"2"9"0,0 8 0,-2 8 0,-2 9 0,-1 4 0,-2 1 0,-1-2 0,0-3 0,0 3 0,0-2 0,0-5 0,2-6 0,2-6 0,0-5-8191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0.427"/>
    </inkml:context>
    <inkml:brush xml:id="br0">
      <inkml:brushProperty name="width" value="0.05" units="cm"/>
      <inkml:brushProperty name="height" value="0.05" units="cm"/>
    </inkml:brush>
  </inkml:definitions>
  <inkml:trace contextRef="#ctx0" brushRef="#br0">0 66 24575,'0'-3'0,"0"-7"0,6-2 0,8 2 0,7 1 0,6 1 0,5 0 0,-4 3-8191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0.883"/>
    </inkml:context>
    <inkml:brush xml:id="br0">
      <inkml:brushProperty name="width" value="0.05" units="cm"/>
      <inkml:brushProperty name="height" value="0.05" units="cm"/>
    </inkml:brush>
  </inkml:definitions>
  <inkml:trace contextRef="#ctx0" brushRef="#br0">0 201 24575,'65'-78'0,"-60"70"0,0-1 0,0 1 0,0-1 0,-1 1 0,0-1 0,-1 0 0,0-1 0,2-10 0,-4 19 0,-1 0 0,0 0 0,1 0 0,-1 0 0,0 1 0,0-1 0,1 0 0,-1 0 0,0 0 0,0 0 0,0 0 0,0 0 0,0 0 0,-1 0 0,1 0 0,0 0 0,0 0 0,-1 0 0,1 0 0,0 0 0,-1 1 0,1-1 0,-1 0 0,1 0 0,-1 0 0,0 1 0,1-1 0,-1 0 0,0 0 0,1 1 0,-1-1 0,0 1 0,0-1 0,1 1 0,-1-1 0,0 1 0,0-1 0,0 1 0,0 0 0,0-1 0,0 1 0,0 0 0,0 0 0,0 0 0,0 0 0,-1 0 0,-1 0 0,0 1 0,1 0 0,-1-1 0,0 1 0,1 0 0,-1 1 0,1-1 0,0 0 0,-1 1 0,1-1 0,0 1 0,0 0 0,0 0 0,0-1 0,-3 5 0,2-1 0,-1 0 0,1 0 0,0 0 0,0 1 0,1-1 0,0 1 0,0 0 0,0 0 0,1 0 0,-1 0 0,1 0 0,1 0 0,-1 0 0,1 0 0,0 0 0,1 0 0,-1 0 0,3 8 0,-2-10 0,0 0 0,1-1 0,0 1 0,-1-1 0,1 0 0,0 0 0,0 1 0,1-1 0,-1 0 0,1-1 0,-1 1 0,1 0 0,0-1 0,0 0 0,0 1 0,0-1 0,1 0 0,-1-1 0,1 1 0,-1 0 0,1-1 0,-1 0 0,1 0 0,0 0 0,-1 0 0,1-1 0,0 0 0,0 1 0,6-2 0,16-1-1365,-3-2-5461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1.209"/>
    </inkml:context>
    <inkml:brush xml:id="br0">
      <inkml:brushProperty name="width" value="0.05" units="cm"/>
      <inkml:brushProperty name="height" value="0.05" units="cm"/>
    </inkml:brush>
  </inkml:definitions>
  <inkml:trace contextRef="#ctx0" brushRef="#br0">0 1 24575,'1'217'0,"-1"-224"-68,1-1 0,0 0-1,0 0 1,1 1 0,0-1 0,1 1-1,0-1 1,0 1 0,0 0 0,1 0-1,0 0 1,0 1 0,1-1 0,0 1-1,0 0 1,0 0 0,1 1-1,0 0 1,11-9 0,10 0-6758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1.665"/>
    </inkml:context>
    <inkml:brush xml:id="br0">
      <inkml:brushProperty name="width" value="0.05" units="cm"/>
      <inkml:brushProperty name="height" value="0.05" units="cm"/>
    </inkml:brush>
  </inkml:definitions>
  <inkml:trace contextRef="#ctx0" brushRef="#br0">0 224 24575,'3'-1'0,"0"1"0,-1-1 0,1 0 0,-1 0 0,1 0 0,-1 0 0,0 0 0,1-1 0,-1 1 0,0-1 0,0 1 0,0-1 0,0 0 0,0 0 0,0 0 0,2-4 0,29-42 0,-24 34 0,24-48 0,-32 59 0,1 0 0,-1 0 0,0 1 0,0-1 0,-1 0 0,1 0 0,-1 0 0,1 0 0,-1 0 0,0 0 0,0 0 0,0 0 0,-1 0 0,1 0 0,-1 0 0,1 0 0,-1 0 0,0 1 0,0-1 0,-3-5 0,3 7 0,0 0 0,0 1 0,0-1 0,0 1 0,0-1 0,0 0 0,0 1 0,-1 0 0,1-1 0,0 1 0,0 0 0,0 0 0,-1-1 0,1 1 0,0 0 0,0 0 0,-1 0 0,1 0 0,0 1 0,0-1 0,0 0 0,-1 1 0,1-1 0,0 0 0,0 1 0,0-1 0,0 1 0,0 0 0,0-1 0,0 1 0,0 0 0,0 0 0,0 0 0,0-1 0,0 1 0,0 0 0,1 0 0,-2 2 0,-31 40 0,29-36 0,0 1 0,1 0 0,0 0 0,1 0 0,0 0 0,0 0 0,1 0 0,0 1 0,0-1 0,1 10 0,0-15 0,0 0 0,0 0 0,1 0 0,-1 0 0,1 0 0,0 0 0,0 0 0,0 0 0,0-1 0,1 1 0,-1 0 0,1-1 0,0 1 0,-1-1 0,1 1 0,0-1 0,0 0 0,1 0 0,-1 0 0,0 0 0,1 0 0,-1-1 0,1 1 0,-1 0 0,1-1 0,0 0 0,0 0 0,0 0 0,0 0 0,4 0 0,6 1-227,0 0-1,0-1 1,0-1-1,0 0 1,17-3-1,1-2-6598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2.053"/>
    </inkml:context>
    <inkml:brush xml:id="br0">
      <inkml:brushProperty name="width" value="0.05" units="cm"/>
      <inkml:brushProperty name="height" value="0.05" units="cm"/>
    </inkml:brush>
  </inkml:definitions>
  <inkml:trace contextRef="#ctx0" brushRef="#br0">136 0 24575,'-2'0'0,"0"0"0,0 0 0,0 1 0,0-1 0,0 0 0,0 1 0,0-1 0,0 1 0,0 0 0,1 0 0,-1 0 0,0 0 0,0 0 0,1 0 0,-1 0 0,0 0 0,1 1 0,-1-1 0,1 1 0,-2 2 0,0-1 0,1 1 0,0 0 0,1 0 0,-1 0 0,0 0 0,1 0 0,0 0 0,0 0 0,0 7 0,0-1 0,0 0 0,1 1 0,1-1 0,0 0 0,0 0 0,1 1 0,4 13 0,11 14 0,-13-31 0,0-1 0,-1 1 0,0 0 0,0 0 0,-1 0 0,0 0 0,0 0 0,-1 0 0,0 1 0,1 8 0,-3-14 4,0 0 0,1 0 0,-1 0 0,0-1 0,0 1 0,0 0 0,-1-1 0,1 1 0,0-1 0,0 1 0,-1-1 0,1 1 0,-1-1 0,1 0 0,-1 0 0,0 0 0,1 0 0,-1 0 0,0 0 0,0 0 0,0-1 0,0 1 0,0-1 0,1 1 0,-1-1 0,0 0 0,0 0 0,0 0 0,-3 0 0,-5 1-301,-1-1 0,1 0 0,-1 0 0,-11-3 0,0-2-6529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4"/>
    </inkml:context>
    <inkml:brush xml:id="br0">
      <inkml:brushProperty name="width" value="0.1" units="cm"/>
      <inkml:brushProperty name="height" value="0.1" units="cm"/>
    </inkml:brush>
  </inkml:definitions>
  <inkml:trace contextRef="#ctx0" brushRef="#br0">6 116 24575,'-4'0'0,"3"-4"0,8 0 0,17-7 0,10-2 0,8-5 0,-1 0 0,-1 4 0,-3 0 0,-4 3 0,-8 3-8191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2.917"/>
    </inkml:context>
    <inkml:brush xml:id="br0">
      <inkml:brushProperty name="width" value="0.035" units="cm"/>
      <inkml:brushProperty name="height" value="0.035" units="cm"/>
      <inkml:brushProperty name="color" value="#849398"/>
    </inkml:brush>
  </inkml:definitions>
  <inkml:trace contextRef="#ctx0" brushRef="#br0">94 18 24575,'0'-9'0,"0"1"0,0 7 0,0 17 0,0 28 0,0 47 0,0 58 0,-9 39 0,-3 24 0,1 12 0,-8-5 0,1-26 0,2-38 0,9-44 0,5-42-8191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2.349"/>
    </inkml:context>
    <inkml:brush xml:id="br0">
      <inkml:brushProperty name="width" value="0.05" units="cm"/>
      <inkml:brushProperty name="height" value="0.05" units="cm"/>
    </inkml:brush>
  </inkml:definitions>
  <inkml:trace contextRef="#ctx0" brushRef="#br0">1 1 24575,'0'6'0,"0"5"0,0 6 0,0 10 0,0 5 0,0 4 0,0 1 0,0-2 0,0-5 0,0 2 0,0-4-8191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2.697"/>
    </inkml:context>
    <inkml:brush xml:id="br0">
      <inkml:brushProperty name="width" value="0.05" units="cm"/>
      <inkml:brushProperty name="height" value="0.05" units="cm"/>
    </inkml:brush>
  </inkml:definitions>
  <inkml:trace contextRef="#ctx0" brushRef="#br0">1 114 24575,'0'-4'0,"1"-1"0,1 1 0,-1 0 0,1 0 0,-1 1 0,1-1 0,0 0 0,1 0 0,-1 1 0,1-1 0,-1 1 0,1 0 0,0 0 0,0 0 0,0 0 0,1 0 0,-1 1 0,7-4 0,1-2 0,1 1 0,0 1 0,1-1 0,18-5 0,-29 11 2,0 0 0,0 1 0,0-1 0,0 1-1,0-1 1,0 1 0,0 0 0,0 0 0,0 0-1,0 0 1,0 0 0,0 0 0,0 1 0,0-1 0,0 1-1,0-1 1,0 1 0,0 0 0,-1 0 0,1 0 0,0 0-1,0 0 1,-1 0 0,1 0 0,-1 0 0,1 1-1,-1-1 1,1 1 0,-1-1 0,0 1 0,1-1 0,-1 1-1,0 0 1,0 0 0,-1 0 0,1-1 0,0 1-1,0 0 1,-1 0 0,1 0 0,-1 0 0,0 0 0,0 4-1,3 12-124,-2-1-1,0 1 0,-2 0 0,-2 20 0,2-15-702,0 1-6000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2.866"/>
    </inkml:context>
    <inkml:brush xml:id="br0">
      <inkml:brushProperty name="width" value="0.05" units="cm"/>
      <inkml:brushProperty name="height" value="0.05" units="cm"/>
    </inkml:brush>
  </inkml:definitions>
  <inkml:trace contextRef="#ctx0" brushRef="#br0">1 6 24575,'0'-6'0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3.464"/>
    </inkml:context>
    <inkml:brush xml:id="br0">
      <inkml:brushProperty name="width" value="0.05" units="cm"/>
      <inkml:brushProperty name="height" value="0.05" units="cm"/>
    </inkml:brush>
  </inkml:definitions>
  <inkml:trace contextRef="#ctx0" brushRef="#br0">18 13 24575,'-1'1'0,"0"-1"0,0 1 0,0-1 0,1 1 0,-1 0 0,0-1 0,1 1 0,-1 0 0,0 0 0,1-1 0,-1 1 0,1 0 0,-1 0 0,1 0 0,0 0 0,-1 0 0,1 0 0,0 0 0,-1 0 0,1 0 0,0 0 0,0-1 0,0 1 0,0 2 0,-3 29 0,3-28 0,-2 126 0,2-136 0,1 1 0,1-1 0,-1 1 0,1-1 0,0 1 0,0 0 0,3-7 0,4-7 0,-5 8 0,1-5 0,1 0 0,1 0 0,15-26 0,-20 39 0,0 1 0,0-1 0,0 1 0,0-1 0,0 1 0,0 0 0,1 0 0,-1 0 0,1 0 0,-1 1 0,6-4 0,-6 5 0,0-1 0,0 1 0,-1 0 0,1 0 0,0-1 0,-1 1 0,1 0 0,0 1 0,0-1 0,-1 0 0,1 0 0,0 1 0,-1-1 0,1 1 0,0-1 0,-1 1 0,1 0 0,-1 0 0,1 0 0,-1 0 0,1 0 0,1 2 0,3 3-21,-1 0 0,-1 0-1,1 1 1,-1-1 0,0 1-1,0 0 1,-1 1-1,0-1 1,-1 0 0,1 1-1,-1 0 1,-1-1 0,2 11-1,2 6-1044,1-3-5760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4.089"/>
    </inkml:context>
    <inkml:brush xml:id="br0">
      <inkml:brushProperty name="width" value="0.05" units="cm"/>
      <inkml:brushProperty name="height" value="0.05" units="cm"/>
    </inkml:brush>
  </inkml:definitions>
  <inkml:trace contextRef="#ctx0" brushRef="#br0">225 28 24575,'0'-1'0,"0"0"0,0 0 0,0 0 0,0 0 0,0 0 0,0 0 0,0 0 0,0-1 0,0 1 0,-1 0 0,1 0 0,0 0 0,-1 1 0,1-1 0,-1 0 0,1 0 0,-1 0 0,1 0 0,-1 0 0,0 0 0,1 1 0,-1-1 0,0 0 0,0 1 0,1-1 0,-1 0 0,0 1 0,-2-2 0,1 2 0,0 0 0,0 0 0,0 0 0,0 0 0,0 0 0,0 0 0,0 0 0,0 1 0,0-1 0,0 1 0,0-1 0,0 1 0,-3 1 0,-4 3 0,0 0 0,1 0 0,-1 1 0,-14 12 0,16-9 0,-1-1 0,2 1 0,-1 0 0,1 0 0,-6 14 0,10-21 0,1 1 0,0-1 0,-1 0 0,1 1 0,0-1 0,0 1 0,1-1 0,-1 1 0,0 0 0,1-1 0,0 1 0,-1 0 0,1-1 0,0 1 0,1 0 0,-1-1 0,0 1 0,1 0 0,-1-1 0,1 1 0,0 0 0,0-1 0,0 1 0,0-1 0,0 0 0,1 1 0,1 2 0,-1-4 0,0 0 0,0 0 0,0 0 0,0 0 0,0 0 0,0-1 0,0 1 0,0 0 0,0-1 0,1 0 0,-1 1 0,0-1 0,0 0 0,0 0 0,1 0 0,-1 0 0,0-1 0,0 1 0,0-1 0,0 1 0,1-1 0,-1 0 0,0 0 0,0 0 0,0 0 0,-1 0 0,1 0 0,0 0 0,0-1 0,-1 1 0,1-1 0,1-1 0,4-3 0,-1 0 0,0 0 0,0 0 0,-1-1 0,0 0 0,0 0 0,4-9 0,-4 6 0,10-19 0,-9 29 0,-1 19 0,9 94 0,-7-82 0,-3 0 0,0 1 0,-2-1 0,-2 1 0,0-1 0,-7 38 0,4-59 0,0 1 0,-1-2 0,0 1 0,0 0 0,-1-1 0,-1 0 0,1 0 0,-2-1 0,1 1 0,-1-1 0,0-1 0,-10 9 0,14-13 0,0-1 0,0 1 0,0-1 0,0 1 0,-1-1 0,1 0 0,-1 0 0,0-1 0,1 1 0,-1-1 0,0 0 0,0 0 0,0 0 0,0 0 0,0 0 0,0-1 0,0 0 0,0 0 0,0 0 0,0-1 0,0 1 0,0-1 0,0 0 0,0 0 0,0 0 0,1 0 0,-1-1 0,0 0 0,1 0 0,-1 0 0,1 0 0,-1 0 0,1-1 0,-3-2 0,2 1-170,0-1-1,0 0 0,1 0 1,-1 0-1,1 0 0,1 0 1,-5-10-1,-2-9-6655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4.576"/>
    </inkml:context>
    <inkml:brush xml:id="br0">
      <inkml:brushProperty name="width" value="0.05" units="cm"/>
      <inkml:brushProperty name="height" value="0.05" units="cm"/>
    </inkml:brush>
  </inkml:definitions>
  <inkml:trace contextRef="#ctx0" brushRef="#br0">1 0 24575,'3'0'0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4.935"/>
    </inkml:context>
    <inkml:brush xml:id="br0">
      <inkml:brushProperty name="width" value="0.05" units="cm"/>
      <inkml:brushProperty name="height" value="0.05" units="cm"/>
    </inkml:brush>
  </inkml:definitions>
  <inkml:trace contextRef="#ctx0" brushRef="#br0">0 1 24575,'0'0'-8191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8:25:35.311"/>
    </inkml:context>
    <inkml:brush xml:id="br0">
      <inkml:brushProperty name="width" value="0.05" units="cm"/>
      <inkml:brushProperty name="height" value="0.05" units="cm"/>
    </inkml:brush>
  </inkml:definitions>
  <inkml:trace contextRef="#ctx0" brushRef="#br0">0 1 24575,'3'2'0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3.044"/>
    </inkml:context>
    <inkml:brush xml:id="br0">
      <inkml:brushProperty name="width" value="0.05" units="cm"/>
      <inkml:brushProperty name="height" value="0.05" units="cm"/>
    </inkml:brush>
  </inkml:definitions>
  <inkml:trace contextRef="#ctx0" brushRef="#br0">0 1 24575,'26'127'0,"-10"131"0,-13-164 0,0-56 0,2-30 0,4-23 0,9-48 0,-11 39 0,0-1 0,13-30 0,-17 49 0,-1 0 0,1 1 0,0 0 0,1-1 0,0 1 0,-1 1 0,1-1 0,1 0 0,-1 1 0,1 0 0,0 0 0,0 0 0,0 1 0,8-5 0,-10 7 0,-1 0 0,0 0 0,1 0 0,-1 0 0,0 1 0,1-1 0,-1 1 0,1 0 0,-1 0 0,1-1 0,-1 2 0,1-1 0,-1 0 0,1 0 0,-1 1 0,0-1 0,1 1 0,-1 0 0,0 0 0,1 0 0,-1 0 0,0 0 0,0 0 0,0 1 0,0-1 0,0 1 0,0-1 0,0 1 0,0 0 0,-1 0 0,1 0 0,-1 0 0,1 0 0,-1 0 0,0 0 0,2 4 0,4 10 0,0 1 0,-1 0 0,0 0 0,3 22 0,1 1 0,12 11-1365,-11-32-5461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3.592"/>
    </inkml:context>
    <inkml:brush xml:id="br0">
      <inkml:brushProperty name="width" value="0.05" units="cm"/>
      <inkml:brushProperty name="height" value="0.05" units="cm"/>
    </inkml:brush>
  </inkml:definitions>
  <inkml:trace contextRef="#ctx0" brushRef="#br0">152 32 24575,'1'-1'0,"-1"0"0,0 0 0,0-1 0,0 1 0,-1 0 0,1 0 0,0 0 0,0-1 0,-1 1 0,1 0 0,0 0 0,-1 0 0,1 0 0,-1 0 0,1 0 0,-1 0 0,0 0 0,0 0 0,1 0 0,-1 0 0,0 0 0,0 0 0,0 0 0,0 1 0,0-1 0,0 0 0,0 1 0,0-1 0,0 1 0,0-1 0,0 1 0,-1 0 0,1-1 0,0 1 0,0 0 0,0 0 0,0 0 0,-1 0 0,1 0 0,0 0 0,0 0 0,0 0 0,-1 0 0,1 0 0,0 1 0,0-1 0,0 0 0,0 1 0,-2 0 0,-3 1 0,1 0 0,0 0 0,-1 1 0,1 0 0,0-1 0,0 2 0,1-1 0,-1 1 0,-4 4 0,2 1 0,0 0 0,1 1 0,0 0 0,1 0 0,0 0 0,-7 23 0,11-30 0,-1 0 0,1 0 0,0 0 0,0 1 0,1-1 0,-1 0 0,1 1 0,-1-1 0,1 1 0,0-1 0,1 0 0,-1 1 0,0-1 0,1 0 0,0 1 0,0-1 0,0 0 0,0 1 0,0-1 0,1 0 0,-1 0 0,1 0 0,0 0 0,0-1 0,0 1 0,0 0 0,4 2 0,-4-4 0,-1 0 0,1 0 0,0-1 0,0 1 0,0-1 0,0 1 0,0-1 0,0 0 0,0 0 0,0 0 0,0 0 0,0 0 0,0 0 0,0 0 0,0-1 0,0 1 0,0-1 0,0 1 0,0-1 0,0 0 0,0 0 0,-1 0 0,1 0 0,0 0 0,-1 0 0,1-1 0,-1 1 0,1 0 0,-1-1 0,1 1 0,1-4 0,5-5 0,0 0 0,0 0 0,9-19 0,-8 10 0,-8 15 0,1 0 0,0 0 0,-1 0 0,1 0 0,0 0 0,1 1 0,-1-1 0,1 1 0,0-1 0,-1 1 0,1 0 0,7-5 0,-9 8 0,-1 0 0,1 0 0,0 0 0,0 0 0,0 0 0,-1 1 0,1-1 0,0 0 0,0 0 0,-1 0 0,1 1 0,0-1 0,0 1 0,-1-1 0,1 0 0,-1 1 0,1-1 0,0 1 0,-1-1 0,1 1 0,-1 0 0,1-1 0,-1 1 0,1 0 0,-1-1 0,1 1 0,-1 0 0,0-1 0,0 1 0,1 0 0,-1 0 0,0-1 0,0 1 0,0 0 0,0 0 0,1 0 0,-1-1 0,-1 3 0,6 35 0,-5-35 0,1 24-101,-2-20-4,1 1-1,0-1 1,1 0 0,-1 1-1,1-1 1,1 0 0,0 1-1,0-1 1,0 0 0,1 0-1,4 8 1,6 1-6721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6.191"/>
    </inkml:context>
    <inkml:brush xml:id="br0">
      <inkml:brushProperty name="width" value="0.035" units="cm"/>
      <inkml:brushProperty name="height" value="0.035" units="cm"/>
      <inkml:brushProperty name="color" value="#849398"/>
    </inkml:brush>
  </inkml:definitions>
  <inkml:trace contextRef="#ctx0" brushRef="#br0">74 21 24575,'0'-5'0,"-4"-1"0,-2-4 0,1 13 0,0 24 0,2 26 0,1 21 0,1 30 0,1 33 0,-9 25 0,-3 7 0,1-7 0,2-22 0,3-26 0,11-36 0,4-33-8191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4.059"/>
    </inkml:context>
    <inkml:brush xml:id="br0">
      <inkml:brushProperty name="width" value="0.05" units="cm"/>
      <inkml:brushProperty name="height" value="0.05" units="cm"/>
    </inkml:brush>
  </inkml:definitions>
  <inkml:trace contextRef="#ctx0" brushRef="#br0">0 1 24575,'19'117'0,"-19"-89"0,2 28 0,-2-54 0,0 1 0,1-1 0,-1 1 0,1-1 0,0 1 0,0-1 0,0 0 0,0 0 0,0 1 0,0-1 0,0 0 0,1 0 0,-1 0 0,1 0 0,-1 0 0,1-1 0,2 3 0,-3-4 0,0 1 0,-1-1 0,1 0 0,0 1 0,0-1 0,-1 0 0,1 0 0,0 1 0,0-1 0,0 0 0,0 0 0,-1 0 0,1 0 0,0 0 0,0 0 0,0-1 0,0 1 0,-1 0 0,1 0 0,0 0 0,0-1 0,0 1 0,-1-1 0,1 1 0,0 0 0,0-1 0,-1 1 0,1-1 0,0 1 0,-1-1 0,1 0 0,-1 1 0,1-1 0,-1 0 0,1-1 0,17-31 0,-14 25 0,41-72 0,-42 75 0,0 0 0,0 0 0,1 1 0,0 0 0,-1-1 0,2 1 0,-1 1 0,0-1 0,1 1 0,0-1 0,-1 1 0,1 1 0,10-5 0,-14 7 0,1 0 0,0 0 0,0 0 0,0 0 0,-1 1 0,1-1 0,0 0 0,0 1 0,-1-1 0,1 1 0,0 0 0,-1 0 0,1-1 0,-1 1 0,1 0 0,-1 0 0,1 1 0,-1-1 0,0 0 0,0 0 0,1 1 0,-1-1 0,0 1 0,0-1 0,0 1 0,0-1 0,-1 1 0,1-1 0,1 4 0,21 61 0,-17-47 0,13 45-1365,-10-32-5461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4.703"/>
    </inkml:context>
    <inkml:brush xml:id="br0">
      <inkml:brushProperty name="width" value="0.05" units="cm"/>
      <inkml:brushProperty name="height" value="0.05" units="cm"/>
    </inkml:brush>
  </inkml:definitions>
  <inkml:trace contextRef="#ctx0" brushRef="#br0">149 315 24575,'0'-7'0,"0"-1"0,0 1 0,-1-1 0,0 1 0,-1-1 0,0 1 0,0 0 0,0 0 0,-6-11 0,7 17 0,0-1 0,1 1 0,-1 0 0,0 0 0,0 0 0,0 0 0,0 0 0,-1 0 0,1 0 0,0 0 0,0 0 0,0 0 0,-1 1 0,1-1 0,0 0 0,-1 1 0,1-1 0,-1 1 0,1 0 0,-3-1 0,1 1 0,0 1 0,1-1 0,-1 1 0,0 0 0,0-1 0,1 1 0,-1 0 0,1 1 0,-1-1 0,1 0 0,0 1 0,-1-1 0,1 1 0,0 0 0,-3 3 0,-1 1 0,0 0 0,1 1 0,0-1 0,0 1 0,0 1 0,1-1 0,0 1 0,0 0 0,1-1 0,0 2 0,0-1 0,1 0 0,0 0 0,1 1 0,0-1 0,0 1 0,0-1 0,1 1 0,2 13 0,-2-21 0,0 0 0,0 0 0,1 1 0,-1-1 0,0 0 0,1 0 0,-1 0 0,0 1 0,1-1 0,0 0 0,-1 0 0,1 0 0,0 0 0,-1 0 0,1 0 0,0 0 0,0 0 0,0-1 0,0 1 0,0 0 0,0 0 0,0-1 0,0 1 0,0-1 0,0 1 0,0-1 0,0 1 0,0-1 0,1 1 0,1-1 0,0 0 0,0-1 0,0 1 0,0-1 0,0 0 0,0 1 0,0-2 0,0 1 0,0 0 0,0 0 0,-1-1 0,6-3 0,4-4 0,-1 0 0,0-1 0,-1 0 0,13-15 0,-14 11 0,-1 0 0,0 0 0,-1 0 0,0-1 0,-1 0 0,-1 0 0,0-1 0,3-22 0,0-12 0,1-62 0,-8 78 0,-1 92 0,2-1 0,16 90 0,3 54 0,-16-125-1365,-1-48-5461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5.248"/>
    </inkml:context>
    <inkml:brush xml:id="br0">
      <inkml:brushProperty name="width" value="0.05" units="cm"/>
      <inkml:brushProperty name="height" value="0.05" units="cm"/>
    </inkml:brush>
  </inkml:definitions>
  <inkml:trace contextRef="#ctx0" brushRef="#br0">210 14 24575,'0'-1'0,"0"1"0,0-1 0,0 1 0,0 0 0,0-1 0,0 1 0,0-1 0,0 1 0,0 0 0,0-1 0,0 1 0,0-1 0,0 1 0,0-1 0,0 1 0,-1 0 0,1-1 0,0 1 0,0 0 0,0-1 0,-1 1 0,1 0 0,0-1 0,0 1 0,-1 0 0,1-1 0,0 1 0,0 0 0,-1 0 0,1-1 0,0 1 0,-1 0 0,1 0 0,-1 0 0,1-1 0,0 1 0,-1 0 0,0 0 0,-16 9 0,-12 20 0,11-8 0,2-2 0,1 0 0,1 0 0,-20 36 0,33-54 0,0 0 0,1 0 0,-1 0 0,0 0 0,1 0 0,-1 1 0,1-1 0,-1 0 0,1 0 0,-1 1 0,1-1 0,0 0 0,0 1 0,-1-1 0,1 0 0,0 1 0,0-1 0,1 0 0,-1 1 0,0-1 0,0 0 0,1 1 0,-1-1 0,0 0 0,1 0 0,0 1 0,-1-1 0,1 0 0,0 0 0,-1 0 0,1 0 0,0 0 0,0 0 0,0 0 0,2 2 0,2-1 0,0 0 0,1-1 0,-1 1 0,0-1 0,1 0 0,-1 0 0,9-1 0,-11 0 0,0 0 0,0 0 0,0 0 0,0 0 0,0 0 0,0 1 0,0-1 0,0 1 0,0 0 0,0 0 0,0 0 0,0 0 0,0 1 0,-1-1 0,1 1 0,0-1 0,-1 1 0,3 2 0,-5-3 0,0 0 0,0 0 0,0 0 0,0 0 0,0 0 0,0 0 0,0 0 0,0 0 0,-1 0 0,1 0 0,0 0 0,-1 0 0,1 0 0,-1 0 0,1 0 0,-1 0 0,1 0 0,-1-1 0,1 1 0,-1 0 0,0 0 0,0-1 0,1 1 0,-1-1 0,0 1 0,0 0 0,0-1 0,-1 1 0,-28 16 0,-67 22-1365,66-27-5461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5.861"/>
    </inkml:context>
    <inkml:brush xml:id="br0">
      <inkml:brushProperty name="width" value="0.05" units="cm"/>
      <inkml:brushProperty name="height" value="0.05" units="cm"/>
    </inkml:brush>
  </inkml:definitions>
  <inkml:trace contextRef="#ctx0" brushRef="#br0">1 1 24575,'15'3'0,"-11"17"0,-4-18 0,1 159 0,2 9 0,-3-167 0,0 1 0,1-1 0,-1 1 0,1-1 0,0 0 0,0 1 0,1-1 0,-1 0 0,1 0 0,-1 0 0,1 1 0,0-2 0,3 5 0,-4-7 0,-1 1 0,1-1 0,0 1 0,0-1 0,-1 1 0,1-1 0,0 1 0,0-1 0,0 0 0,-1 1 0,1-1 0,0 0 0,0 0 0,0 1 0,0-1 0,0 0 0,-1 0 0,1 0 0,0 0 0,0 0 0,1-1 0,0 1 0,0-1 0,0 0 0,0 0 0,-1 0 0,1 0 0,0 0 0,-1-1 0,1 1 0,-1 0 0,1-1 0,-1 1 0,1-1 0,0-1 0,42-70 0,-32 51 0,0 0 0,18-23 0,-26 41 0,0-1 0,0 1 0,0-1 0,0 1 0,1 1 0,-1-1 0,1 0 0,0 1 0,0 0 0,0 0 0,1 1 0,-1-1 0,1 1 0,5-1 0,-9 3 0,-1-1 0,1 1 0,-1 0 0,0 0 0,1 0 0,-1 1 0,1-1 0,-1 0 0,1 0 0,-1 1 0,0-1 0,1 1 0,-1-1 0,0 1 0,1 0 0,-1 0 0,0-1 0,0 1 0,1 0 0,-1 0 0,0 0 0,0 0 0,0 0 0,0 0 0,-1 1 0,1-1 0,0 0 0,0 0 0,-1 1 0,1-1 0,-1 0 0,1 1 0,-1-1 0,1 0 0,-1 1 0,0-1 0,0 1 0,0-1 0,0 2 0,2 10 0,-1 0 0,0 0 0,-2 19 0,0-20 0,-1 20-65,1-15-260,0 0 0,2-1 0,2 22 0,1-20-6501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6.375"/>
    </inkml:context>
    <inkml:brush xml:id="br0">
      <inkml:brushProperty name="width" value="0.05" units="cm"/>
      <inkml:brushProperty name="height" value="0.05" units="cm"/>
    </inkml:brush>
  </inkml:definitions>
  <inkml:trace contextRef="#ctx0" brushRef="#br0">127 53 24575,'0'-5'0,"0"1"0,0-1 0,0 1 0,-1-1 0,0 1 0,1 0 0,-1 0 0,-4-9 0,5 13 0,0 0 0,0-1 0,-1 1 0,1 0 0,0-1 0,0 1 0,-1 0 0,1 0 0,0-1 0,-1 1 0,1 0 0,0 0 0,-1-1 0,1 1 0,-1 0 0,1 0 0,0 0 0,-1 0 0,1 0 0,-1 0 0,1-1 0,0 1 0,-1 0 0,1 0 0,-1 0 0,1 0 0,0 1 0,-1-1 0,1 0 0,-1 0 0,1 0 0,-1 0 0,-21 20 0,9 2 0,1 0 0,1 1 0,1 0 0,1 0 0,1 1 0,-9 43 0,17-66 0,-2 6 0,1 0 0,0 1 0,1-1 0,-1 1 0,1-1 0,1 1 0,-1-1 0,3 11 0,-3-17 0,1 1 0,-1-1 0,0 1 0,1-1 0,-1 1 0,1-1 0,-1 0 0,1 1 0,0-1 0,0 0 0,0 0 0,-1 1 0,1-1 0,0 0 0,1 0 0,-1 0 0,0 0 0,0 0 0,0 0 0,0-1 0,1 1 0,-1 0 0,0-1 0,1 1 0,-1-1 0,1 1 0,-1-1 0,0 1 0,1-1 0,-1 0 0,1 0 0,-1 0 0,1 0 0,-1 0 0,1 0 0,-1 0 0,1 0 0,-1-1 0,1 1 0,-1-1 0,0 1 0,1-1 0,-1 1 0,1-1 0,-1 0 0,0 0 0,0 1 0,2-3 0,3-1 0,0 0 0,-1-1 0,0 0 0,0 0 0,0 0 0,0-1 0,-1 1 0,0-1 0,0 0 0,0 0 0,-1-1 0,0 1 0,4-12 0,-4 9 0,1 0 0,1 0 0,-1 1 0,1 0 0,12-15 0,-17 23-2,0-1-1,0 1 1,1 0 0,-1 0-1,0-1 1,0 1-1,1 0 1,-1 0-1,0-1 1,0 1 0,1 0-1,-1 0 1,0 0-1,1 0 1,-1 0-1,0-1 1,1 1 0,-1 0-1,0 0 1,1 0-1,-1 0 1,0 0 0,1 0-1,-1 0 1,0 0-1,1 0 1,-1 0-1,1 0 1,-1 0 0,0 0-1,1 1 1,-1-1-1,0 0 1,0 0-1,1 0 1,-1 0 0,1 1-1,7 14 165,2 31-734,-9-38-291,5 20-5963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6.674"/>
    </inkml:context>
    <inkml:brush xml:id="br0">
      <inkml:brushProperty name="width" value="0.05" units="cm"/>
      <inkml:brushProperty name="height" value="0.05" units="cm"/>
    </inkml:brush>
  </inkml:definitions>
  <inkml:trace contextRef="#ctx0" brushRef="#br0">0 5 24575,'0'-4'0,"7"3"0,3 9 0,-1 13 0,-2 14 0,-2 9 0,-1 3 0,-3-2 0,0-1 0,-1-6 0,0-1 0,-1-3 0,1-8-8191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7.364"/>
    </inkml:context>
    <inkml:brush xml:id="br0">
      <inkml:brushProperty name="width" value="0.05" units="cm"/>
      <inkml:brushProperty name="height" value="0.05" units="cm"/>
    </inkml:brush>
  </inkml:definitions>
  <inkml:trace contextRef="#ctx0" brushRef="#br0">182 1 24575,'-11'5'0,"0"1"0,0 1 0,1 0 0,-1 0 0,2 1 0,-12 11 0,20-19 0,-12 12 0,0-1 0,1 2 0,0-1 0,0 2 0,-13 20 0,24-32 0,0 1 0,0-1 0,0 0 0,0 1 0,0-1 0,0 1 0,0-1 0,1 1 0,0-1 0,-1 1 0,1-1 0,0 1 0,0-1 0,0 1 0,0-1 0,1 1 0,-1-1 0,2 5 0,0-4 0,0 0 0,0-1 0,0 1 0,0 0 0,1-1 0,-1 1 0,1-1 0,0 0 0,0 1 0,0-1 0,0-1 0,0 1 0,0 0 0,0-1 0,0 0 0,1 1 0,5 0 0,13 3 0,1-1 0,0-1 0,0-1 0,0-1 0,0 0 0,0-2 0,0-1 0,25-6 0,-43 7 0,0 0 0,0-1 0,0 0 0,0 0 0,0 0 0,-1 0 0,1-1 0,-1 0 0,0 0 0,1 0 0,-1 0 0,-1-1 0,1 1 0,0-1 0,-1 0 0,0 0 0,0-1 0,0 1 0,-1-1 0,3-5 0,-1 2 0,-1 0 0,0-1 0,-1 1 0,0 0 0,0-1 0,-1 1 0,0-1 0,-1 0 0,0 1 0,0-1 0,-2-11 0,2 18 0,0 1 0,0 0 0,0-1 0,-1 1 0,1 0 0,0-1 0,0 1 0,-1 0 0,1-1 0,-1 1 0,1 0 0,-1 0 0,0 0 0,1 0 0,-1 0 0,0-1 0,0 1 0,0 0 0,0 1 0,0-1 0,-1-1 0,1 2 0,0 0 0,1 0 0,-1 0 0,0 1 0,0-1 0,0 0 0,0 1 0,1-1 0,-1 0 0,0 1 0,0-1 0,1 1 0,-1-1 0,0 1 0,1 0 0,-1-1 0,0 1 0,1-1 0,-1 1 0,1 0 0,-1 0 0,0 1 0,-30 59 0,27-52 0,-4 9 0,1 0 0,0 1 0,1-1 0,1 1 0,-4 37 0,8-50 0,1-1 0,0 1 0,1-1 0,-1 1 0,1-1 0,0 1 0,0-1 0,1 0 0,-1 0 0,1 1 0,3 4 0,-3-7 0,0 0 0,0 0 0,1 0 0,-1 0 0,1 0 0,0-1 0,0 1 0,0-1 0,0 0 0,0 0 0,0 0 0,0 0 0,1 0 0,-1-1 0,1 1 0,-1-1 0,8 1 0,18 2-1365,-2-2-5461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7.773"/>
    </inkml:context>
    <inkml:brush xml:id="br0">
      <inkml:brushProperty name="width" value="0.05" units="cm"/>
      <inkml:brushProperty name="height" value="0.05" units="cm"/>
    </inkml:brush>
  </inkml:definitions>
  <inkml:trace contextRef="#ctx0" brushRef="#br0">1 77 24575,'0'-3'0,"3"-2"0,2-7 0,11-1 0,5 1 0,8-1 0,5 2 0,1 3 0,-6 10 0,-8 8 0,-14 13 0,-13 7 0,-4 1 0,-9 3 0,0-1 0,-1-2 0,3 4 0,4-4-8191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12:23:57.961"/>
    </inkml:context>
    <inkml:brush xml:id="br0">
      <inkml:brushProperty name="width" value="0.05" units="cm"/>
      <inkml:brushProperty name="height" value="0.05" units="cm"/>
    </inkml:brush>
  </inkml:definitions>
  <inkml:trace contextRef="#ctx0" brushRef="#br0">4 1 24575,'0'3'0,"-3"6"0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1.678"/>
    </inkml:context>
    <inkml:brush xml:id="br0">
      <inkml:brushProperty name="width" value="0.1" units="cm"/>
      <inkml:brushProperty name="height" value="0.1" units="cm"/>
    </inkml:brush>
  </inkml:definitions>
  <inkml:trace contextRef="#ctx0" brushRef="#br0">0 1723 24575,'2'-1'0,"0"0"0,0 0 0,0 0 0,0 0 0,-1-1 0,1 1 0,0-1 0,-1 0 0,1 1 0,-1-1 0,0 0 0,1 0 0,-1 0 0,0 0 0,0 0 0,0 0 0,0 0 0,-1 0 0,1 0 0,-1 0 0,1-3 0,2-1 0,30-102 0,-4-1 0,22-162 0,-25 117 0,158-786 0,-184 939 0,3-11 0,0-1 0,0 1 0,8-18 0,-10 28 0,0 0 0,0 0 0,0 0 0,1 0 0,-1 0 0,0 0 0,1 1 0,-1-1 0,1 0 0,0 1 0,0 0 0,1-2 0,-2 2 0,0 1 0,0 0 0,0-1 0,1 1 0,-1 0 0,0 0 0,0 0 0,0 0 0,0 0 0,0 0 0,0 0 0,0 0 0,1 0 0,-1 0 0,0 0 0,0 1 0,0-1 0,0 1 0,0-1 0,0 1 0,0-1 0,0 1 0,0-1 0,0 1 0,1 1 0,6 6 0,-1 0 0,0 1 0,0 0 0,-1 0 0,-1 1 0,1 0 0,-1 0 0,-1 0 0,0 0 0,5 18 0,-1-3 0,42 133 0,-8 3 0,24 177 0,-32-151 0,-1-7 0,87 378 0,-106-520 120,-14-37-191,0 0 1,1 0-1,-1 0 0,0 1 0,1-1 1,-1 0-1,0 0 0,1 0 1,0 0-1,-1 0 0,1 0 0,-1 0 1,1 0-1,0 0 0,0 0 1,0 0-1,0-1 0,-1 1 0,1 0 1,2 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6.700"/>
    </inkml:context>
    <inkml:brush xml:id="br0">
      <inkml:brushProperty name="width" value="0.035" units="cm"/>
      <inkml:brushProperty name="height" value="0.035" units="cm"/>
      <inkml:brushProperty name="color" value="#849398"/>
    </inkml:brush>
  </inkml:definitions>
  <inkml:trace contextRef="#ctx0" brushRef="#br0">104 23 24575,'0'-5'0,"-5"-1"0,-1-4 0,0 9 0,1 13 0,-2 18 0,-1 27 0,1 35 0,2 42 0,-7 43 0,-2 33 0,2 11 0,2-8 0,4-28 0,6-32 0,5-41-8191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5.623"/>
    </inkml:context>
    <inkml:brush xml:id="br0">
      <inkml:brushProperty name="width" value="0.1" units="cm"/>
      <inkml:brushProperty name="height" value="0.1" units="cm"/>
    </inkml:brush>
  </inkml:definitions>
  <inkml:trace contextRef="#ctx0" brushRef="#br0">0 1373 24575,'26'-449'0,"0"52"0,-27 299 0,4-66 0,1 140 0,1 1 0,1 0 0,1 1 0,1 0 0,12-26 0,10-26 0,-29 72 0,-1-1 0,1 1 0,0 0 0,-1 0 0,1-1 0,0 1 0,0 0 0,1 0 0,-1 0 0,0 0 0,4-3 0,-5 6 0,1-1 0,-1 0 0,1 0 0,-1 1 0,1-1 0,-1 0 0,0 1 0,1-1 0,-1 1 0,0-1 0,1 1 0,-1-1 0,0 1 0,1-1 0,-1 1 0,0-1 0,0 1 0,0-1 0,1 1 0,-1-1 0,0 1 0,0-1 0,0 1 0,0-1 0,0 1 0,0 0 0,0-1 0,0 1 0,0 0 0,1 71 0,-1-62 0,24 355 0,-1-79 0,-13-152 0,38 190 0,-47-315-112,-1-5 52,1-1 1,-1 1-1,0-1 0,1 1 1,0 0-1,0-1 0,0 0 1,0 1-1,1-1 0,-1 0 1,1 1-1,0-1 0,0 0 1,0 0-1,0-1 0,1 1 1,-1 0-1,1-1 0,-1 1 1,5 2-1,12 0-6766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6.712"/>
    </inkml:context>
    <inkml:brush xml:id="br0">
      <inkml:brushProperty name="width" value="0.1" units="cm"/>
      <inkml:brushProperty name="height" value="0.1" units="cm"/>
    </inkml:brush>
  </inkml:definitions>
  <inkml:trace contextRef="#ctx0" brushRef="#br0">1 16 24575,'0'4'0,"0"14"0,0 1 0,2 0 0,0 0 0,4 19 0,-5-34 0,1 0 0,-1 1 0,1-1 0,-1 0 0,1 0 0,1 0 0,-1 0 0,0 0 0,1 0 0,0 0 0,0-1 0,0 0 0,0 1 0,1-1 0,-1 0 0,1-1 0,0 1 0,0-1 0,0 1 0,0-1 0,8 3 0,-10-4 0,0-1 0,0 1 0,0-1 0,0 1 0,0-1 0,0 0 0,0 0 0,0 1 0,0-2 0,0 1 0,0 0 0,0 0 0,0-1 0,0 1 0,0-1 0,0 1 0,-1-1 0,1 0 0,0 0 0,0 0 0,0 0 0,-1 0 0,1 0 0,1-2 0,0 0 0,-1 0 0,1 0 0,-1 0 0,0-1 0,0 1 0,-1-1 0,1 1 0,-1-1 0,0 1 0,0-1 0,0 0 0,1-4 0,-1 1 0,0 1 0,-1-1 0,1 0 0,-1 1 0,0-1 0,-1 1 0,0-1 0,0 0 0,0 1 0,-1-1 0,0 1 0,0 0 0,-1 0 0,-6-12 0,8 16 0,0 0 0,0 0 0,-1 1 0,1-1 0,-1 0 0,1 1 0,-1-1 0,0 1 0,1-1 0,-1 1 0,0 0 0,0 0 0,0 0 0,0 0 0,0 0 0,0 0 0,-1 1 0,1-1 0,0 1 0,0-1 0,0 1 0,-1 0 0,1 0 0,0 0 0,0 0 0,0 0 0,-1 0 0,1 1 0,0-1 0,0 1 0,0 0 0,0-1 0,-1 1 0,-1 2 0,0 0 0,1-1 0,0 1 0,0 1 0,1-1 0,-1 0 0,1 1 0,-1-1 0,1 1 0,0 0 0,0-1 0,1 1 0,-1 0 0,1 0 0,0 0 0,0 0 0,0 1 0,0 4 0,1-2 0,0-1 0,0 1 0,1-1 0,0 1 0,0-1 0,0 0 0,1 1 0,-1-1 0,2 0 0,-1 0 0,1 0 0,0 0 0,0-1 0,7 10 0,-8-12 0,0-1 0,0 1 0,0-1 0,1 0 0,-1 0 0,0 0 0,1 0 0,0 0 0,-1-1 0,1 1 0,0-1 0,0 0 0,0 0 0,0 0 0,0 0 0,0 0 0,0 0 0,0-1 0,1 0 0,-1 1 0,0-1 0,0-1 0,0 1 0,0 0 0,1-1 0,-1 1 0,0-1 0,0 0 0,0 0 0,0 0 0,5-3 0,-4 1 0,0 0 0,0 0 0,-1 0 0,1 0 0,-1-1 0,0 0 0,0 1 0,0-1 0,0 0 0,-1 0 0,1-1 0,-1 1 0,0 0 0,0-1 0,-1 0 0,1 1 0,-1-1 0,0 0 0,0-8 0,0 5 0,0 0 0,0 0 0,-1 0 0,-1 0 0,1 0 0,-1 0 0,-1 1 0,0-1 0,0 0 0,0 0 0,-5-9 0,7 15 3,-1 1 0,0-1 0,0 1 0,1 0 0,-1-1 0,0 1 0,0 0 0,0-1 0,-1 1 0,1 0 0,0 0 0,0 0 0,-1 0 0,1 0 0,0 0 0,-1 0 0,1 0 0,-1 1 0,1-1 0,-1 1 0,1-1 0,-1 1-1,0-1 1,1 1 0,-1 0 0,0 0 0,1 0 0,-1 0 0,0 0 0,1 0 0,-1 0 0,0 0 0,1 1 0,-1-1 0,1 1 0,-1-1 0,1 1 0,-1 0 0,-2 1 0,-3 3-215,0-1 0,0 1 0,1 1 0,-1-1 0,1 1 0,-7 10 0,-11 14-6614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37.432"/>
    </inkml:context>
    <inkml:brush xml:id="br0">
      <inkml:brushProperty name="width" value="0.1" units="cm"/>
      <inkml:brushProperty name="height" value="0.1" units="cm"/>
    </inkml:brush>
  </inkml:definitions>
  <inkml:trace contextRef="#ctx0" brushRef="#br0">29 57 24575,'-8'0'0,"-8"0"0,12 0 0,11 0 0,9 0 0,6 0 0,8 0 0,3 0 0,5 0 0,0 0 0,3-9 0,2-2 0,4 0 0,-7-3 0,-10 2-8191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2.578"/>
    </inkml:context>
    <inkml:brush xml:id="br0">
      <inkml:brushProperty name="width" value="0.1" units="cm"/>
      <inkml:brushProperty name="height" value="0.1" units="cm"/>
    </inkml:brush>
  </inkml:definitions>
  <inkml:trace contextRef="#ctx0" brushRef="#br0">45 218 24575,'0'-1'0,"0"1"0,0-1 0,0 1 0,0-1 0,0 1 0,0-1 0,0 1 0,0-1 0,0 0 0,0 1 0,-1-1 0,1 1 0,0-1 0,0 1 0,0-1 0,-1 1 0,1-1 0,0 1 0,-1-1 0,1 1 0,0-1 0,-1 1 0,1 0 0,0-1 0,-1 1 0,1 0 0,-1-1 0,1 1 0,-1 0 0,1-1 0,-1 1 0,1 0 0,-1 0 0,1 0 0,-1-1 0,1 1 0,-1 0 0,0 0 0,1 0 0,-1 0 0,1 0 0,-1 0 0,1 0 0,-1 0 0,0 0 0,1 0 0,-1 1 0,1-1 0,-1 0 0,1 0 0,-1 0 0,0 1 0,-1 0 0,1-1 0,-1 1 0,1 0 0,0 0 0,-1 0 0,1 0 0,0 0 0,-1 0 0,1 0 0,0 0 0,0 1 0,0-1 0,0 0 0,0 1 0,0-1 0,0 1 0,-1 2 0,2-3 0,0 0 0,-1 1 0,1-1 0,0 0 0,0 0 0,0 0 0,-1 0 0,1 0 0,0 0 0,1 0 0,-1 1 0,0-1 0,0 0 0,0 0 0,1 0 0,-1 0 0,0 0 0,1 0 0,-1 0 0,1 0 0,-1 0 0,1 0 0,0 0 0,-1 0 0,1 0 0,0-1 0,0 1 0,0 0 0,-1 0 0,1-1 0,2 2 0,-1-1 0,0-1 0,0 1 0,0-1 0,0 0 0,0 0 0,0 0 0,0 0 0,0 0 0,0 0 0,0 0 0,0 0 0,0-1 0,0 1 0,0-1 0,-1 0 0,4 0 0,-4 0 0,1 1 0,0-1 0,-1 1 0,1-1 0,-1 0 0,1 0 0,-1 0 0,1 0 0,-1 0 0,1 0 0,-1 0 0,0 0 0,0 0 0,0-1 0,0 1 0,1-1 0,-2 1 0,1 0 0,0-1 0,0 0 0,0 1 0,-1-1 0,1 1 0,-1-1 0,1 0 0,-1 1 0,0-1 0,0 0 0,1 0 0,-1 1 0,0-1 0,-1 0 0,1 0 0,0 1 0,0-1 0,-1 0 0,1 1 0,-1-1 0,0 0 0,1 1 0,-1-1 0,0 1 0,0-1 0,0 1 0,0-1 0,-2-1 0,2 2 0,0 0 0,0 0 0,0 0 0,0 0 0,0 0 0,0 1 0,0-1 0,0 0 0,0 1 0,0-1 0,-1 0 0,1 1 0,0 0 0,-1-1 0,1 1 0,0 0 0,0 0 0,-1-1 0,1 1 0,0 0 0,-1 0 0,1 0 0,0 1 0,-1-1 0,1 0 0,0 0 0,-1 1 0,1-1 0,0 1 0,0-1 0,-3 2 0,2-1 0,1 0 0,-1 0 0,0 1 0,0-1 0,1 0 0,-1 1 0,1-1 0,-1 1 0,1 0 0,0-1 0,-2 4 0,5-45 0,-1 26 0,0-1 0,0 1 0,1 1 0,6-23 0,-7 32 0,1 1 0,-1-1 0,1 1 0,0-1 0,0 1 0,0 0 0,0 0 0,0 0 0,1 0 0,-1 0 0,1 1 0,0-1 0,0 1 0,0-1 0,0 1 0,1 0 0,-1 0 0,0 1 0,1-1 0,-1 1 0,7-3 0,11 0 17,0 1 0,-1 0 1,1 2-1,0 0 0,0 2 0,31 3 0,-2 4-760,74 21 1,-91-20-6084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5.060"/>
    </inkml:context>
    <inkml:brush xml:id="br0">
      <inkml:brushProperty name="width" value="0.1" units="cm"/>
      <inkml:brushProperty name="height" value="0.1" units="cm"/>
    </inkml:brush>
  </inkml:definitions>
  <inkml:trace contextRef="#ctx0" brushRef="#br0">1 22 24575,'0'-9'0,"4"2"0,10 1 0,12 12 0,10 4 0,7 9 0,6 1 0,7 11 0,3-1 0,-5 0 0,-2-5 0,-10-8-8191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5.443"/>
    </inkml:context>
    <inkml:brush xml:id="br0">
      <inkml:brushProperty name="width" value="0.1" units="cm"/>
      <inkml:brushProperty name="height" value="0.1" units="cm"/>
    </inkml:brush>
  </inkml:definitions>
  <inkml:trace contextRef="#ctx0" brushRef="#br0">1 97 24575,'4'0'0,"11"0"0,15 0 0,15-4 0,14-2 0,15-9 0,6-1 0,-4-11 0,-17-1-8191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4.133"/>
    </inkml:context>
    <inkml:brush xml:id="br0">
      <inkml:brushProperty name="width" value="0.1" units="cm"/>
      <inkml:brushProperty name="height" value="0.1" units="cm"/>
    </inkml:brush>
  </inkml:definitions>
  <inkml:trace contextRef="#ctx0" brushRef="#br0">55 208 24575,'-4'3'0,"-1"0"0,0 0 0,1 1 0,0-1 0,-1 1 0,1 0 0,1 1 0,-1-1 0,1 1 0,-5 6 0,8-5 0,7-11 0,9-12 0,-12 11 0,-1-1 0,-1 1 0,1-1 0,-1 0 0,2-10 0,-3 14 0,-1 1 0,0 0 0,1 0 0,-1 0 0,0 0 0,0 0 0,0-1 0,0 1 0,-1 0 0,1 0 0,0 0 0,-1 0 0,0 0 0,1 0 0,-1 0 0,0 0 0,0 0 0,0 0 0,0 0 0,-1 0 0,-1-2 0,2 3 0,1 1 0,-1-1 0,1 1 0,-1 0 0,0-1 0,1 1 0,-1 0 0,0-1 0,1 1 0,-1 0 0,0-1 0,0 1 0,1 0 0,-1 0 0,0 0 0,0 0 0,1 0 0,-1 0 0,0 0 0,0 0 0,1 0 0,-1 0 0,0 1 0,0-1 0,1 0 0,-1 0 0,0 1 0,1-1 0,-1 0 0,0 1 0,1-1 0,-1 1 0,0-1 0,1 1 0,-1-1 0,1 1 0,-1-1 0,1 1 0,-1-1 0,1 1 0,0 0 0,-1-1 0,1 1 0,0 0 0,-1-1 0,1 2 0,-1 1 0,0-1 0,0 1 0,0-1 0,0 1 0,1-1 0,-1 1 0,1-1 0,-1 1 0,1 0 0,0-1 0,0 1 0,1 4 0,-1-6 0,0 0 0,0 0 0,0-1 0,0 1 0,1 0 0,-1 0 0,0 0 0,1 0 0,-1 0 0,0 0 0,1 0 0,-1 0 0,1-1 0,-1 1 0,1 0 0,0 0 0,-1-1 0,1 1 0,0 0 0,-1-1 0,1 1 0,0-1 0,0 1 0,0-1 0,-1 1 0,1-1 0,0 0 0,0 1 0,0-1 0,0 0 0,0 1 0,0-1 0,0 0 0,0 0 0,0 0 0,0 0 0,0 0 0,0 0 0,1-1 0,-1 1 0,0-1 0,1 0 0,-1 0 0,0 0 0,0-1 0,0 1 0,0 0 0,0 0 0,0-1 0,0 1 0,0 0 0,0-1 0,0 1 0,-1-1 0,1 1 0,-1-1 0,1 1 0,-1-1 0,0 0 0,1 1 0,-1-1 0,0 0 0,0-2 0,-4-36 0,3 33 0,0 0 0,1 0 0,-1 0 0,1 0 0,2-12 0,-2 16 0,1 1 0,0-1 0,0 1 0,0 0 0,0-1 0,1 1 0,-1 0 0,1-1 0,-1 1 0,1 0 0,0 0 0,-1 0 0,1 1 0,0-1 0,0 0 0,1 1 0,-1-1 0,0 1 0,4-2 0,8-4 15,0 1 0,0 1 0,0 0 0,1 1 0,0 0 0,0 1 0,17-1 0,-24 4-108,0-1 0,0 1 1,0 1-1,0-1 0,0 1 0,0 0 0,-1 1 0,1 0 1,0 0-1,-1 1 0,0 0 0,1 0 0,-1 1 1,-1 0-1,10 6 0,0 5-6733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6.178"/>
    </inkml:context>
    <inkml:brush xml:id="br0">
      <inkml:brushProperty name="width" value="0.1" units="cm"/>
      <inkml:brushProperty name="height" value="0.1" units="cm"/>
    </inkml:brush>
  </inkml:definitions>
  <inkml:trace contextRef="#ctx0" brushRef="#br0">0 172 24575,'13'-13'0,"9"-5"0,8-3 0,10 2 0,5-1 0,0 4 0,-3-4 0,-1 1 0,-11 4 0,-10 4-8191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46.495"/>
    </inkml:context>
    <inkml:brush xml:id="br0">
      <inkml:brushProperty name="width" value="0.1" units="cm"/>
      <inkml:brushProperty name="height" value="0.1" units="cm"/>
    </inkml:brush>
  </inkml:definitions>
  <inkml:trace contextRef="#ctx0" brushRef="#br0">5 163 24575,'-4'0'0,"7"0"0,16 0 0,14 0 0,9-9 0,12-2 0,4-5 0,2 2 0,4-7 0,-6 1 0,-7 0 0,-13-7 0,-12 3-8191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56.482"/>
    </inkml:context>
    <inkml:brush xml:id="br0">
      <inkml:brushProperty name="width" value="0.1" units="cm"/>
      <inkml:brushProperty name="height" value="0.1" units="cm"/>
    </inkml:brush>
  </inkml:definitions>
  <inkml:trace contextRef="#ctx0" brushRef="#br0">221 0 24575,'-2'41'0,"-1"-1"0,-2 1 0,-1-1 0,-16 49 0,-60 150 0,19-65 0,54-147 0,1 1 0,1-1 0,-4 43 0,10-65 0,1 1 0,-1 0 0,1 0 0,0-1 0,0 1 0,1 0 0,0 0 0,0-1 0,0 1 0,1 0 0,-1-1 0,1 1 0,1-1 0,-1 0 0,1 0 0,0 0 0,0 0 0,0 0 0,1-1 0,0 1 0,0-1 0,0 0 0,6 5 0,-5-6 0,1-1 0,-1 0 0,0 0 0,0 0 0,1-1 0,-1 0 0,1 0 0,0 0 0,-1-1 0,1 0 0,-1 0 0,1 0 0,0 0 0,-1-1 0,1 0 0,-1-1 0,1 1 0,-1-1 0,0 0 0,1 0 0,-1 0 0,8-6 0,4-2 0,0-1 0,-1-1 0,-1 0 0,0-1 0,15-16 0,-1-3 40,-1-2 0,38-58 0,-52 70-288,-2 0 1,-1-1-1,0 0 1,-2-1-1,12-44 1,-11 16-6579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7.258"/>
    </inkml:context>
    <inkml:brush xml:id="br0">
      <inkml:brushProperty name="width" value="0.035" units="cm"/>
      <inkml:brushProperty name="height" value="0.035" units="cm"/>
      <inkml:brushProperty name="color" value="#849398"/>
    </inkml:brush>
  </inkml:definitions>
  <inkml:trace contextRef="#ctx0" brushRef="#br0">29 49 24575,'0'-5'0,"0"-5"0,0-11 0,0 8 0,0 15 0,0 25 0,0 35 0,0 52 0,-4 42 0,-3 45 0,2 28 0,0 11 0,2-12 0,1-23 0,0-37 0,2-47-8191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0:57.939"/>
    </inkml:context>
    <inkml:brush xml:id="br0">
      <inkml:brushProperty name="width" value="0.1" units="cm"/>
      <inkml:brushProperty name="height" value="0.1" units="cm"/>
    </inkml:brush>
  </inkml:definitions>
  <inkml:trace contextRef="#ctx0" brushRef="#br0">70 46 24575,'-1'8'0,"0"-1"0,-1 1 0,0-1 0,0 0 0,0 1 0,-1-1 0,0 0 0,-6 8 0,-10 29 0,13-26 0,1 0 0,0 1 0,2 0 0,0-1 0,1 1 0,1 0 0,0 0 0,2 0 0,3 24 0,-4-41 0,0 1 0,1-1 0,-1 1 0,1-1 0,-1 1 0,1-1 0,0 0 0,0 1 0,0-1 0,1 0 0,-1 0 0,0 0 0,1 0 0,0 0 0,-1 0 0,1 0 0,0 0 0,0 0 0,0-1 0,0 1 0,0-1 0,0 0 0,0 0 0,4 2 0,-3-3 0,0 0 0,0 0 0,1 0 0,-1-1 0,0 1 0,0-1 0,0 1 0,0-1 0,0 0 0,0 0 0,0-1 0,0 1 0,0-1 0,0 1 0,-1-1 0,4-2 0,10-10 0,0 1 0,-1-2 0,-1 0 0,19-25 0,-21 22-114,0 1 1,-2-1-1,0-1 0,-1 0 0,-1 0 1,0-1-1,-2 0 0,0 0 0,-1-1 1,-2 1-1,3-34 0,-4 7-6712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1:05.448"/>
    </inkml:context>
    <inkml:brush xml:id="br0">
      <inkml:brushProperty name="width" value="0.1" units="cm"/>
      <inkml:brushProperty name="height" value="0.1" units="cm"/>
    </inkml:brush>
  </inkml:definitions>
  <inkml:trace contextRef="#ctx0" brushRef="#br0">1157 128 24575,'0'-9'0,"0"-1"0,0 0 0,-1 0 0,-1 1 0,0-1 0,-3-12 0,3 19 0,1 0 0,0 0 0,-1 1 0,0-1 0,1 0 0,-1 1 0,0-1 0,-1 1 0,1 0 0,0 0 0,-1-1 0,1 2 0,-1-1 0,1 0 0,-1 0 0,0 1 0,0-1 0,0 1 0,0 0 0,0 0 0,0 0 0,0 1 0,-4-2 0,-1 2 0,1-1 0,0 1 0,0 0 0,-1 1 0,1 0 0,0 0 0,0 0 0,0 1 0,0 0 0,0 0 0,0 1 0,0 0 0,1 0 0,-1 1 0,1 0 0,0 0 0,0 0 0,1 1 0,-1 0 0,1 0 0,-5 6 0,-4 5 0,0 1 0,2 1 0,0 0 0,1 1 0,1 0 0,-8 20 0,-4 19 0,3 0 0,2 1 0,3 0 0,-9 88 0,0 249 0,9-109 0,11-245 0,-31 296 0,24-278 0,-3 0 0,-1 0 0,-34 83 0,44-134 0,0-1 0,0 0 0,-1 0 0,0 0 0,-1-1 0,1 0 0,-1 0 0,-1 0 0,1-1 0,-1 0 0,0 0 0,0 0 0,-1-1 0,0 0 0,0-1 0,0 0 0,0 0 0,-1-1 0,0 0 0,1 0 0,-1-1 0,0 0 0,0 0 0,0-1 0,-1-1 0,1 1 0,-10-2 0,3 0 0,0 0 0,1-2 0,-1 0 0,0 0 0,1-2 0,0 0 0,0 0 0,0-2 0,1 1 0,0-2 0,0 0 0,0-1 0,1 0 0,-18-18 0,15 9-195,0 0 0,2-1 0,0 0 0,2-1 0,0-1 0,-11-26 0,-8-32-6631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1:58.565"/>
    </inkml:context>
    <inkml:brush xml:id="br0">
      <inkml:brushProperty name="width" value="0.035" units="cm"/>
      <inkml:brushProperty name="height" value="0.035" units="cm"/>
      <inkml:brushProperty name="color" value="#333333"/>
    </inkml:brush>
  </inkml:definitions>
  <inkml:trace contextRef="#ctx0" brushRef="#br0">349 9 24575,'0'0'0,"0"0"0,0-1 0,0 1 0,0 0 0,0 0 0,0-1 0,0 1 0,0 0 0,0 0 0,0-1 0,0 1 0,0 0 0,0 0 0,0-1 0,0 1 0,0 0 0,0 0 0,0-1 0,0 1 0,0 0 0,0 0 0,0-1 0,1 1 0,-1 0 0,0 0 0,0 0 0,0-1 0,0 1 0,1 0 0,-1 0 0,0 0 0,0 0 0,0-1 0,1 1 0,-1 0 0,0 0 0,0 0 0,1 0 0,-1 0 0,0 0 0,0 0 0,1 0 0,-1 0 0,0 0 0,0 0 0,1 0 0,-1 0 0,0 0 0,1 0 0,-1 0 0,0 0 0,0 0 0,1 0 0,-1 0 0,0 0 0,0 0 0,0 0 0,1 0 0,-1 1 0,1-1 0,12 13 0,-1 11 0,-2 0 0,-1 1 0,-1 0 0,-1 0 0,8 51 0,-12-57 0,11 57 0,-4 0 0,-3 1 0,-3 0 0,-4 1 0,-3-1 0,-3 0 0,-18 77 0,13-103 0,-2-1 0,-2 0 0,-3-1 0,-1-1 0,-3-1 0,-2-1 0,-1-1 0,-3-1 0,-1-1 0,-3-2 0,-48 50 0,63-73-111,-28 27 349,43-42-337,-1-1-1,1 0 1,-1 0-1,1 0 1,-1-1-1,0 1 1,0-1-1,0 1 1,0-1-1,0 0 1,0 0-1,0-1 1,0 1-1,-5 0 1,-5-6-6727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0.414"/>
    </inkml:context>
    <inkml:brush xml:id="br0">
      <inkml:brushProperty name="width" value="0.035" units="cm"/>
      <inkml:brushProperty name="height" value="0.035" units="cm"/>
      <inkml:brushProperty name="color" value="#333333"/>
    </inkml:brush>
  </inkml:definitions>
  <inkml:trace contextRef="#ctx0" brushRef="#br0">60 0 24575,'-10'110'0,"2"-38"0,7-62 0,1 1 0,0-1 0,-1 1 0,-1-1 0,0 0 0,0 1 0,-1-1 0,0 0 0,-8 17 0,11-27 0,0 0 0,0-1 0,-1 1 0,1 0 0,0-1 0,0 1 0,0 0 0,0 0 0,0-1 0,-1 1 0,1 0 0,0 0 0,0-1 0,0 1 0,-1 0 0,1 0 0,0-1 0,0 1 0,-1 0 0,1 0 0,0 0 0,0 0 0,-1 0 0,1-1 0,0 1 0,-1 0 0,1 0 0,0 0 0,-1 0 0,1 0 0,0 0 0,-1 0 0,1 0 0,0 0 0,0 0 0,-1 0 0,1 0 0,0 0 0,-1 0 0,1 0 0,0 1 0,-1-1 0,1 0 0,0 0 0,0 0 0,-1 0 0,1 1 0,0-1 0,0 0 0,-1 0 0,1 0 0,0 1 0,0-1 0,0 0 0,-1 0 0,1 1 0,0-1 0,0 1 0,-2-31 0,2 14 0,0-1 0,2 0 0,0 0 0,0 1 0,2-1 0,0 1 0,1 0 0,0 0 0,2 1 0,9-19 0,-15 33 0,0-1 0,0 1 0,0-1 0,0 1 0,0-1 0,0 1 0,0 0 0,0 0 0,1-1 0,-1 1 0,1 0 0,-1 0 0,0 0 0,1 1 0,0-1 0,-1 0 0,1 0 0,0 1 0,-1-1 0,1 1 0,0 0 0,-1-1 0,1 1 0,0 0 0,0 0 0,-1 0 0,3 1 0,-1 0 0,0 0 0,0 1 0,0-1 0,0 1 0,0 0 0,-1 0 0,1 0 0,0 0 0,-1 0 0,0 1 0,0-1 0,1 1 0,1 3 0,6 10 0,-1 0 0,0 1 0,-1-1 0,6 21 0,-10-21 0,-3-12 0,0 1 0,0-1 0,0 0 0,1 1 0,-1-1 0,1 0 0,0 0 0,0 0 0,0-1 0,1 1 0,-1 0 0,1-1 0,5 6 0,-8-9 0,1 0 0,0 0 0,-1 0 0,1 0 0,-1-1 0,1 1 0,-1 0 0,1 0 0,-1 0 0,1 0 0,-1 0 0,1-1 0,-1 1 0,1 0 0,-1 0 0,1-1 0,-1 1 0,0 0 0,1-1 0,-1 1 0,1-1 0,-1 1 0,0 0 0,1-1 0,-1 1 0,0-1 0,0 1 0,1-1 0,-1 1 0,0-1 0,0 0 0,10-22 0,-8 19 0,13-38 0,-13 34 0,0 0 0,0 0 0,1 1 0,0-1 0,1 1 0,0-1 0,0 1 0,0 0 0,1 1 0,0-1 0,0 1 0,10-10 0,-14 16 0,-1-1 0,1 1 0,0 0 0,-1-1 0,1 1 0,0 0 0,-1-1 0,1 1 0,0 0 0,0 0 0,-1 0 0,1 0 0,0 0 0,-1 0 0,1 0 0,0 0 0,0 0 0,-1 0 0,1 0 0,0 0 0,0 0 0,-1 1 0,1-1 0,0 0 0,-1 0 0,1 1 0,0-1 0,0 1 0,14 21 0,0 37 0,-14-53 0,16 131-1365,-12-108-5461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1.101"/>
    </inkml:context>
    <inkml:brush xml:id="br0">
      <inkml:brushProperty name="width" value="0.035" units="cm"/>
      <inkml:brushProperty name="height" value="0.035" units="cm"/>
      <inkml:brushProperty name="color" value="#333333"/>
    </inkml:brush>
  </inkml:definitions>
  <inkml:trace contextRef="#ctx0" brushRef="#br0">247 224 24575,'-1'-8'0,"0"-1"0,-1 0 0,0 0 0,-1 1 0,0-1 0,-6-12 0,-8-24 0,15 34 0,-1 1 0,0 0 0,0 1 0,-1-1 0,-1 1 0,-5-10 0,9 17 0,-1 0 0,1 0 0,-1 0 0,1 0 0,-1 1 0,0-1 0,0 0 0,1 1 0,-1-1 0,0 1 0,0 0 0,-1 0 0,1 0 0,0 0 0,0 0 0,0 0 0,-1 1 0,1-1 0,0 1 0,-1-1 0,1 1 0,-1 0 0,1 0 0,0 0 0,-1 0 0,1 0 0,-1 1 0,1-1 0,0 1 0,0-1 0,-1 1 0,-3 2 0,0 0 0,0 1 0,-1 0 0,2 0 0,-1 0 0,0 1 0,1 0 0,0 0 0,0 0 0,0 1 0,1 0 0,-1 0 0,2 0 0,-7 11 0,6-8 0,0 0 0,0 1 0,1-1 0,0 1 0,0 0 0,1-1 0,1 1 0,-1 0 0,1 16 0,1-24 0,0 0 0,0 1 0,0-1 0,0 0 0,1 1 0,-1-1 0,1 0 0,-1 0 0,1 1 0,0-1 0,0 0 0,0 0 0,0 0 0,0 0 0,0 0 0,0 0 0,1 0 0,-1 0 0,1-1 0,-1 1 0,1-1 0,0 1 0,0-1 0,0 1 0,0-1 0,0 0 0,0 0 0,0 0 0,0 0 0,0 0 0,0 0 0,1-1 0,-1 1 0,0-1 0,1 0 0,2 1 0,0-2 0,-1 1 0,1-1 0,0 1 0,-1-1 0,1-1 0,0 1 0,-1-1 0,1 0 0,-1 0 0,0 0 0,0 0 0,0-1 0,0 1 0,0-1 0,0 0 0,5-6 0,-2-1 0,1-1 0,-2 1 0,1-1 0,-1 0 0,7-20 0,20-35 0,-26 63 0,-2 14 0,0 22 0,-4-27 0,1 6-341,0 0 0,1 0-1,8 20 1,3-3-6485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1.611"/>
    </inkml:context>
    <inkml:brush xml:id="br0">
      <inkml:brushProperty name="width" value="0.035" units="cm"/>
      <inkml:brushProperty name="height" value="0.035" units="cm"/>
      <inkml:brushProperty name="color" value="#333333"/>
    </inkml:brush>
  </inkml:definitions>
  <inkml:trace contextRef="#ctx0" brushRef="#br0">1 0 24575,'6'19'0,"2"9"0,2 0 0,16 30 0,-22-50 0,0-1 0,0 0 0,1 1 0,1-2 0,-1 1 0,1 0 0,0-1 0,1 0 0,-1-1 0,1 0 0,13 8 0,-18-12 0,0 0 0,1 0 0,-1 0 0,0 0 0,0-1 0,0 1 0,1-1 0,-1 1 0,0-1 0,1 0 0,-1 0 0,0 0 0,0 0 0,1-1 0,-1 1 0,0-1 0,0 1 0,1-1 0,-1 0 0,0 0 0,0 1 0,0-2 0,0 1 0,0 0 0,0 0 0,0-1 0,0 1 0,-1-1 0,1 1 0,-1-1 0,1 0 0,-1 0 0,1 1 0,-1-1 0,0 0 0,0 0 0,0-1 0,1-2 0,5-9 0,-1-1 0,-1 1 0,0-1 0,3-17 0,-8 32 0,17-56 0,-17 56 0,0 1 0,0-1 0,0 0 0,0 0 0,0 1 0,0-1 0,0 0 0,0 0 0,0 0 0,0 1 0,0-1 0,1 0 0,-1 0 0,0 0 0,0 1 0,0-1 0,0 0 0,0 0 0,0 0 0,1 1 0,-1-1 0,0 0 0,0 0 0,0 0 0,0 0 0,1 0 0,-1 0 0,0 1 0,0-1 0,0 0 0,1 0 0,-1 0 0,0 0 0,0 0 0,1 0 0,-1 0 0,0 0 0,0 0 0,0 0 0,1 0 0,-1 0 0,0 0 0,0 0 0,0 0 0,1 0 0,-1 0 0,0 0 0,0 0 0,1-1 0,-1 1 0,0 0 0,0 0 0,0 0 0,0 0 0,1 0 0,-1 0 0,0-1 0,0 1 0,0 0 0,0 0 0,1-1 0,1 23 0,24 183 0,-14-124 0,-10-69 0,-1-1 0,-1 1 0,1-1 0,-2 1 0,0 0 0,0-1 0,-1 0 0,-5 19 0,6-25 0,-1-1 0,0 0 0,0 0 0,0 0 0,0 0 0,-1 0 0,1-1 0,-1 1 0,0-1 0,0 1 0,-1-1 0,1 0 0,0 0 0,-1-1 0,0 1 0,0-1 0,0 0 0,0 0 0,0 0 0,0 0 0,0-1 0,-1 1 0,1-1 0,-9 1 0,9-2 5,1 0 0,-1 1 0,1-2 0,-1 1 0,1 0 0,0-1 0,-1 1-1,1-1 1,-1 0 0,1 0 0,0 0 0,0-1 0,0 1 0,0-1 0,0 1 0,0-1 0,0 0 0,0-1-1,1 1 1,-1 0 0,1-1 0,-3-2 0,-1-3-216,0-1 0,1 1 0,1-1-1,-1 1 1,1-1 0,-4-15 0,-7-29-6615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2.235"/>
    </inkml:context>
    <inkml:brush xml:id="br0">
      <inkml:brushProperty name="width" value="0.035" units="cm"/>
      <inkml:brushProperty name="height" value="0.035" units="cm"/>
      <inkml:brushProperty name="color" value="#333333"/>
    </inkml:brush>
  </inkml:definitions>
  <inkml:trace contextRef="#ctx0" brushRef="#br0">0 0 24575,'0'402'0,"1"-419"0,0 0 0,2 0 0,-1 1 0,2-1 0,0 0 0,1 1 0,1 0 0,1 0 0,0 1 0,17-28 0,-23 41 0,1 0 0,-1 0 0,1 0 0,0 0 0,-1 0 0,1 0 0,0 0 0,0 0 0,0 1 0,1-1 0,-1 1 0,0-1 0,1 1 0,-1 0 0,0 0 0,1 0 0,-1 0 0,1 1 0,0-1 0,-1 1 0,1-1 0,-1 1 0,1 0 0,0 0 0,-1 0 0,1 1 0,0-1 0,-1 0 0,1 1 0,-1 0 0,1-1 0,-1 1 0,1 0 0,-1 1 0,1-1 0,-1 0 0,0 1 0,0-1 0,0 1 0,0-1 0,0 1 0,3 3 0,1 1 0,-1 0 0,0 1 0,0-1 0,0 1 0,-1 0 0,0 0 0,0 1 0,-1-1 0,0 1 0,0-1 0,-1 1 0,2 13 0,-3-16 0,-1 0 0,0-1 0,0 1 0,0 0 0,-1-1 0,1 1 0,-1-1 0,0 1 0,-1-1 0,1 1 0,-1-1 0,0 0 0,0 1 0,0-1 0,0 0 0,-1 0 0,0-1 0,0 1 0,0 0 0,0-1 0,0 0 0,-1 0 0,1 0 0,-1 0 0,0 0 0,0-1 0,0 0 0,0 0 0,-1 0 0,1 0 0,0-1 0,-1 1 0,1-1 0,-1 0 0,0 0 0,1-1 0,-1 0 0,0 0 0,1 0 0,-1 0 0,0 0 0,1-1 0,-1 0 0,-8-3 0,-11-9-1365,6-3-5461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2.634"/>
    </inkml:context>
    <inkml:brush xml:id="br0">
      <inkml:brushProperty name="width" value="0.035" units="cm"/>
      <inkml:brushProperty name="height" value="0.035" units="cm"/>
      <inkml:brushProperty name="color" value="#333333"/>
    </inkml:brush>
  </inkml:definitions>
  <inkml:trace contextRef="#ctx0" brushRef="#br0">0 110 24575,'4'-1'0,"-1"1"0,1-1 0,-1-1 0,1 1 0,-1-1 0,0 1 0,0-1 0,0 0 0,1 0 0,-2 0 0,1 0 0,0-1 0,0 1 0,-1-1 0,4-5 0,-2 4 0,-1 0 0,0 0 0,0 0 0,0 0 0,-1-1 0,1 0 0,-1 1 0,0-1 0,0 0 0,1-9 0,-3 14 0,1-1 0,-1 1 0,0-1 0,0 1 0,0-1 0,0 1 0,1-1 0,-1 1 0,0-1 0,0 1 0,0-1 0,0 1 0,0-1 0,0 1 0,0-1 0,-1 1 0,1-1 0,0 1 0,0-1 0,0 1 0,0 0 0,-1-1 0,1 1 0,0-1 0,0 1 0,-1-1 0,1 1 0,0 0 0,-1-1 0,1 1 0,0 0 0,-1-1 0,1 1 0,-1 0 0,1-1 0,0 1 0,-1 0 0,1 0 0,-1 0 0,1-1 0,-1 1 0,1 0 0,-1 0 0,1 0 0,-1 0 0,1 0 0,-1 0 0,1 0 0,-1 0 0,0 0 0,0 1 0,-1-1 0,0 1 0,1 0 0,0 0 0,-1 0 0,1 0 0,-1 0 0,1 0 0,0 0 0,0 1 0,0-1 0,-1 0 0,1 1 0,-1 1 0,-1 4 11,0-1 0,0 1 0,0 0 0,1 0 0,0 0 0,0 0-1,1 0 1,0 0 0,0 1 0,0 6 0,1-10-70,0-1-1,1 0 1,-1 0-1,1 1 1,-1-1 0,1 0-1,0 0 1,0 0-1,0 0 1,1 0 0,-1 0-1,1 0 1,-1 0-1,1 0 1,0-1 0,0 1-1,0-1 1,1 1-1,-1-1 1,1 0 0,-1 0-1,1 0 1,0 0-1,3 2 1,18 5-6767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3.067"/>
    </inkml:context>
    <inkml:brush xml:id="br0">
      <inkml:brushProperty name="width" value="0.035" units="cm"/>
      <inkml:brushProperty name="height" value="0.035" units="cm"/>
      <inkml:brushProperty name="color" value="#333333"/>
    </inkml:brush>
  </inkml:definitions>
  <inkml:trace contextRef="#ctx0" brushRef="#br0">1 6 24575,'0'-4'0,"0"2"0,0 11 0,0 7 0,0 5 0,0 7 0,0 4 0,0-1 0,0-5-8191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3.226"/>
    </inkml:context>
    <inkml:brush xml:id="br0">
      <inkml:brushProperty name="width" value="0.035" units="cm"/>
      <inkml:brushProperty name="height" value="0.035" units="cm"/>
      <inkml:brushProperty name="color" value="#333333"/>
    </inkml:brush>
  </inkml:definitions>
  <inkml:trace contextRef="#ctx0" brushRef="#br0">16 0 24575,'-8'0'0,"1"0"0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7.784"/>
    </inkml:context>
    <inkml:brush xml:id="br0">
      <inkml:brushProperty name="width" value="0.035" units="cm"/>
      <inkml:brushProperty name="height" value="0.035" units="cm"/>
      <inkml:brushProperty name="color" value="#849398"/>
    </inkml:brush>
  </inkml:definitions>
  <inkml:trace contextRef="#ctx0" brushRef="#br0">1 33 24575,'0'-5'0,"0"-5"0,4-2 0,2 6 0,0 13 0,-1 19 0,-2 22 0,-1 27 0,-1 31 0,0 34 0,-1 43 0,-5 30 0,-1 15 0,0 1 0,1-21 0,1-37 0,2-47-8191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3.498"/>
    </inkml:context>
    <inkml:brush xml:id="br0">
      <inkml:brushProperty name="width" value="0.035" units="cm"/>
      <inkml:brushProperty name="height" value="0.035" units="cm"/>
      <inkml:brushProperty name="color" value="#333333"/>
    </inkml:brush>
  </inkml:definitions>
  <inkml:trace contextRef="#ctx0" brushRef="#br0">1 0 24575,'0'4'0,"0"10"0,0 11 0,0 9 0,0 7 0,0 4 0,0 4 0,0 1 0,0 1 0,0-5 0,0-6 0,4-10 0,2-9-8191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3.676"/>
    </inkml:context>
    <inkml:brush xml:id="br0">
      <inkml:brushProperty name="width" value="0.035" units="cm"/>
      <inkml:brushProperty name="height" value="0.035" units="cm"/>
      <inkml:brushProperty name="color" value="#333333"/>
    </inkml:brush>
  </inkml:definitions>
  <inkml:trace contextRef="#ctx0" brushRef="#br0">1 48 24575,'0'-4'0,"4"-1"0,10-5 0,6 0 0,9 2 0,2 2 0,-3 2-8191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3.977"/>
    </inkml:context>
    <inkml:brush xml:id="br0">
      <inkml:brushProperty name="width" value="0.035" units="cm"/>
      <inkml:brushProperty name="height" value="0.035" units="cm"/>
      <inkml:brushProperty name="color" value="#333333"/>
    </inkml:brush>
  </inkml:definitions>
  <inkml:trace contextRef="#ctx0" brushRef="#br0">1 0 24575,'0'8'0,"0"12"0,0 5 0,0 3 0,0 2 0,0 3 0,0 0 0,0-1 0,0-7-8191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4.151"/>
    </inkml:context>
    <inkml:brush xml:id="br0">
      <inkml:brushProperty name="width" value="0.035" units="cm"/>
      <inkml:brushProperty name="height" value="0.035" units="cm"/>
      <inkml:brushProperty name="color" value="#333333"/>
    </inkml:brush>
  </inkml:definitions>
  <inkml:trace contextRef="#ctx0" brushRef="#br0">4 0 24575,'-4'0'0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4.551"/>
    </inkml:context>
    <inkml:brush xml:id="br0">
      <inkml:brushProperty name="width" value="0.035" units="cm"/>
      <inkml:brushProperty name="height" value="0.035" units="cm"/>
      <inkml:brushProperty name="color" value="#333333"/>
    </inkml:brush>
  </inkml:definitions>
  <inkml:trace contextRef="#ctx0" brushRef="#br0">83 27 24575,'0'-1'0,"0"0"0,0 0 0,0 0 0,0 0 0,0 0 0,0 0 0,-1 0 0,1 0 0,0 0 0,-1 0 0,1 0 0,0 0 0,-1 0 0,1 0 0,-1 0 0,0 0 0,1 1 0,-1-1 0,0 0 0,1 0 0,-1 1 0,0-1 0,0 0 0,0 1 0,1-1 0,-1 1 0,0-1 0,0 1 0,0-1 0,0 1 0,0 0 0,0-1 0,0 1 0,0 0 0,0 0 0,0 0 0,0 0 0,0 0 0,0 0 0,0 0 0,-2 0 0,1 1 0,1-1 0,-1 0 0,0 1 0,0-1 0,0 1 0,0 0 0,1 0 0,-1-1 0,0 1 0,1 0 0,-1 1 0,1-1 0,-1 0 0,1 0 0,-1 1 0,1-1 0,0 0 0,0 1 0,0 0 0,0-1 0,0 1 0,0 0 0,-1 2 0,1-1 0,0 0 0,1 0 0,-1 0 0,1 0 0,0 0 0,0 0 0,0 0 0,0 0 0,0 0 0,1 0 0,-1-1 0,1 1 0,0 0 0,0 0 0,0 0 0,0 0 0,0-1 0,1 1 0,2 3 0,3 4 0,1-1 0,1 0 0,15 14 0,-18-18 0,0 0 0,0 0 0,0 1 0,-1 0 0,0 0 0,0 0 0,-1 1 0,0 0 0,6 10 0,-10-16 0,0 1 0,0-1 0,0 0 0,0 0 0,0 1 0,0-1 0,0 0 0,0 0 0,0 1 0,-1-1 0,1 0 0,0 0 0,-1 1 0,1-1 0,-1 0 0,1 0 0,-1 0 0,0 0 0,1 0 0,-1 0 0,0 0 0,0 0 0,0 0 0,0 0 0,0 0 0,0-1 0,0 1 0,0 0 0,0-1 0,0 1 0,0 0 0,-1-1 0,1 0 0,0 1 0,0-1 0,-1 0 0,1 1 0,0-1 0,0 0 0,-1 0 0,1 0 0,-2 0 0,-4 0 0,0 1 0,-1-1 0,1 0 0,0 0 0,0-1 0,-8-1 0,-9-8-1365,6-1-5461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5.001"/>
    </inkml:context>
    <inkml:brush xml:id="br0">
      <inkml:brushProperty name="width" value="0.035" units="cm"/>
      <inkml:brushProperty name="height" value="0.035" units="cm"/>
      <inkml:brushProperty name="color" value="#333333"/>
    </inkml:brush>
  </inkml:definitions>
  <inkml:trace contextRef="#ctx0" brushRef="#br0">0 0 24575,'1'9'0,"1"0"0,-1-1 0,1 1 0,1 0 0,-1-1 0,8 15 0,8 28 0,-14-21 0,3 5 0,-7-35 0,0 0 0,0 0 0,0 1 0,0-1 0,0 0 0,0 0 0,1 0 0,-1 0 0,0 0 0,0 0 0,0 0 0,0 0 0,0 0 0,0 0 0,0 0 0,1 0 0,-1 0 0,0 0 0,0 0 0,0 0 0,0 0 0,0 0 0,0 0 0,0 0 0,1 0 0,-1 0 0,0 0 0,0 0 0,0 0 0,0 0 0,0 0 0,0 0 0,0 0 0,1 0 0,-1 0 0,0 0 0,0 0 0,0 0 0,0 0 0,0 0 0,0-1 0,0 1 0,0 0 0,0 0 0,0 0 0,0 0 0,1 0 0,-1 0 0,0 0 0,0 0 0,0-1 0,0 1 0,0 0 0,0 0 0,0 0 0,0 0 0,0 0 0,0 0 0,0 0 0,0-1 0,0 1 0,0 0 0,0 0 0,0 0 0,0 0 0,0 0 0,6-27 0,-4 18 0,0-1 0,1 1 0,0-1 0,1 1 0,-1 0 0,8-11 0,-10 18 0,0 1 0,0 0 0,0 0 0,0-1 0,0 1 0,0 0 0,0 0 0,0 0 0,0 0 0,1 0 0,-1 0 0,0 1 0,0-1 0,1 0 0,-1 1 0,1-1 0,-1 1 0,1-1 0,2 0 0,-2 2 0,0-1 0,-1 1 0,1-1 0,0 1 0,0 0 0,0 0 0,-1 0 0,1 0 0,-1 0 0,1 0 0,-1 0 0,1 0 0,-1 1 0,0-1 0,1 1 0,-1-1 0,0 1 0,0-1 0,0 1 0,1 3 0,2 2-170,-1-1-1,0 1 0,-1 0 1,1 0-1,-1 1 0,-1-1 1,1 8-1,3 23-6655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5.177"/>
    </inkml:context>
    <inkml:brush xml:id="br0">
      <inkml:brushProperty name="width" value="0.035" units="cm"/>
      <inkml:brushProperty name="height" value="0.035" units="cm"/>
      <inkml:brushProperty name="color" value="#333333"/>
    </inkml:brush>
  </inkml:definitions>
  <inkml:trace contextRef="#ctx0" brushRef="#br0">1 1 24575,'0'12'0,"4"5"0,1 6 0,0 1-8191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5.434"/>
    </inkml:context>
    <inkml:brush xml:id="br0">
      <inkml:brushProperty name="width" value="0.035" units="cm"/>
      <inkml:brushProperty name="height" value="0.035" units="cm"/>
      <inkml:brushProperty name="color" value="#333333"/>
    </inkml:brush>
  </inkml:definitions>
  <inkml:trace contextRef="#ctx0" brushRef="#br0">0 1 24575,'0'4'0,"0"14"0,0 12 0,0 9 0,0 6 0,0 4 0,0 2 0,0-1 0,0-3 0,0-6 0,0-10-8191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5.626"/>
    </inkml:context>
    <inkml:brush xml:id="br0">
      <inkml:brushProperty name="width" value="0.035" units="cm"/>
      <inkml:brushProperty name="height" value="0.035" units="cm"/>
      <inkml:brushProperty name="color" value="#333333"/>
    </inkml:brush>
  </inkml:definitions>
  <inkml:trace contextRef="#ctx0" brushRef="#br0">17 25 24575,'-4'0'0,"-6"0"0,8 0 0,12-4 0,12-2 0,15 1 0,6 1 0,-1 1 0,-8 1-8191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6.726"/>
    </inkml:context>
    <inkml:brush xml:id="br0">
      <inkml:brushProperty name="width" value="0.035" units="cm"/>
      <inkml:brushProperty name="height" value="0.035" units="cm"/>
      <inkml:brushProperty name="color" value="#333333"/>
    </inkml:brush>
  </inkml:definitions>
  <inkml:trace contextRef="#ctx0" brushRef="#br0">152 119 24575,'0'-10'0,"0"0"0,-1 0 0,0 0 0,-1 0 0,0 0 0,-6-17 0,7 25 0,0 1 0,1-1 0,-1 0 0,0 0 0,0 0 0,0 1 0,-1-1 0,1 1 0,0-1 0,0 1 0,-1-1 0,1 1 0,-1 0 0,0 0 0,1 0 0,-1-1 0,0 2 0,1-1 0,-1 0 0,0 0 0,0 0 0,0 1 0,0-1 0,0 1 0,0 0 0,0 0 0,0-1 0,0 1 0,0 0 0,1 1 0,-1-1 0,0 0 0,0 0 0,0 1 0,0-1 0,0 1 0,0 0 0,0 0 0,0-1 0,1 1 0,-1 0 0,-2 2 0,0 0 0,-1 1 0,1-1 0,-1 1 0,1 0 0,0 1 0,0-1 0,1 1 0,-1 0 0,1-1 0,0 2 0,1-1 0,-1 0 0,1 0 0,0 1 0,0-1 0,-1 9 0,0-5 0,2 0 0,-1-1 0,1 1 0,0 0 0,1 0 0,0 0 0,0 0 0,1 0 0,0 0 0,3 10 0,-3-18 0,-1 1 0,0-1 0,1 1 0,-1-1 0,1 1 0,0-1 0,-1 1 0,1-1 0,0 1 0,0-1 0,0 0 0,0 1 0,0-1 0,0 0 0,0 0 0,1 0 0,-1 0 0,0 0 0,0 0 0,1 0 0,-1 0 0,1-1 0,-1 1 0,1 0 0,-1-1 0,1 0 0,-1 1 0,1-1 0,0 0 0,-1 1 0,1-1 0,0 0 0,-1 0 0,1-1 0,-1 1 0,1 0 0,0 0 0,-1-1 0,1 1 0,-1-1 0,1 1 0,2-2 0,0-1 0,0 1 0,0 0 0,0-1 0,0 0 0,-1 0 0,1 0 0,-1 0 0,0 0 0,0-1 0,0 0 0,0 1 0,-1-1 0,1 0 0,1-5 0,4-14 0,-7 16 0,1 1 0,0-1 0,1 1 0,-1-1 0,1 1 0,0 0 0,1 0 0,-1 0 0,1 0 0,0 1 0,6-6 0,-10 11 0,1 0 0,-1 0 0,1 0 0,0 0 0,-1 0 0,1-1 0,0 2 0,-1-1 0,1 0 0,-1 0 0,1 0 0,0 0 0,-1 0 0,1 0 0,-1 1 0,1-1 0,0 0 0,-1 0 0,1 1 0,-1-1 0,1 0 0,-1 1 0,1-1 0,-1 1 0,1-1 0,-1 0 0,0 1 0,1-1 0,-1 1 0,0 0 0,1-1 0,-1 1 0,0-1 0,1 1 0,-1-1 0,0 1 0,0 1 0,11 27 0,-9-23 0,3 10-151,1-1-1,0 0 0,1 0 0,1-1 1,0 0-1,1 0 0,1-1 1,21 24-1,-8-18-6674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8.212"/>
    </inkml:context>
    <inkml:brush xml:id="br0">
      <inkml:brushProperty name="width" value="0.035" units="cm"/>
      <inkml:brushProperty name="height" value="0.035" units="cm"/>
      <inkml:brushProperty name="color" value="#849398"/>
    </inkml:brush>
  </inkml:definitions>
  <inkml:trace contextRef="#ctx0" brushRef="#br0">1 53 24575,'0'-5'0,"0"-31"0,3 25 0,3 15 0,0 13 0,0 0 0,-1 0 0,-1 1 0,-1 0 0,0-1 0,-2 1 0,0 24 0,1-5 0,17 223 0,27 594 0,-45-815 0,5 113 0,0-122-1365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7.159"/>
    </inkml:context>
    <inkml:brush xml:id="br0">
      <inkml:brushProperty name="width" value="0.035" units="cm"/>
      <inkml:brushProperty name="height" value="0.035" units="cm"/>
      <inkml:brushProperty name="color" value="#333333"/>
    </inkml:brush>
  </inkml:definitions>
  <inkml:trace contextRef="#ctx0" brushRef="#br0">49 31 24575,'0'-4'0,"-9"-10"0,-2 2 0,0 11 0,3 15 0,2 12 0,2 6 0,6 10 0,3 6 0,0 3 0,0 2 0,3-5 0,0 2 0,-2-8-8191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7.462"/>
    </inkml:context>
    <inkml:brush xml:id="br0">
      <inkml:brushProperty name="width" value="0.035" units="cm"/>
      <inkml:brushProperty name="height" value="0.035" units="cm"/>
      <inkml:brushProperty name="color" value="#333333"/>
    </inkml:brush>
  </inkml:definitions>
  <inkml:trace contextRef="#ctx0" brushRef="#br0">20 134 24575,'-4'0'0,"-2"-8"0,1-11 0,0-11 0,10 0 0,13 5 0,6 7 0,0 15 0,-4 11 0,-6 10 0,-5 4 0,-5 12 0,-2 4 0,-10-4 0,-7-8 0,-6-9 0,1-11 0,4-7-8191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7.795"/>
    </inkml:context>
    <inkml:brush xml:id="br0">
      <inkml:brushProperty name="width" value="0.035" units="cm"/>
      <inkml:brushProperty name="height" value="0.035" units="cm"/>
      <inkml:brushProperty name="color" value="#333333"/>
    </inkml:brush>
  </inkml:definitions>
  <inkml:trace contextRef="#ctx0" brushRef="#br0">1 4 24575,'0'8'0,"0"7"0,0 5 0,0 7 0,4 4 0,1 4 0,0-8 0,-1-16 0,-1-19 0,7-16 0,2-8 0,3 1 0,-1-2 0,1 4 0,-2 8-8191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8.114"/>
    </inkml:context>
    <inkml:brush xml:id="br0">
      <inkml:brushProperty name="width" value="0.035" units="cm"/>
      <inkml:brushProperty name="height" value="0.035" units="cm"/>
      <inkml:brushProperty name="color" value="#333333"/>
    </inkml:brush>
  </inkml:definitions>
  <inkml:trace contextRef="#ctx0" brushRef="#br0">0 0 24575,'0'4'0,"0"14"0,0 8 0,0 4 0,0 4 0,0 6 0,0-1 0,4-7 0,14-12 0,4-14 0,-2-17 0,-4-10 0,-5-10 0,-5-8 0,-7 3 0,-7 3 0,-3 8-8191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8.608"/>
    </inkml:context>
    <inkml:brush xml:id="br0">
      <inkml:brushProperty name="width" value="0.035" units="cm"/>
      <inkml:brushProperty name="height" value="0.035" units="cm"/>
      <inkml:brushProperty name="color" value="#333333"/>
    </inkml:brush>
  </inkml:definitions>
  <inkml:trace contextRef="#ctx0" brushRef="#br0">27 0 24575,'-1'1'0,"0"-1"0,0 0 0,0 1 0,0-1 0,0 1 0,1-1 0,-1 1 0,0 0 0,0-1 0,0 1 0,1 0 0,-1 0 0,0-1 0,1 1 0,-1 0 0,0 0 0,1 0 0,-1 0 0,1 0 0,0 0 0,-1 0 0,1 0 0,0 0 0,-1 0 0,1 0 0,0 0 0,0 0 0,0 1 0,-4 38 0,4-32 0,-2 18 0,-1 70 0,3-89 0,0 0 0,1-1 0,0 1 0,0 0 0,0 0 0,1 0 0,0-1 0,1 1 0,0-1 0,4 9 0,-7-15 0,0 1 0,1-1 0,-1 0 0,0 1 0,0-1 0,1 0 0,-1 0 0,0 1 0,0-1 0,1 0 0,-1 0 0,0 1 0,1-1 0,-1 0 0,0 0 0,1 0 0,-1 1 0,1-1 0,-1 0 0,0 0 0,1 0 0,-1 0 0,1 0 0,-1 0 0,0 0 0,1 0 0,-1 0 0,1 0 0,-1 0 0,0 0 0,1 0 0,-1 0 0,0-1 0,1 1 0,13-13 0,6-25 0,-19 34 0,4-4 0,-1 0 0,1 0 0,0 0 0,1 0 0,0 1 0,8-9 0,-13 15 0,0 0 0,0 0 0,1 0 0,-1 0 0,0 0 0,0 0 0,1 0 0,-1 0 0,0 0 0,1 1 0,-1-1 0,1 0 0,-1 1 0,1-1 0,-1 1 0,1 0 0,-1-1 0,1 1 0,0 0 0,-1 0 0,1 0 0,-1 0 0,1 0 0,0 1 0,-1-1 0,1 0 0,-1 1 0,1-1 0,-1 1 0,1-1 0,-1 1 0,1 0 0,-1 0 0,0-1 0,1 1 0,-1 0 0,0 0 0,0 1 0,0-1 0,0 0 0,0 0 0,0 0 0,0 1 0,0-1 0,1 3 0,-1-2 5,1 1 0,-1 0 0,1-1 0,-1 1 0,0 0 0,0 0 0,-1 0 0,1 0 0,0 0 0,-1 0 0,0 0 0,0 0 0,0 0 0,0 0 0,0 1 0,-1-1 0,1 0 0,-1 0 0,0 0 0,0 0 0,0-1 0,0 1 0,-3 5 0,1-4-98,1 0 0,-1 0 1,0-1-1,0 1 0,-1-1 0,1 1 0,-1-1 0,1 0 1,-1 0-1,0-1 0,0 1 0,0-1 0,-1 0 1,1 0-1,-5 1 0,-23 4-6733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9.217"/>
    </inkml:context>
    <inkml:brush xml:id="br0">
      <inkml:brushProperty name="width" value="0.035" units="cm"/>
      <inkml:brushProperty name="height" value="0.035" units="cm"/>
      <inkml:brushProperty name="color" value="#333333"/>
    </inkml:brush>
  </inkml:definitions>
  <inkml:trace contextRef="#ctx0" brushRef="#br0">5 0 24575,'-2'67'0,"0"-41"0,2-1 0,0 0 0,1 0 0,2 0 0,7 34 0,-9-55 0,0 0 0,0 0 0,0 0 0,1 0 0,-1-1 0,1 1 0,0 0 0,0-1 0,0 0 0,1 1 0,-1-1 0,1 0 0,0 0 0,0 0 0,0-1 0,0 1 0,0-1 0,1 0 0,-1 0 0,1 0 0,-1 0 0,1 0 0,0-1 0,-1 0 0,1 0 0,0 0 0,0 0 0,7 0 0,-5-1 0,-1-1 0,0 0 0,0 0 0,0 0 0,0-1 0,0 1 0,0-1 0,0-1 0,0 1 0,-1-1 0,1 1 0,-1-1 0,0-1 0,0 1 0,0-1 0,0 1 0,0-1 0,-1 0 0,0 0 0,1-1 0,2-6 0,-1 2 0,0-1 0,-1 1 0,-1-1 0,1 0 0,3-20 0,-6 25 0,0 0 0,-1 0 0,1 0 0,-1 0 0,0 1 0,0-1 0,-1 0 0,1 0 0,-1 0 0,0 1 0,0-1 0,-1 0 0,1 1 0,-4-7 0,5 10 0,-1 0 0,1 0 0,-1 1 0,1-1 0,0 0 0,-1 1 0,1-1 0,-1 0 0,0 1 0,1-1 0,-1 1 0,1-1 0,-1 1 0,0-1 0,0 1 0,1 0 0,-1-1 0,0 1 0,0 0 0,1 0 0,-1-1 0,0 1 0,0 0 0,1 0 0,-1 0 0,0 0 0,0 0 0,0 0 0,0 0 0,1 0 0,-1 0 0,-1 1 0,0 0 0,0 0 0,0 1 0,1-1 0,-1 0 0,0 1 0,1 0 0,-1-1 0,1 1 0,0 0 0,0 0 0,-3 3 0,0 4 0,1-1 0,-1 0 0,1 1 0,1 0 0,-3 10 0,4-14 5,1 0-1,0 0 1,0 0-1,0 0 0,0-1 1,1 1-1,0 0 1,0 0-1,0-1 1,0 1-1,1 0 0,0-1 1,0 0-1,0 1 1,0-1-1,1 0 1,0 0-1,0 0 1,0 0-1,0-1 0,0 1 1,1-1-1,0 0 1,0 0-1,-1 0 1,6 2-1,-2-2-87,-1 0 1,1 0-1,0-1 1,0 0-1,0-1 1,-1 1-1,2-1 1,-1-1-1,0 1 1,0-1-1,0 0 1,0-1-1,0 0 1,0 0-1,0 0 1,0-1-1,9-4 1,9-4-6744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09.874"/>
    </inkml:context>
    <inkml:brush xml:id="br0">
      <inkml:brushProperty name="width" value="0.035" units="cm"/>
      <inkml:brushProperty name="height" value="0.035" units="cm"/>
      <inkml:brushProperty name="color" value="#333333"/>
    </inkml:brush>
  </inkml:definitions>
  <inkml:trace contextRef="#ctx0" brushRef="#br0">1 92 24575,'0'-29'0,"0"50"0,0 50 0,0 25 0,0-121 0,1-43 0,0 63 0,-1 1 0,1-1 0,0 0 0,1 1 0,-1-1 0,1 1 0,0-1 0,0 1 0,0 0 0,0-1 0,5-4 0,-7 8 0,1 0 0,0 0 0,0 1 0,-1-1 0,1 0 0,0 0 0,0 1 0,0-1 0,0 0 0,0 1 0,0-1 0,0 1 0,0-1 0,0 1 0,0 0 0,0-1 0,0 1 0,0 0 0,0 0 0,1 0 0,-1 0 0,0 0 0,0 0 0,0 0 0,0 0 0,0 0 0,0 0 0,1 1 0,-1-1 0,0 0 0,0 1 0,0-1 0,0 1 0,0-1 0,0 1 0,0 0 0,0-1 0,-1 1 0,1 0 0,0 0 0,0-1 0,0 1 0,-1 0 0,1 0 0,0 0 0,-1 0 0,1 0 0,-1 0 0,1 0 0,-1 2 0,4 4 0,0 0 0,0 1 0,-1-1 0,0 1 0,2 11 0,0 30 0,-1-17 0,-2-34 0,-1 1 0,1-1 0,-1 0 0,0 0 0,0 0 0,1 0 0,-1 0 0,0 0 0,-1 0 0,1 0 0,0 0 0,-1 0 0,1-1 0,-1 1 0,1-4 0,3-10 0,3-8 0,1 0 0,0 1 0,16-30 0,-22 49 0,1-1 0,-1 1 0,0 0 0,1 0 0,0 0 0,0 0 0,0 1 0,1-1 0,-1 1 0,1 0 0,0 0 0,0 0 0,0 0 0,0 1 0,0 0 0,1-1 0,-1 2 0,1-1 0,-1 0 0,1 1 0,0 0 0,-1 0 0,1 0 0,5 0 0,-6 2 0,1 0 0,-1 0 0,-1 0 0,1 0 0,0 1 0,0 0 0,0-1 0,-1 1 0,1 1 0,-1-1 0,1 0 0,-1 1 0,0 0 0,0 0 0,0 0 0,-1 0 0,1 0 0,-1 0 0,1 1 0,-1-1 0,0 1 0,0 0 0,-1-1 0,1 1 0,-1 0 0,1 6 0,4 9 0,-2 0 0,0 0 0,-1 0 0,0 24 0,-2 40-1365,-2-48-5461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11.883"/>
    </inkml:context>
    <inkml:brush xml:id="br0">
      <inkml:brushProperty name="width" value="0.035" units="cm"/>
      <inkml:brushProperty name="height" value="0.035" units="cm"/>
      <inkml:brushProperty name="color" value="#333333"/>
    </inkml:brush>
  </inkml:definitions>
  <inkml:trace contextRef="#ctx0" brushRef="#br0">2 0 24575,'-1'45'0,"2"186"0,4-207 0,-5-23 0,0-1 0,0 0 0,0 0 0,0 0 0,0 0 0,0 0 0,1 0 0,-1 1 0,0-1 0,0 0 0,0 0 0,0 0 0,0 0 0,1 0 0,-1 0 0,0 0 0,0 0 0,0 0 0,0 0 0,0 0 0,1 0 0,-1 0 0,0 0 0,0 0 0,0 0 0,0 0 0,1 0 0,-1 0 0,0 0 0,0 0 0,0 0 0,0 0 0,1 0 0,-1 0 0,0 0 0,0 0 0,0-1 0,0 1 0,0 0 0,1 0 0,-1 0 0,0 0 0,0 0 0,0 0 0,0-1 0,0 1 0,0 0 0,0 0 0,0 0 0,0 0 0,0 0 0,1-1 0,-1 1 0,0 0 0,16-41 0,-11 27 0,-2 6 0,0 1 0,1-1 0,0 1 0,0 0 0,1 0 0,0 0 0,7-8 0,-11 14 0,0 0 0,0 0 0,0 0 0,1 0 0,-1 0 0,0 0 0,0 1 0,0-1 0,1 0 0,-1 1 0,0-1 0,1 1 0,-1-1 0,0 1 0,1 0 0,-1 0 0,1 0 0,-1-1 0,0 1 0,2 1 0,-1-1 0,0 1 0,0 0 0,-1 0 0,1 0 0,0 0 0,-1 0 0,1 1 0,-1-1 0,1 0 0,-1 1 0,0-1 0,0 1 0,0-1 0,0 1 0,0 0 0,0-1 0,0 1 0,0 0 0,0 3 0,48 107-1365,-40-82-5461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12.298"/>
    </inkml:context>
    <inkml:brush xml:id="br0">
      <inkml:brushProperty name="width" value="0.035" units="cm"/>
      <inkml:brushProperty name="height" value="0.035" units="cm"/>
      <inkml:brushProperty name="color" value="#333333"/>
    </inkml:brush>
  </inkml:definitions>
  <inkml:trace contextRef="#ctx0" brushRef="#br0">0 248 24575,'2'-3'0,"-1"0"0,1 0 0,0 1 0,0-1 0,0 0 0,0 1 0,0 0 0,1-1 0,3-2 0,4-5 0,0-1 0,1-2 0,-2 1 0,0-1 0,0-1 0,-1 0 0,-1 0 0,0 0 0,-1-1 0,-1 0 0,4-16 0,-9 29 0,1 0 0,-1 0 0,0 0 0,0 0 0,0 0 0,0 0 0,0 0 0,-1 0 0,1 0 0,-1 0 0,1 0 0,-1 0 0,0 0 0,-1-3 0,1 4 0,1 0 0,-1 0 0,0 1 0,1-1 0,-1 0 0,0 1 0,0-1 0,1 1 0,-1-1 0,0 1 0,0-1 0,0 1 0,0-1 0,0 1 0,0 0 0,0 0 0,0-1 0,0 1 0,0 0 0,0 0 0,1 0 0,-3 0 0,1 1 0,-1-1 0,0 1 0,1 0 0,-1 0 0,1 0 0,-1 0 0,1 0 0,-1 0 0,1 1 0,0-1 0,-1 1 0,1 0 0,0 0 0,0 0 0,0 0 0,0 0 0,1 0 0,-1 0 0,1 0 0,-2 3 0,1-2 0,0 1 0,0-1 0,1 0 0,-1 0 0,1 1 0,0-1 0,0 1 0,0-1 0,0 1 0,1 0 0,-1-1 0,1 1 0,0-1 0,0 1 0,0 0 0,1-1 0,-1 1 0,1 0 0,0-1 0,0 1 0,0-1 0,0 0 0,1 1 0,2 4 0,-1-5 0,0 0 0,0 0 0,1-1 0,-1 1 0,1-1 0,-1 0 0,1 0 0,0 0 0,0 0 0,0 0 0,0-1 0,0 0 0,0 0 0,0 0 0,1 0 0,-1-1 0,0 0 0,1 0 0,-1 0 0,0 0 0,6-2 0,0 1-227,0-1-1,0 0 1,0-1-1,-1 0 1,17-8-1,7-7-6598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12.762"/>
    </inkml:context>
    <inkml:brush xml:id="br0">
      <inkml:brushProperty name="width" value="0.035" units="cm"/>
      <inkml:brushProperty name="height" value="0.035" units="cm"/>
      <inkml:brushProperty name="color" value="#333333"/>
    </inkml:brush>
  </inkml:definitions>
  <inkml:trace contextRef="#ctx0" brushRef="#br0">2 1 24575,'-2'97'0,"5"111"0,-2-204 0,-1-1 0,0 1 0,1 0 0,0-1 0,0 1 0,0-1 0,0 1 0,1-1 0,-1 1 0,1-1 0,0 0 0,3 4 0,-5-6 0,0-1 0,1 0 0,-1 1 0,1-1 0,-1 0 0,1 1 0,-1-1 0,1 0 0,-1 0 0,1 0 0,-1 1 0,1-1 0,-1 0 0,1 0 0,-1 0 0,1 0 0,-1 0 0,1 0 0,0 0 0,-1 0 0,1 0 0,-1 0 0,1 0 0,-1-1 0,1 1 0,-1 0 0,1 0 0,-1 0 0,1-1 0,2-1 0,-1 0 0,0 0 0,0 0 0,-1 0 0,1 0 0,0 0 0,-1 0 0,1-1 0,1-4 0,16-33 0,-14 28 0,0 0 0,0 1 0,2 0 0,-1 0 0,1 0 0,10-11 0,-16 21 2,-1 1 0,0-1 0,1 1 0,-1-1 0,1 0 0,-1 1 0,1-1 0,0 1 0,-1-1 0,1 1 0,0-1 0,-1 1 0,1 0-1,0-1 1,-1 1 0,1 0 0,0-1 0,0 1 0,-1 0 0,1 0 0,0 0 0,0 0 0,-1 0 0,1 0 0,0 0 0,0 0 0,0 0 0,-1 0 0,1 0 0,0 0 0,0 0 0,-1 1-1,1-1 1,0 0 0,-1 1 0,1-1 0,0 0 0,-1 1 0,1-1 0,0 1 0,-1-1 0,1 1 0,-1-1 0,1 1 0,-1 0 0,1-1 0,-1 1 0,1 0 0,-1-1 0,0 1-1,1 0 1,-1 0 0,0-1 0,0 1 0,1 1 0,9 44-1476,-7-15-5352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8.527"/>
    </inkml:context>
    <inkml:brush xml:id="br0">
      <inkml:brushProperty name="width" value="0.035" units="cm"/>
      <inkml:brushProperty name="height" value="0.035" units="cm"/>
      <inkml:brushProperty name="color" value="#849398"/>
    </inkml:brush>
  </inkml:definitions>
  <inkml:trace contextRef="#ctx0" brushRef="#br0">1 88 24575,'1'-10'0,"1"1"0,0 0 0,0-1 0,1 1 0,0 0 0,9-17 0,-12 26 0,0 0 0,0 0 0,0-1 0,0 1 0,0 0 0,0 0 0,0-1 0,1 1 0,-1 0 0,0 0 0,0-1 0,0 1 0,0 0 0,0 0 0,0 0 0,1 0 0,-1-1 0,0 1 0,0 0 0,0 0 0,0 0 0,1 0 0,-1-1 0,0 1 0,0 0 0,0 0 0,1 0 0,-1 0 0,0 0 0,0 0 0,1 0 0,-1 0 0,0 0 0,0 0 0,0 0 0,1 0 0,-1 0 0,0 0 0,0 0 0,1 0 0,-1 0 0,0 0 0,0 0 0,1 0 0,-1 0 0,0 0 0,0 0 0,0 0 0,1 0 0,-1 1 0,0-1 0,0 0 0,0 0 0,1 0 0,-1 0 0,0 1 0,0-1 0,0 0 0,0 0 0,0 0 0,1 1 0,-1-1 0,0 0 0,0 0 0,0 0 0,0 1 0,0-1 0,0 0 0,6 23 0,2 66 0,-4 135 0,-4-134 0,-1 52 0,0 22 0,34 298 0,-20-400-1365,0-20-5461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32:13.208"/>
    </inkml:context>
    <inkml:brush xml:id="br0">
      <inkml:brushProperty name="width" value="0.035" units="cm"/>
      <inkml:brushProperty name="height" value="0.035" units="cm"/>
      <inkml:brushProperty name="color" value="#333333"/>
    </inkml:brush>
  </inkml:definitions>
  <inkml:trace contextRef="#ctx0" brushRef="#br0">120 235 24575,'3'-3'0,"1"1"0,-1-1 0,1 0 0,-1 0 0,0 0 0,0 0 0,0 0 0,-1-1 0,1 1 0,3-7 0,2-5 0,-1 0 0,0 0 0,-1 0 0,0-1 0,5-25 0,-11 38 0,1-1 0,0 0 0,-1 1 0,0-1 0,0 0 0,0 1 0,0-1 0,-1 0 0,0 1 0,1-1 0,-1 0 0,0 1 0,-3-6 0,3 7 0,-1 0 0,1 1 0,-1-1 0,1 1 0,-1-1 0,0 1 0,0 0 0,0-1 0,1 1 0,-1 0 0,0 0 0,0 0 0,-1 1 0,1-1 0,0 0 0,0 1 0,0-1 0,0 1 0,-1 0 0,1 0 0,0 0 0,0 0 0,0 0 0,-1 0 0,-1 1 0,-2 1 0,0-1 0,0 1 0,0 0 0,0 0 0,1 1 0,-1 0 0,1 0 0,0 0 0,0 0 0,0 1 0,0 0 0,1 0 0,-1 1 0,1-1 0,-5 7 0,2-2 0,1 0 0,-1 0 0,1 1 0,1 0 0,0 0 0,0 0 0,-4 15 0,8-22-3,0 0-1,0 0 0,1 1 1,-1-1-1,1 0 0,0 0 1,0 0-1,0 0 0,0 0 1,0 0-1,1 1 0,-1-1 1,1 0-1,0 0 0,0 0 1,0 0-1,0 0 0,0-1 1,1 1-1,0 0 0,2 4 1,0-4 18,0 0 1,0 0-1,0 0 0,0 0 1,0-1-1,0 1 1,1-1-1,-1 0 0,1 0 1,0-1-1,-1 1 1,8 0-1,10 1-312,1-1 0,-1-1 0,0-1 0,38-4 0,-14-2-6529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2.224"/>
    </inkml:context>
    <inkml:brush xml:id="br0">
      <inkml:brushProperty name="width" value="0.1" units="cm"/>
      <inkml:brushProperty name="height" value="0.1" units="cm"/>
    </inkml:brush>
  </inkml:definitions>
  <inkml:trace contextRef="#ctx0" brushRef="#br0">2 980 24575,'0'-971'0,"0"971"0,0 0 0,0 0 0,-1-1 0,1 1 0,0 0 0,0 0 0,0 0 0,0-1 0,0 1 0,0 0 0,0 0 0,0 0 0,0-1 0,0 1 0,0 0 0,0 0 0,0-1 0,0 1 0,0 0 0,0 0 0,0 0 0,0-1 0,0 1 0,0 0 0,0 0 0,0 0 0,0-1 0,0 1 0,0 0 0,0 0 0,1 0 0,-1-1 0,0 1 0,0 0 0,0 0 0,0 0 0,0 0 0,1-1 0,-1 1 0,0 0 0,0 0 0,0 0 0,1 0 0,-1 0 0,0 0 0,0 0 0,0 0 0,1 0 0,-1 0 0,0 0 0,0 0 0,0 0 0,1-1 0,-1 2 0,0-1 0,0 0 0,1 0 0,-1 0 0,12 15 0,11 31 0,161 412 0,-123-299 0,8 37-1365,-62-176-5461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2.691"/>
    </inkml:context>
    <inkml:brush xml:id="br0">
      <inkml:brushProperty name="width" value="0.1" units="cm"/>
      <inkml:brushProperty name="height" value="0.1" units="cm"/>
    </inkml:brush>
  </inkml:definitions>
  <inkml:trace contextRef="#ctx0" brushRef="#br0">0 87 24575,'4'0'0,"7"-7"0,10-2 0,7-4 0,10 2 0,8 2 0,7-5 0,1 1 0,-8 2-8191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3.605"/>
    </inkml:context>
    <inkml:brush xml:id="br0">
      <inkml:brushProperty name="width" value="0.1" units="cm"/>
      <inkml:brushProperty name="height" value="0.1" units="cm"/>
    </inkml:brush>
  </inkml:definitions>
  <inkml:trace contextRef="#ctx0" brushRef="#br0">2 530 24575,'-1'-115'0,"5"0"0,24-141 0,-20 224 0,-1 20 0,-6 12 0,-1 0 0,0 0 0,0 0 0,1 0 0,-1 0 0,0 0 0,1 0 0,-1 0 0,0 0 0,0 0 0,1 0 0,-1 1 0,0-1 0,0 0 0,1 0 0,-1 0 0,0 0 0,0 0 0,1 1 0,-1-1 0,0 0 0,0 0 0,1 0 0,-1 1 0,0-1 0,0 0 0,0 0 0,0 1 0,0-1 0,1 0 0,-1 0 0,0 1 0,0-1 0,0 0 0,0 0 0,0 1 0,0-1 0,0 0 0,0 1 0,10 31 0,-1 1 0,-1 0 0,-3 1 0,4 59 0,1 5 0,0-22-80,29 153-1205,-34-213-5541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4.123"/>
    </inkml:context>
    <inkml:brush xml:id="br0">
      <inkml:brushProperty name="width" value="0.1" units="cm"/>
      <inkml:brushProperty name="height" value="0.1" units="cm"/>
    </inkml:brush>
  </inkml:definitions>
  <inkml:trace contextRef="#ctx0" brushRef="#br0">0 40 24575,'0'4'0,"0"3"0,4 2 0,4-1 0,0-5 0,0-11 0,-2-9 0,-5-4 0,-7 3 0,-1 12 0,-1 9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4.906"/>
    </inkml:context>
    <inkml:brush xml:id="br0">
      <inkml:brushProperty name="width" value="0.1" units="cm"/>
      <inkml:brushProperty name="height" value="0.1" units="cm"/>
    </inkml:brush>
  </inkml:definitions>
  <inkml:trace contextRef="#ctx0" brushRef="#br0">13 0 24575,'-7'0'0,"2"0"0,8 0 0,10 0 0,10 0 0,12 0 0,6 0 0,3 0 0,5 4 0,-3 0 0,-9 0-8191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5.257"/>
    </inkml:context>
    <inkml:brush xml:id="br0">
      <inkml:brushProperty name="width" value="0.1" units="cm"/>
      <inkml:brushProperty name="height" value="0.1" units="cm"/>
    </inkml:brush>
  </inkml:definitions>
  <inkml:trace contextRef="#ctx0" brushRef="#br0">0 52 24575,'0'3'0,"7"1"0,9 0 0,12 0 0,12-9 0,9-2 0,10-4 0,8-1 0,7-4 0,-9 0-8191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5.807"/>
    </inkml:context>
    <inkml:brush xml:id="br0">
      <inkml:brushProperty name="width" value="0.1" units="cm"/>
      <inkml:brushProperty name="height" value="0.1" units="cm"/>
    </inkml:brush>
  </inkml:definitions>
  <inkml:trace contextRef="#ctx0" brushRef="#br0">6 116 24575,'-4'0'0,"3"-4"0,8 0 0,17-7 0,10-2 0,8-5 0,-1 0 0,-1 4 0,-3 0 0,-4 3 0,-8 3-8191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6.159"/>
    </inkml:context>
    <inkml:brush xml:id="br0">
      <inkml:brushProperty name="width" value="0.1" units="cm"/>
      <inkml:brushProperty name="height" value="0.1" units="cm"/>
    </inkml:brush>
  </inkml:definitions>
  <inkml:trace contextRef="#ctx0" brushRef="#br0">1 0 24575,'3'0'0,"8"0"0,9 0 0,12 0 0,10 0 0,9 0 0,5 0 0,4 0 0,2 0 0,-3 0 0,-1 0 0,-7 0 0,-12 0-8191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6.712"/>
    </inkml:context>
    <inkml:brush xml:id="br0">
      <inkml:brushProperty name="width" value="0.1" units="cm"/>
      <inkml:brushProperty name="height" value="0.1" units="cm"/>
    </inkml:brush>
  </inkml:definitions>
  <inkml:trace contextRef="#ctx0" brushRef="#br0">0 0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5:58.870"/>
    </inkml:context>
    <inkml:brush xml:id="br0">
      <inkml:brushProperty name="width" value="0.035" units="cm"/>
      <inkml:brushProperty name="height" value="0.035" units="cm"/>
      <inkml:brushProperty name="color" value="#849398"/>
    </inkml:brush>
  </inkml:definitions>
  <inkml:trace contextRef="#ctx0" brushRef="#br0">1 69 24575,'0'-4'0,"9"-2"0,2-9 0,1-10 0,-3 7 0,-3 25 0,-2 43 0,-1 45 0,7 37 0,2 27 0,-1 15 0,-2 4 0,1-1 0,0-8 0,-3-15 0,-1-34-8191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7.032"/>
    </inkml:context>
    <inkml:brush xml:id="br0">
      <inkml:brushProperty name="width" value="0.1" units="cm"/>
      <inkml:brushProperty name="height" value="0.1" units="cm"/>
    </inkml:brush>
  </inkml:definitions>
  <inkml:trace contextRef="#ctx0" brushRef="#br0">0 1 24575,'0'3'0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9.055"/>
    </inkml:context>
    <inkml:brush xml:id="br0">
      <inkml:brushProperty name="width" value="0.1" units="cm"/>
      <inkml:brushProperty name="height" value="0.1" units="cm"/>
    </inkml:brush>
  </inkml:definitions>
  <inkml:trace contextRef="#ctx0" brushRef="#br0">42 0 24575,'-1'1'0,"0"-1"0,1 0 0,-1 1 0,0-1 0,1 1 0,-1-1 0,0 1 0,1-1 0,-1 1 0,1 0 0,-1-1 0,1 1 0,-1 0 0,1-1 0,-1 1 0,1 0 0,0-1 0,-1 1 0,1 0 0,0 0 0,0-1 0,-1 1 0,1 0 0,0 0 0,0 1 0,-4 27 0,3-22 0,-10 79 0,-2 168 0,13-252 0,0 0 0,0 0 0,0 0 0,0-1 0,0 1 0,0 0 0,1 0 0,-1-1 0,1 1 0,-1 0 0,1 0 0,-1-1 0,1 1 0,0 0 0,0-1 0,0 1 0,0-1 0,0 1 0,0-1 0,1 0 0,-1 1 0,0-1 0,1 0 0,1 1 0,-1-1 0,0-1 0,0 0 0,-1 0 0,1 0 0,0 0 0,0-1 0,0 1 0,0 0 0,0-1 0,0 1 0,-1-1 0,1 0 0,0 1 0,0-1 0,-1 0 0,1 0 0,0 0 0,-1 0 0,1-1 0,-1 1 0,0 0 0,1-1 0,0-1 0,14-14-42,0-2 1,-2 0-1,0-1 0,-1 0 0,13-29 1,-6 12-1074,-3 6-5711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9.485"/>
    </inkml:context>
    <inkml:brush xml:id="br0">
      <inkml:brushProperty name="width" value="0.1" units="cm"/>
      <inkml:brushProperty name="height" value="0.1" units="cm"/>
    </inkml:brush>
  </inkml:definitions>
  <inkml:trace contextRef="#ctx0" brushRef="#br0">0 92 24575,'4'18'0,"2"0"0,-1-1 0,10 17 0,-7-12 0,-2-7 0,22 49 0,-26-60 0,0 0 0,1 0 0,-1 0 0,1 0 0,0 0 0,0-1 0,1 1 0,-1-1 0,1 0 0,0 0 0,-1-1 0,6 3 0,-7-4 0,0 0 0,0-1 0,0 0 0,0 0 0,0 1 0,0-1 0,1 0 0,-1-1 0,0 1 0,0 0 0,0 0 0,0-1 0,0 0 0,0 1 0,0-1 0,0 0 0,0 0 0,0 0 0,0 0 0,0 0 0,-1-1 0,1 1 0,0 0 0,-1-1 0,1 1 0,-1-1 0,1 0 0,-1 1 0,0-1 0,1-2 0,6-7 0,-1 0 0,0 0 0,7-19 0,-8 12 11,0-1 0,-1 0-1,-1 0 1,0 0 0,1-35 0,3-19-1441,-4 54-5396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0.140"/>
    </inkml:context>
    <inkml:brush xml:id="br0">
      <inkml:brushProperty name="width" value="0.1" units="cm"/>
      <inkml:brushProperty name="height" value="0.1" units="cm"/>
    </inkml:brush>
  </inkml:definitions>
  <inkml:trace contextRef="#ctx0" brushRef="#br0">1 2253 24575,'17'8'0,"0"-1"0,0 0 0,0-1 0,1-1 0,0-1 0,0 0 0,1-2 0,27 2 0,-29-3 0,70 7 0,130-6 0,-175-4 0,1-2 0,-1-2 0,0-2 0,0-2 0,44-16 0,-72 20 0,0 0 0,-1-1 0,1-1 0,-1 0 0,-1 0 0,1-1 0,-1-1 0,-1 0 0,0-1 0,-1 0 0,0-1 0,0 0 0,8-14 0,-4 2 0,-2-1 0,0-1 0,-2 1 0,-1-2 0,0 1 0,5-37 0,2-35 0,-4 0 0,-4 0 0,-5-100 0,-36-299 0,1-1 0,31 468 0,1 1 0,2 0 0,1-1 0,1 1 0,2 0 0,10-30 0,-13 49 0,1 0 0,0 1 0,0 0 0,1 0 0,0 0 0,1 1 0,0-1 0,0 1 0,1 1 0,0-1 0,0 1 0,1 0 0,0 1 0,0 0 0,1 0 0,-1 1 0,1 0 0,0 0 0,1 1 0,18-6 0,-8 5 0,1 1 0,0 1 0,-1 1 0,1 1 0,0 1 0,0 0 0,0 2 0,36 7 0,-45-7 0,-1 0 0,0 2 0,0-1 0,0 1 0,0 1 0,-1 0 0,0 0 0,0 1 0,0 1 0,0-1 0,-1 1 0,0 1 0,-1 0 0,0 0 0,0 1 0,-1 0 0,8 11 0,-12-13-85,0 0 0,0 0-1,0 0 1,-1 1 0,-1-1-1,1 0 1,-1 1 0,0-1-1,-1 1 1,0 0 0,0-1-1,0 1 1,-1-1 0,0 1-1,-4 12 1,-7 21-6741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9.413"/>
    </inkml:context>
    <inkml:brush xml:id="br0">
      <inkml:brushProperty name="width" value="0.035" units="cm"/>
      <inkml:brushProperty name="height" value="0.035" units="cm"/>
      <inkml:brushProperty name="color" value="#FFFFFF"/>
    </inkml:brush>
  </inkml:definitions>
  <inkml:trace contextRef="#ctx0" brushRef="#br0">24 41 24575,'-14'-29'0,"9"18"0,3 32 0,-1 194 0,28 231 0,-15-358 0,5-1 0,3 0 0,4-1 0,3-1 0,53 117 0,-70-185 0,1 0 0,0 0 0,1-1 0,1 0 0,1-1 0,0 0 0,15 14 0,-19-23 0,-1 0 0,1 0 0,0 0 0,0-1 0,1-1 0,0 1 0,0-1 0,0-1 0,0 0 0,0 0 0,1-1 0,-1 0 0,1 0 0,-1-1 0,18-1 0,14-3-1365,-4-4-5461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4.411"/>
    </inkml:context>
    <inkml:brush xml:id="br0">
      <inkml:brushProperty name="width" value="0.035" units="cm"/>
      <inkml:brushProperty name="height" value="0.035" units="cm"/>
      <inkml:brushProperty name="color" value="#FFFFFF"/>
    </inkml:brush>
  </inkml:definitions>
  <inkml:trace contextRef="#ctx0" brushRef="#br0">22 26 24575,'-3'0'0,"-2"-6"0,1-7 0,0 7 0,1 10 0,2 13 0,0 9 0,1 8 0,0 8 0,0 0 0,0-3 0,0-5 0,0-1 0,1-3 0,-1-6-8191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4.679"/>
    </inkml:context>
    <inkml:brush xml:id="br0">
      <inkml:brushProperty name="width" value="0.035" units="cm"/>
      <inkml:brushProperty name="height" value="0.035" units="cm"/>
      <inkml:brushProperty name="color" value="#FFFFFF"/>
    </inkml:brush>
  </inkml:definitions>
  <inkml:trace contextRef="#ctx0" brushRef="#br0">26 78 24575,'-7'0'0,"-3"-3"0,1-5 0,9-1 0,15-5 0,11-2 0,9 4 0,1 2 0,-1 4 0,-1 9 0,-5 9 0,-8 4 0,-7 0-8191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4.884"/>
    </inkml:context>
    <inkml:brush xml:id="br0">
      <inkml:brushProperty name="width" value="0.035" units="cm"/>
      <inkml:brushProperty name="height" value="0.035" units="cm"/>
      <inkml:brushProperty name="color" value="#FFFFFF"/>
    </inkml:brush>
  </inkml:definitions>
  <inkml:trace contextRef="#ctx0" brushRef="#br0">0 95 24575,'4'0'0,"7"0"0,6 0 0,7-7 0,3-2 0,3-3 0,1 0 0,-5-1 0,-1 2 0,-4-5 0,-5 2-8191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5.124"/>
    </inkml:context>
    <inkml:brush xml:id="br0">
      <inkml:brushProperty name="width" value="0.035" units="cm"/>
      <inkml:brushProperty name="height" value="0.035" units="cm"/>
      <inkml:brushProperty name="color" value="#FFFFFF"/>
    </inkml:brush>
  </inkml:definitions>
  <inkml:trace contextRef="#ctx0" brushRef="#br0">1 5 24575,'0'-3'0,"0"2"0,0 5 0,0 12 0,0 10 0,0 4 0,0 1 0,0 1 0,0 0 0,0-3 0,0-3 0,0-6-8191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5.314"/>
    </inkml:context>
    <inkml:brush xml:id="br0">
      <inkml:brushProperty name="width" value="0.035" units="cm"/>
      <inkml:brushProperty name="height" value="0.035" units="cm"/>
      <inkml:brushProperty name="color" value="#FFFFFF"/>
    </inkml:brush>
  </inkml:definitions>
  <inkml:trace contextRef="#ctx0" brushRef="#br0">9 127 24575,'-4'0'0,"0"-7"0,7-2 0,9-3 0,10 0 0,9-8 0,5 0 0,7-4 0,-3 2-8191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00.109"/>
    </inkml:context>
    <inkml:brush xml:id="br0">
      <inkml:brushProperty name="width" value="0.035" units="cm"/>
      <inkml:brushProperty name="height" value="0.035" units="cm"/>
      <inkml:brushProperty name="color" value="#849398"/>
    </inkml:brush>
  </inkml:definitions>
  <inkml:trace contextRef="#ctx0" brushRef="#br0">1 193 24575,'0'-192'0,"59"1299"0,-55-1069-114,15 116 362,-16-139-435,1 1-1,0-1 1,2 0-1,-1-1 1,2 1 0,0-1-1,12 19 1,10-3-6639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5.520"/>
    </inkml:context>
    <inkml:brush xml:id="br0">
      <inkml:brushProperty name="width" value="0.035" units="cm"/>
      <inkml:brushProperty name="height" value="0.035" units="cm"/>
      <inkml:brushProperty name="color" value="#FFFFFF"/>
    </inkml:brush>
  </inkml:definitions>
  <inkml:trace contextRef="#ctx0" brushRef="#br0">1 1 24575,'0'3'0,"0"12"0,0 10 0,0 8 0,0 1 0,0-4-8191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5.975"/>
    </inkml:context>
    <inkml:brush xml:id="br0">
      <inkml:brushProperty name="width" value="0.035" units="cm"/>
      <inkml:brushProperty name="height" value="0.035" units="cm"/>
      <inkml:brushProperty name="color" value="#FFFFFF"/>
    </inkml:brush>
  </inkml:definitions>
  <inkml:trace contextRef="#ctx0" brushRef="#br0">85 8 24575,'0'0'0,"0"0"0,0-1 0,0 1 0,0 0 0,0-1 0,-1 1 0,1 0 0,0-1 0,0 1 0,0 0 0,0-1 0,-1 1 0,1 0 0,0 0 0,0-1 0,-1 1 0,1 0 0,0 0 0,0-1 0,-1 1 0,1 0 0,0 0 0,-1 0 0,1 0 0,0-1 0,-1 1 0,1 0 0,0 0 0,-1 0 0,1 0 0,0 0 0,-1 0 0,1 0 0,0 0 0,-1 0 0,1 0 0,0 0 0,-1 0 0,1 0 0,0 0 0,-1 0 0,1 1 0,0-1 0,-1 0 0,1 0 0,0 0 0,-1 0 0,1 1 0,0-1 0,-1 0 0,-17 11 0,14-7 0,0 0 0,0 1 0,1-1 0,-1 1 0,1 0 0,1-1 0,-1 1 0,0 0 0,1 1 0,0-1 0,1 0 0,-1 1 0,-1 9 0,3-11 0,-1-1 0,1 1 0,0-1 0,1 0 0,-1 1 0,0-1 0,1 1 0,0-1 0,0 0 0,0 0 0,0 1 0,0-1 0,1 0 0,-1 0 0,1 0 0,0 0 0,0-1 0,0 1 0,0 0 0,0-1 0,1 1 0,-1-1 0,6 4 0,-5-5 0,30 27 0,-32-27 0,-1-1 0,0 1 0,1-1 0,-1 1 0,0 0 0,1-1 0,-1 1 0,0-1 0,0 1 0,0 0 0,1-1 0,-1 1 0,0-1 0,0 1 0,0 0 0,0-1 0,0 1 0,0 0 0,0-1 0,0 1 0,0 0 0,-1-1 0,1 2 0,-1-1 0,0 0 0,0 0 0,0 0 0,0-1 0,0 1 0,0 0 0,0 0 0,0 0 0,0-1 0,0 1 0,0 0 0,-1-1 0,1 0 0,0 1 0,0-1 0,-3 1 0,-42 6-1365,28-6-5461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8.448"/>
    </inkml:context>
    <inkml:brush xml:id="br0">
      <inkml:brushProperty name="width" value="0.035" units="cm"/>
      <inkml:brushProperty name="height" value="0.035" units="cm"/>
      <inkml:brushProperty name="color" value="#FFFFFF"/>
    </inkml:brush>
  </inkml:definitions>
  <inkml:trace contextRef="#ctx0" brushRef="#br0">114 3 24575,'0'0'0,"-1"0"0,1-1 0,-1 1 0,0 0 0,1-1 0,-1 1 0,0 0 0,1 0 0,-1 0 0,0-1 0,0 1 0,1 0 0,-1 0 0,0 0 0,1 0 0,-1 0 0,0 0 0,0 1 0,1-1 0,-1 0 0,0 0 0,1 0 0,-1 1 0,0-1 0,1 0 0,-1 1 0,1-1 0,-1 0 0,0 1 0,1-1 0,-1 1 0,0 0 0,-26 14 0,21-10 0,0 0 0,1 1 0,0 0 0,-1 0 0,2 0 0,-1 0 0,1 1 0,0 0 0,0 0 0,1 0 0,0 0 0,-4 14 0,6-19 0,1 1 0,-1-1 0,1 0 0,0 1 0,0-1 0,0 0 0,0 1 0,0-1 0,1 0 0,-1 0 0,1 1 0,-1-1 0,1 0 0,0 0 0,0 0 0,0 1 0,0-1 0,2 3 0,0-3 0,-1 0 0,0 0 0,1 0 0,0 0 0,-1-1 0,1 1 0,0-1 0,0 0 0,0 0 0,0 0 0,0 0 0,0 0 0,0-1 0,0 1 0,0-1 0,0 0 0,1 0 0,2 0 0,5-1 0,0 0 0,0 0 0,-1-1 0,1-1 0,0 0 0,-1 0 0,1-1 0,-1 0 0,0-1 0,-1 0 0,1 0 0,9-8 0,-12 8 0,0 0 0,-1-1 0,0 0 0,0 0 0,0 0 0,-1-1 0,0 1 0,0-1 0,0 0 0,-1-1 0,0 1 0,-1-1 0,0 0 0,0 0 0,-1 0 0,3-10 0,-7 16 0,-4 8 0,-5 11 0,9-10 0,-20 58 0,21-62 0,0 1 0,0 0 0,1-1 0,-1 1 0,1 0 0,0-1 0,0 1 0,0 0 0,0 0 0,1-1 0,-1 1 0,1 0 0,0-1 0,0 1 0,2 3 0,-2-6 0,-1 0 0,0-1 0,1 1 0,-1 0 0,1 0 0,-1-1 0,1 1 0,-1 0 0,1-1 0,0 1 0,-1-1 0,1 1 0,0-1 0,-1 1 0,1-1 0,0 1 0,0-1 0,0 0 0,-1 1 0,1-1 0,0 0 0,0 0 0,0 1 0,0-1 0,-1 0 0,1 0 0,0 0 0,0 0 0,0 0 0,0 0 0,0-1 0,-1 1 0,1 0 0,0 0 0,0 0 0,0-1 0,0 1 0,-1-1 0,1 1 0,0 0 0,0-1 0,-1 1 0,1-1 0,0 0 0,-1 1 0,1-1 0,-1 1 0,1-1 0,-1 0 0,1 0 0,-1 1 0,1-1 0,-1 0 0,1-1 0,2-3 0,0 0 0,0 0 0,0-1 0,-1 0 0,0 1 0,2-10 0,1-12-1365,-3 2-5461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9.176"/>
    </inkml:context>
    <inkml:brush xml:id="br0">
      <inkml:brushProperty name="width" value="0.035" units="cm"/>
      <inkml:brushProperty name="height" value="0.035" units="cm"/>
      <inkml:brushProperty name="color" value="#FFFFFF"/>
    </inkml:brush>
  </inkml:definitions>
  <inkml:trace contextRef="#ctx0" brushRef="#br0">1 0 24575,'0'200'0,"3"-213"0,0 0 0,1 1 0,1 0 0,0-1 0,11-17 0,-16 28 0,1 0 0,0 0 0,0 0 0,0 1 0,0-1 0,0 0 0,0 1 0,0-1 0,1 1 0,-1-1 0,1 1 0,-1 0 0,1-1 0,-1 1 0,1 0 0,0 0 0,-1 0 0,1 0 0,3 0 0,-4 1 0,0 0 0,0 0 0,1 0 0,-1 0 0,0 1 0,1-1 0,-1 0 0,0 1 0,0-1 0,0 1 0,1-1 0,-1 1 0,0 0 0,0-1 0,0 1 0,0 0 0,0 0 0,0 0 0,0 0 0,-1 0 0,2 2 0,3 3 0,-1 0 0,-1 1 0,1 0 0,-1-1 0,0 1 0,-1 0 0,0 1 0,2 11 0,-3 2 0,-1-17 0,0 0 0,0 1 0,0-1 0,1 0 0,0 0 0,-1 0 0,1 0 0,1 0 0,1 5 0,0-12 0,0 0 0,1 0 0,-1-1 0,-1 1 0,1-1 0,0 0 0,3-6 0,5-14 0,21-36 0,-31 59 0,1-1 0,-1 0 0,0 1 0,0-1 0,1 0 0,-1 1 0,1 0 0,0-1 0,-1 1 0,1 0 0,0 0 0,-1 0 0,1 0 0,0 0 0,0 0 0,0 0 0,0 1 0,0-1 0,0 1 0,0 0 0,0-1 0,0 1 0,0 0 0,1 0 0,-1 0 0,2 1 0,-2 0 2,0 0 0,0 0 0,-1 0 0,1 0 0,0 0 0,0 1 0,-1-1 1,1 1-1,-1 0 0,1-1 0,-1 1 0,0 0 0,0 0 0,1-1 0,-1 1 0,-1 0 0,1 0 0,0 0 0,0 1 0,-1-1 0,1 3 0,9 58-240,-7-38-934,2-1-5654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9.431"/>
    </inkml:context>
    <inkml:brush xml:id="br0">
      <inkml:brushProperty name="width" value="0.035" units="cm"/>
      <inkml:brushProperty name="height" value="0.035" units="cm"/>
      <inkml:brushProperty name="color" value="#FFFFFF"/>
    </inkml:brush>
  </inkml:definitions>
  <inkml:trace contextRef="#ctx0" brushRef="#br0">0 21 24575,'0'-3'0,"0"-8"0,0 4 0,0 7 0,0 11 0,0 10 0,0 9 0,0 9 0,0 5 0,0 5 0,0 2 0,0-2 0,0-5 0,4-3 0,0-16 0,1-12-8191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9.717"/>
    </inkml:context>
    <inkml:brush xml:id="br0">
      <inkml:brushProperty name="width" value="0.035" units="cm"/>
      <inkml:brushProperty name="height" value="0.035" units="cm"/>
      <inkml:brushProperty name="color" value="#FFFFFF"/>
    </inkml:brush>
  </inkml:definitions>
  <inkml:trace contextRef="#ctx0" brushRef="#br0">16 101 24575,'-3'0'0,"-2"-10"0,1-7 0,1-4 0,7 1 0,11 5 0,9 4 0,4 5 0,4 9 0,-3 9 0,-7 5 0,-14 6 0,-11 4 0,-10-4 0,-8 2 0,-5-4 0,-1-5 0,4-5-8191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0.227"/>
    </inkml:context>
    <inkml:brush xml:id="br0">
      <inkml:brushProperty name="width" value="0.035" units="cm"/>
      <inkml:brushProperty name="height" value="0.035" units="cm"/>
      <inkml:brushProperty name="color" value="#FFFFFF"/>
    </inkml:brush>
  </inkml:definitions>
  <inkml:trace contextRef="#ctx0" brushRef="#br0">2 1 24575,'-2'97'0,"5"110"0,-2-200 0,1 1 0,-1-1 0,1 0 0,0 0 0,1 0 0,0 0 0,7 12 0,-10-18 0,1 0 0,0 1 0,-1-1 0,1 0 0,0 0 0,0 0 0,0 0 0,0 0 0,0 0 0,0 0 0,0 0 0,0 0 0,0-1 0,0 1 0,0 0 0,1-1 0,-1 1 0,0-1 0,0 1 0,1-1 0,-1 0 0,0 1 0,1-1 0,-1 0 0,1 0 0,-1 0 0,0 0 0,1 0 0,-1 0 0,0 0 0,1-1 0,-1 1 0,0 0 0,1-1 0,-1 1 0,0-1 0,0 0 0,0 1 0,1-1 0,-1 0 0,0 0 0,0 1 0,0-1 0,0 0 0,0 0 0,0 0 0,0 0 0,0-2 0,7-6 0,-1-1 0,0-1 0,-1 1 0,0-1 0,5-13 0,-7 14 0,1-1 0,0 1 0,1 0 0,0 1 0,11-13 0,-17 22 0,0 0 0,1 0 0,-1-1 0,0 1 0,0 0 0,0 0 0,1 0 0,-1 0 0,0 0 0,1 0 0,-1 0 0,0 0 0,0 0 0,1 0 0,-1 0 0,0 0 0,0 0 0,1 0 0,-1 0 0,0 0 0,0 0 0,1 0 0,-1 0 0,0 1 0,0-1 0,0 0 0,1 0 0,-1 0 0,0 0 0,0 0 0,0 1 0,1-1 0,-1 0 0,0 0 0,0 0 0,0 1 0,0-1 0,1 0 0,-1 0 0,0 1 0,0-1 0,10 18 0,4 19 0,2 27-1365,-11-33-5461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0.387"/>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1.102"/>
    </inkml:context>
    <inkml:brush xml:id="br0">
      <inkml:brushProperty name="width" value="0.035" units="cm"/>
      <inkml:brushProperty name="height" value="0.035" units="cm"/>
      <inkml:brushProperty name="color" value="#FFFFFF"/>
    </inkml:brush>
  </inkml:definitions>
  <inkml:trace contextRef="#ctx0" brushRef="#br0">136 0 24575,'-6'1'0,"0"0"0,0 0 0,-1 1 0,1 0 0,0 0 0,1 0 0,-1 1 0,0-1 0,1 1 0,-1 1 0,1-1 0,0 1 0,0 0 0,0 0 0,1 1 0,-1-1 0,1 1 0,0 0 0,0 0 0,1 0 0,0 1 0,0-1 0,-3 8 0,3-9 0,1 0 0,0 1 0,1-1 0,-1 1 0,1-1 0,0 1 0,0 0 0,0-1 0,0 1 0,1 0 0,0 0 0,0-1 0,0 1 0,1 0 0,0 0 0,0-1 0,0 1 0,0-1 0,1 1 0,-1-1 0,1 1 0,0-1 0,1 0 0,-1 0 0,1 0 0,-1 0 0,1 0 0,1 0 0,-1-1 0,0 0 0,5 4 0,-3-5 0,0 1 0,0-1 0,0 0 0,0-1 0,0 1 0,1-1 0,-1 0 0,0 0 0,1-1 0,-1 1 0,1-1 0,-1 0 0,1-1 0,-1 1 0,1-1 0,-1 0 0,0-1 0,1 1 0,-1-1 0,0 0 0,0 0 0,8-6 0,3 0 0,-1-1 0,-1-1 0,1 0 0,-2-1 0,24-23 0,9-20 0,-43 49 0,0 1 0,0 0 0,-1 0 0,1-1 0,-1 1 0,0-1 0,0 0 0,-1 0 0,1 0 0,-1 0 0,1-8 0,-2 13 0,0-1 0,0 0 0,0 1 0,0-1 0,0 1 0,0-1 0,0 1 0,0-1 0,0 1 0,0-1 0,0 1 0,-1-1 0,1 1 0,0-1 0,0 1 0,0-1 0,-1 1 0,1-1 0,0 1 0,0-1 0,-1 1 0,1 0 0,0-1 0,-1 1 0,1-1 0,-1 1 0,1 0 0,-1-1 0,1 1 0,0 0 0,-1 0 0,1-1 0,-1 1 0,1 0 0,-2 0 0,-18 8 0,-18 26 0,8 13 0,28-44 0,0 0 0,1 0 0,0 1 0,0-1 0,0 0 0,0 0 0,0 1 0,1-1 0,-1 1 0,1-1 0,0 0 0,0 1 0,0-1 0,1 4 0,-1-6 0,1 0 0,-1-1 0,0 1 0,0-1 0,0 1 0,1-1 0,-1 1 0,0-1 0,1 1 0,-1-1 0,0 0 0,1 1 0,-1-1 0,1 1 0,-1-1 0,1 0 0,-1 1 0,1-1 0,-1 0 0,1 0 0,-1 1 0,1-1 0,-1 0 0,1 0 0,-1 0 0,1 0 0,0 1 0,-1-1 0,1 0 0,-1 0 0,1 0 0,-1 0 0,1-1 0,0 1 0,-1 0 0,1 0 0,-1 0 0,1 0 0,-1-1 0,1 1 0,-1 0 0,1 0 0,-1-1 0,1 1 0,-1 0 0,1-1 0,-1 1 0,1 0 0,-1-1 0,0 1 0,1-1 0,0 0 0,24-25 0,-21 19 0,1 1 0,0 1 0,0-1 0,1 1 0,0 0 0,8-6 0,-13 11 0,0-1 0,0 1 0,0-1 0,0 1 0,0-1 0,0 1 0,0 0 0,0-1 0,0 1 0,0 0 0,0 0 0,0 0 0,0 0 0,0 0 0,0 0 0,0 0 0,0 0 0,0 0 0,0 0 0,0 1 0,2 0 0,-2 0 0,0 0 0,1 0 0,-1 1 0,0-1 0,0 0 0,0 1 0,0-1 0,0 1 0,0-1 0,0 1 0,0 0 0,-1-1 0,1 1 0,-1 0 0,1-1 0,-1 1 0,1 3 0,10 57-1365,-7-53-5461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1.340"/>
    </inkml:context>
    <inkml:brush xml:id="br0">
      <inkml:brushProperty name="width" value="0.035" units="cm"/>
      <inkml:brushProperty name="height" value="0.035" units="cm"/>
      <inkml:brushProperty name="color" value="#FFFFFF"/>
    </inkml:brush>
  </inkml:definitions>
  <inkml:trace contextRef="#ctx0" brushRef="#br0">1 0 24575,'0'4'0,"0"4"0,0 7 0,0 10 0,0 5 0,0 7 0,0-2 0,0 2 0,0 1 0,3-6 0,1-9-8191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08.057"/>
    </inkml:context>
    <inkml:brush xml:id="br0">
      <inkml:brushProperty name="width" value="0.035" units="cm"/>
      <inkml:brushProperty name="height" value="0.035" units="cm"/>
      <inkml:brushProperty name="color" value="#849398"/>
    </inkml:brush>
  </inkml:definitions>
  <inkml:trace contextRef="#ctx0" brushRef="#br0">0 12 24575,'0'-9'0,"0"6"0,0 22 0,0 25 0,0 27 0,0 25 0,0 28 0,0 19 0,0 12 0,0-6 0,5-25 0,5-32 0,2-33-8191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1.514"/>
    </inkml:context>
    <inkml:brush xml:id="br0">
      <inkml:brushProperty name="width" value="0.035" units="cm"/>
      <inkml:brushProperty name="height" value="0.035" units="cm"/>
      <inkml:brushProperty name="color" value="#FFFFFF"/>
    </inkml:brush>
  </inkml:definitions>
  <inkml:trace contextRef="#ctx0" brushRef="#br0">10 83 24575,'-4'0'0,"0"-3"0,3-5 0,12-1 0,9-6 0,3 0 0,5 2 0,1 3 0,3 4 0,-5 2-8191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2.372"/>
    </inkml:context>
    <inkml:brush xml:id="br0">
      <inkml:brushProperty name="width" value="0.035" units="cm"/>
      <inkml:brushProperty name="height" value="0.035" units="cm"/>
      <inkml:brushProperty name="color" value="#FFFFFF"/>
    </inkml:brush>
  </inkml:definitions>
  <inkml:trace contextRef="#ctx0" brushRef="#br0">75 251 24575,'-1'0'0,"-1"1"0,1-1 0,-1 0 0,0 1 0,1-1 0,-1 0 0,0 0 0,1 0 0,-1 0 0,0-1 0,1 1 0,-1 0 0,1-1 0,-1 1 0,0-1 0,1 0 0,-1 1 0,1-1 0,0 0 0,-1 0 0,1 0 0,-1 0 0,1 0 0,0 0 0,0 0 0,0 0 0,0-1 0,0 1 0,0 0 0,0-1 0,0 1 0,0-1 0,1 1 0,-1-1 0,0 1 0,1-1 0,0 0 0,-1 1 0,1-1 0,0 0 0,0 1 0,0-1 0,0 1 0,0-1 0,0 0 0,0 1 0,0-1 0,1 0 0,-1 1 0,1-1 0,-1 1 0,1-1 0,0 1 0,-1-1 0,1 1 0,0-1 0,0 1 0,0 0 0,0-1 0,0 1 0,2-2 0,-6 5 0,0 0 0,1 1 0,-1-1 0,0 0 0,1 1 0,-1 0 0,1-1 0,0 1 0,0 0 0,0 0 0,0 0 0,0 0 0,1 1 0,0-1 0,-1 0 0,1 1 0,0-1 0,1 1 0,-1 3 0,0-5 0,1 1 0,0-1 0,0 0 0,0 0 0,1 1 0,-1-1 0,0 0 0,1 0 0,0 1 0,-1-1 0,1 0 0,0 0 0,0 0 0,0 0 0,1 0 0,-1 0 0,0-1 0,1 1 0,-1 0 0,1 0 0,-1-1 0,1 1 0,0-1 0,0 0 0,-1 1 0,1-1 0,0 0 0,0 0 0,1 0 0,-1-1 0,3 2 0,15 3 0,2-1 0,-1-1 0,0-1 0,1-1 0,-1-1 0,0 0 0,1-2 0,-1 0 0,0-2 0,38-11 0,-51 12 0,0 0 0,0-1 0,-1 0 0,1 0 0,-1-1 0,0 0 0,9-8 0,-14 11 0,0 0 0,0 0 0,0 0 0,0 0 0,0 0 0,0 0 0,-1-1 0,1 1 0,-1-1 0,0 1 0,0-1 0,0 0 0,0 1 0,0-1 0,0 0 0,-1 0 0,1 1 0,-1-1 0,0 0 0,0 0 0,0 0 0,0 0 0,0 1 0,-1-1 0,-1-4 0,2 6 0,0-1 0,-1 1 0,1 0 0,-1 0 0,1 0 0,-1 0 0,0 0 0,1 0 0,-1 0 0,0 0 0,0 0 0,0 0 0,0 0 0,0 1 0,0-1 0,0 0 0,0 0 0,0 1 0,0-1 0,0 1 0,0-1 0,0 1 0,0 0 0,-3-1 0,2 1 0,-1 0 0,0 0 0,1 0 0,-1 0 0,0 1 0,1-1 0,-1 1 0,1 0 0,-1 0 0,1 0 0,-4 1 0,0 2 0,0 0 0,0 0 0,0 0 0,0 0 0,0 1 0,1 0 0,0 0 0,-5 6 0,6-4 0,1-1 0,-1 0 0,1 1 0,0 0 0,0 0 0,-1 8 0,3-13 0,1-1 0,-1 1 0,1-1 0,0 1 0,-1-1 0,1 1 0,0-1 0,0 1 0,0 0 0,0-1 0,0 1 0,1-1 0,-1 1 0,0-1 0,1 1 0,-1-1 0,1 1 0,-1-1 0,1 1 0,0-1 0,0 0 0,0 1 0,0-1 0,-1 0 0,2 0 0,-1 0 0,0 0 0,0 0 0,0 0 0,0 0 0,1 0 0,-1 0 0,0 0 0,3 0 0,-2 0 0,0-1 0,0 0 0,0 1 0,1-1 0,-1 0 0,0 0 0,0-1 0,0 1 0,1 0 0,-1-1 0,0 1 0,0-1 0,0 0 0,0 0 0,0 1 0,0-2 0,0 1 0,0 0 0,0 0 0,0 0 0,-1-1 0,1 1 0,-1-1 0,1 0 0,-1 1 0,1-1 0,-1 0 0,0 0 0,0 0 0,2-2 0,4-10 0,1 0 0,-2 0 0,7-18 0,-8 19 0,3-11 0,0 0 0,-1 0 0,-1 0 0,-1-1 0,-2 0 0,1-32 0,8 357 0,-8-238-1365,-3-37-5461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3.890"/>
    </inkml:context>
    <inkml:brush xml:id="br0">
      <inkml:brushProperty name="width" value="0.035" units="cm"/>
      <inkml:brushProperty name="height" value="0.035" units="cm"/>
      <inkml:brushProperty name="color" value="#FFFFFF"/>
    </inkml:brush>
  </inkml:definitions>
  <inkml:trace contextRef="#ctx0" brushRef="#br0">151 0 24575,'0'4'0,"7"4"0,2 7 0,-1 13 0,-1 11 0,-2 13 0,-1 11 0,-3 6 0,-7 4 0,-7 1 0,-7-6 0,-5-7 0,-4-7 0,-1-13 0,1-14 0,6-14 0,7-10-8191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5.236"/>
    </inkml:context>
    <inkml:brush xml:id="br0">
      <inkml:brushProperty name="width" value="0.035" units="cm"/>
      <inkml:brushProperty name="height" value="0.035" units="cm"/>
      <inkml:brushProperty name="color" value="#FFFFFF"/>
    </inkml:brush>
  </inkml:definitions>
  <inkml:trace contextRef="#ctx0" brushRef="#br0">260 1 24575,'-13'266'0,"4"-151"0,9-107 0,-1-1 0,0 0 0,0 0 0,0 0 0,-1 0 0,0 0 0,-1 0 0,1-1 0,-1 1 0,-6 9 0,7-14 0,0 0 0,0 0 0,1 0 0,-1 0 0,-1-1 0,1 1 0,0 0 0,0-1 0,0 0 0,-1 1 0,1-1 0,-1 0 0,1 0 0,-1 0 0,1-1 0,-1 1 0,0-1 0,1 1 0,-1-1 0,0 0 0,1 0 0,-1 0 0,0 0 0,1-1 0,-1 1 0,0-1 0,1 1 0,-1-1 0,1 0 0,-1 0 0,-2-1 0,-2-2 12,0 0 0,0 0 0,1 0 0,-1 0 0,1-1 0,0-1 0,0 1 0,1-1 0,-10-12 0,4 3-383,1 0-1,0-1 1,-8-19 0,6 7-6455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5.743"/>
    </inkml:context>
    <inkml:brush xml:id="br0">
      <inkml:brushProperty name="width" value="0.035" units="cm"/>
      <inkml:brushProperty name="height" value="0.035" units="cm"/>
      <inkml:brushProperty name="color" value="#FFFFFF"/>
    </inkml:brush>
  </inkml:definitions>
  <inkml:trace contextRef="#ctx0" brushRef="#br0">4 0 24575,'-3'0'0,"5"0"0,10 0 0,10 0 0,7 0 0,6 0 0,5 0 0,1 0 0,1 0 0,-2 0 0,-6 0 0,-8 0-8191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6.377"/>
    </inkml:context>
    <inkml:brush xml:id="br0">
      <inkml:brushProperty name="width" value="0.035" units="cm"/>
      <inkml:brushProperty name="height" value="0.035" units="cm"/>
      <inkml:brushProperty name="color" value="#FFFFFF"/>
    </inkml:brush>
  </inkml:definitions>
  <inkml:trace contextRef="#ctx0" brushRef="#br0">25 1 24575,'-1'0'0,"0"1"0,0-1 0,0 1 0,0-1 0,0 1 0,0-1 0,0 1 0,0-1 0,0 1 0,1 0 0,-1 0 0,0-1 0,1 1 0,-1 0 0,0 0 0,1 0 0,-1 0 0,1 0 0,-1 0 0,1 0 0,0 0 0,-1 0 0,1 0 0,0 0 0,0 0 0,0 0 0,0 0 0,0 2 0,-4 36 0,4-33 0,-1 17 0,0-12 0,0 0 0,0-1 0,2 1 0,-1 0 0,1-1 0,4 16 0,-5-26 0,0 0 0,0 1 0,0-1 0,0 0 0,0 0 0,1 0 0,-1 1 0,0-1 0,0 0 0,0 0 0,0 0 0,0 0 0,1 0 0,-1 1 0,0-1 0,0 0 0,0 0 0,1 0 0,-1 0 0,0 0 0,0 0 0,1 0 0,-1 0 0,0 0 0,0 0 0,0 0 0,1 0 0,-1 0 0,0 0 0,0 0 0,1 0 0,-1 0 0,0 0 0,0 0 0,0 0 0,1 0 0,-1 0 0,0 0 0,0 0 0,0 0 0,1 0 0,-1-1 0,0 1 0,0 0 0,0 0 0,1 0 0,-1 0 0,0-1 0,0 1 0,0 0 0,0 0 0,0 0 0,0 0 0,1-1 0,-1 1 0,0 0 0,0 0 0,0-1 0,0 1 0,0 0 0,0 0 0,0 0 0,0-1 0,0 1 0,0 0 0,0 0 0,0-1 0,9-20 0,-8 19 0,42-130 0,-43 131 0,0 0 0,0 0 0,1 0 0,-1 0 0,0 0 0,1 0 0,-1 0 0,1 0 0,-1 0 0,1 0 0,-1 0 0,1 0 0,0 0 0,-1 1 0,1-1 0,0 0 0,0 0 0,-1 1 0,1-1 0,0 1 0,0-1 0,0 1 0,0-1 0,0 1 0,0-1 0,1 1 0,0 0 0,-1 0 0,0 1 0,0-1 0,0 1 0,0 0 0,1-1 0,-1 1 0,0 0 0,0 0 0,0 0 0,0-1 0,-1 1 0,1 0 0,0 0 0,0 0 0,-1 1 0,2 1 0,23 55 0,-17-18-24,-8-34-79,1 0 0,-1 0-1,2 0 1,-1 0 0,0 0 0,1 0 0,0 0 0,1 0 0,-1-1-1,1 1 1,0-1 0,5 7 0,5-3-6723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6.803"/>
    </inkml:context>
    <inkml:brush xml:id="br0">
      <inkml:brushProperty name="width" value="0.035" units="cm"/>
      <inkml:brushProperty name="height" value="0.035" units="cm"/>
      <inkml:brushProperty name="color" value="#FFFFFF"/>
    </inkml:brush>
  </inkml:definitions>
  <inkml:trace contextRef="#ctx0" brushRef="#br0">130 11 24575,'0'0'0,"0"-1"0,-1 0 0,1 1 0,-1-1 0,1 0 0,-1 1 0,1-1 0,-1 1 0,1-1 0,-1 1 0,1-1 0,-1 1 0,0-1 0,0 1 0,1 0 0,-1-1 0,0 1 0,1 0 0,-1-1 0,0 1 0,0 0 0,1 0 0,-1 0 0,0 0 0,0 0 0,0 0 0,1 0 0,-1 0 0,0 0 0,-1 0 0,-26 3 0,22-1 0,0 1 0,0-1 0,1 1 0,-1 1 0,1-1 0,0 1 0,0 0 0,0 0 0,0 0 0,1 1 0,-7 8 0,10-12 0,-1 1 0,1-1 0,0 0 0,0 1 0,1 0 0,-1-1 0,0 1 0,0-1 0,1 1 0,-1 0 0,1 0 0,-1-1 0,1 1 0,0 0 0,0 0 0,0-1 0,0 1 0,0 0 0,0 0 0,0-1 0,1 1 0,-1 0 0,1 0 0,-1-1 0,1 1 0,-1 0 0,1-1 0,0 1 0,0-1 0,0 1 0,0-1 0,0 1 0,0-1 0,0 0 0,1 1 0,-1-1 0,0 0 0,1 0 0,-1 0 0,1 0 0,-1 0 0,1 0 0,0-1 0,-1 1 0,4 1 0,35 10 0,-35-11 0,1 0 0,-1 1 0,0-1 0,0 1 0,0 0 0,0 0 0,0 1 0,-1-1 0,1 1 0,-1 0 0,8 7 0,-11-9 0,-1 0 0,1 0 0,0 1 0,-1-1 0,0 0 0,1 0 0,-1 1 0,0-1 0,1 0 0,-1 1 0,0-1 0,0 0 0,0 1 0,0-1 0,0 0 0,-1 1 0,1-1 0,0 0 0,-1 1 0,1-1 0,-1 0 0,1 0 0,-1 1 0,1-1 0,-1 0 0,0 0 0,0 0 0,0 0 0,0 0 0,1 0 0,-1 0 0,0 0 0,-1 0 0,1 0 0,0-1 0,0 1 0,0 0 0,-2 0 0,-48 27 0,48-26-124,-1-1 0,0 0 0,0 0 0,0 0 0,0 0 0,0-1-1,0 1 1,0-1 0,0 0 0,-7-1 0,-7-4-6702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7.088"/>
    </inkml:context>
    <inkml:brush xml:id="br0">
      <inkml:brushProperty name="width" value="0.035" units="cm"/>
      <inkml:brushProperty name="height" value="0.035" units="cm"/>
      <inkml:brushProperty name="color" value="#FFFFFF"/>
    </inkml:brush>
  </inkml:definitions>
  <inkml:trace contextRef="#ctx0" brushRef="#br0">1 0 24575,'7'0'0,"2"11"0,0 6 0,-2 8 0,-2 6 0,-1 1 0,-3 0 0,0 0 0,-1-2 0,0-2 0,-1-6-8191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7.263"/>
    </inkml:context>
    <inkml:brush xml:id="br0">
      <inkml:brushProperty name="width" value="0.035" units="cm"/>
      <inkml:brushProperty name="height" value="0.035" units="cm"/>
      <inkml:brushProperty name="color" value="#FFFFFF"/>
    </inkml:brush>
  </inkml:definitions>
  <inkml:trace contextRef="#ctx0" brushRef="#br0">0 63 24575,'0'-3'0,"7"-2"0,9-6 0,9-2 0,7 2 0,5 2 0,6 3 0,0 3 0,-8 1-8191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7.705"/>
    </inkml:context>
    <inkml:brush xml:id="br0">
      <inkml:brushProperty name="width" value="0.035" units="cm"/>
      <inkml:brushProperty name="height" value="0.035" units="cm"/>
      <inkml:brushProperty name="color" value="#FFFFFF"/>
    </inkml:brush>
  </inkml:definitions>
  <inkml:trace contextRef="#ctx0" brushRef="#br0">100 9 24575,'0'-3'0,"-6"-2"0,-10 4 0,-6 2 0,2 8 0,3 6 0,6 3 0,3 6 0,11 3 0,12 2 0,10 2 0,-6-7 0,-10-5 0,-10-8 0,-11-4 0,-8-4 0,0-6 0,3-3-8191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6:38:51.145"/>
    </inkml:context>
    <inkml:brush xml:id="br0">
      <inkml:brushProperty name="width" value="0.1" units="cm"/>
      <inkml:brushProperty name="height" value="0.1" units="cm"/>
    </inkml:brush>
  </inkml:definitions>
  <inkml:trace contextRef="#ctx0" brushRef="#br0">1 0 24575,'3'0'0,"8"0"0,9 0 0,12 0 0,10 0 0,9 0 0,5 0 0,4 0 0,2 0 0,-3 0 0,-1 0 0,-7 0 0,-12 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08.647"/>
    </inkml:context>
    <inkml:brush xml:id="br0">
      <inkml:brushProperty name="width" value="0.035" units="cm"/>
      <inkml:brushProperty name="height" value="0.035" units="cm"/>
      <inkml:brushProperty name="color" value="#849398"/>
    </inkml:brush>
  </inkml:definitions>
  <inkml:trace contextRef="#ctx0" brushRef="#br0">0 1 24575,'0'13'0,"0"23"0,0 28 0,0 29 0,0 27 0,0 33 0,0 26 0,0 10 0,0 0 0,9-14 0,4-28 0,3-30 0,-1-35-8191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8.211"/>
    </inkml:context>
    <inkml:brush xml:id="br0">
      <inkml:brushProperty name="width" value="0.035" units="cm"/>
      <inkml:brushProperty name="height" value="0.035" units="cm"/>
      <inkml:brushProperty name="color" value="#FFFFFF"/>
    </inkml:brush>
  </inkml:definitions>
  <inkml:trace contextRef="#ctx0" brushRef="#br0">140 60 24575,'0'-3'0,"0"0"0,0 0 0,0 0 0,0 0 0,0 0 0,-1 1 0,1-1 0,-1 0 0,0 0 0,0 0 0,0 1 0,0-1 0,-1 1 0,1-1 0,-1 1 0,1-1 0,-1 1 0,-4-4 0,4 5 0,1 0 0,-1 1 0,0-1 0,0 1 0,0-1 0,0 1 0,0 0 0,0 0 0,0 0 0,0 0 0,0 0 0,0 0 0,1 0 0,-1 1 0,0-1 0,0 1 0,0 0 0,0-1 0,0 1 0,1 0 0,-1 0 0,0 0 0,1 0 0,-1 0 0,1 1 0,-1-1 0,1 0 0,-1 1 0,-1 2 0,-4 3 0,0 1 0,0 0 0,0 0 0,1 0 0,-7 13 0,11-17 0,-1 1 0,1-1 0,0 1 0,0-1 0,1 1 0,-1 0 0,1 0 0,0 0 0,0-1 0,1 1 0,0 0 0,-1 0 0,2 7 0,-1-11 0,0 0 0,0 0 0,0 0 0,1 0 0,-1 0 0,0 0 0,0 0 0,1 0 0,-1 0 0,1-1 0,-1 1 0,1 0 0,-1 0 0,1 0 0,-1-1 0,1 1 0,0 0 0,-1 0 0,1-1 0,0 1 0,0-1 0,0 1 0,-1 0 0,1-1 0,0 0 0,0 1 0,0-1 0,0 0 0,0 1 0,0-1 0,0 0 0,0 0 0,0 0 0,0 0 0,0 0 0,0 0 0,0 0 0,0 0 0,0 0 0,0 0 0,0 0 0,0-1 0,-1 1 0,1 0 0,0-1 0,0 1 0,0-1 0,0 1 0,1-2 0,2 0 0,0-1 0,0 1 0,0-1 0,0 0 0,-1 0 0,1-1 0,-1 1 0,0-1 0,3-4 0,-2 1 0,-1 0 0,0 0 0,-1 0 0,4-14 0,10-26 0,-16 47 0,0-1 0,1 1 0,-1 0 0,0 0 0,0 0 0,0 0 0,0-1 0,0 1 0,1 0 0,-1 0 0,0 0 0,0 0 0,0 0 0,1 0 0,-1 0 0,0 0 0,0-1 0,0 1 0,1 0 0,-1 0 0,0 0 0,0 0 0,0 0 0,1 0 0,-1 0 0,0 0 0,0 0 0,0 0 0,1 0 0,-1 0 0,0 0 0,0 1 0,1-1 0,-1 0 0,0 0 0,0 0 0,0 0 0,0 0 0,1 0 0,-1 0 0,0 1 0,0-1 0,0 0 0,1 0 0,9 14 0,7 17 0,-17-29 0,31 54-1365,-15-30-5461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8.641"/>
    </inkml:context>
    <inkml:brush xml:id="br0">
      <inkml:brushProperty name="width" value="0.035" units="cm"/>
      <inkml:brushProperty name="height" value="0.035" units="cm"/>
      <inkml:brushProperty name="color" value="#FFFFFF"/>
    </inkml:brush>
  </inkml:definitions>
  <inkml:trace contextRef="#ctx0" brushRef="#br0">1 52 24575,'2'15'0,"0"-1"0,1 0 0,7 19 0,-7-27 0,-1 1 0,1 0 0,0-1 0,1 0 0,7 10 0,-10-14 0,1 0 0,0 0 0,-1-1 0,1 1 0,0 0 0,0-1 0,0 1 0,0-1 0,0 0 0,0 0 0,1 0 0,-1 0 0,0 0 0,0 0 0,1-1 0,-1 1 0,5 0 0,-4-2 0,-1 1 0,0-1 0,1 1 0,-1-1 0,0 0 0,1 0 0,-1 0 0,0 0 0,0 0 0,0-1 0,0 1 0,0-1 0,0 1 0,0-1 0,-1 0 0,1 0 0,0 1 0,-1-1 0,1 0 0,-1 0 0,0-1 0,0 1 0,0 0 0,1-3 0,22-64 0,-20 55 0,18-62 0,-19 118 0,-5 175-1365,2-189-5461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4.869"/>
    </inkml:context>
    <inkml:brush xml:id="br0">
      <inkml:brushProperty name="width" value="0.035" units="cm"/>
      <inkml:brushProperty name="height" value="0.035" units="cm"/>
      <inkml:brushProperty name="color" value="#FFFFFF"/>
    </inkml:brush>
  </inkml:definitions>
  <inkml:trace contextRef="#ctx0" brushRef="#br0">0 48 24575,'0'-3'0,"0"-8"0,0-6 0,4 3 0,0 12 0,8 9 0,1 7 0,5 8 0,7 7 0,5 5 0,2-2 0,-4-14 0,-8-11-8191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5.138"/>
    </inkml:context>
    <inkml:brush xml:id="br0">
      <inkml:brushProperty name="width" value="0.035" units="cm"/>
      <inkml:brushProperty name="height" value="0.035" units="cm"/>
      <inkml:brushProperty name="color" value="#FFFFFF"/>
    </inkml:brush>
  </inkml:definitions>
  <inkml:trace contextRef="#ctx0" brushRef="#br0">0 4 24575,'0'-3'0,"0"2"0,0 5 0,0 8 0,0 10 0,0 10 0,0 8 0,0 0 0,0-3 0,0-1 0,0 0 0,0-6-8191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6.004"/>
    </inkml:context>
    <inkml:brush xml:id="br0">
      <inkml:brushProperty name="width" value="0.035" units="cm"/>
      <inkml:brushProperty name="height" value="0.035" units="cm"/>
      <inkml:brushProperty name="color" value="#FFFFFF"/>
    </inkml:brush>
  </inkml:definitions>
  <inkml:trace contextRef="#ctx0" brushRef="#br0">3 48 24575,'0'4'0,"-2"60"0,1-60 0,1 0 0,0 0 0,1 0 0,-1 0 0,1 0 0,0 0 0,0 0 0,0-1 0,0 1 0,0 0 0,1 0 0,0-1 0,0 1 0,3 4 0,-4-8 0,0 1 0,0-1 0,0 0 0,0 0 0,0 0 0,0 0 0,0 1 0,0-1 0,0-1 0,0 1 0,0 0 0,0 0 0,0 0 0,0 0 0,0-1 0,0 1 0,0 0 0,0-1 0,0 1 0,0-1 0,0 1 0,-1-1 0,1 0 0,0 1 0,0-1 0,-1 0 0,1 1 0,0-1 0,-1 0 0,1 0 0,-1 0 0,1 1 0,-1-1 0,1 0 0,-1 0 0,1 0 0,-1-2 0,19-37 0,-18 37 0,0-1 0,1 1 0,-1-1 0,0 0 0,-1 0 0,1 1 0,-1-1 0,0 0 0,0 0 0,0 1 0,0-1 0,-1 0 0,1 0 0,-1 1 0,0-1 0,0 1 0,0-1 0,-1 0 0,1 1 0,-1 0 0,0-1 0,0 1 0,0 0 0,0 0 0,0 0 0,-1 0 0,0 1 0,-2-4 0,4 6 0,1 0 0,-1 0 0,1 0 0,0 0 0,-1-1 0,1 1 0,0 0 0,-1 0 0,1-1 0,0 1 0,-1 0 0,1 0 0,0-1 0,-1 1 0,1 0 0,0-1 0,0 1 0,0-1 0,-1 1 0,1 0 0,0-1 0,0 1 0,0-1 0,0 1 0,0 0 0,0-1 0,0 1 0,0-1 0,0 1 0,0 0 0,0-1 0,0 1 0,0-1 0,0 1 0,0-1 0,0 1 0,0-1 0,18-4 0,39 7 0,-46-1 0,-2-1 0,0 1 0,0 0 0,1 0 0,-1 1 0,0 0 0,0 0 0,15 8 0,-20-8 0,0 0 0,-1 1 0,1 0 0,0-1 0,-1 1 0,0 1 0,0-1 0,0 0 0,0 1 0,0 0 0,-1-1 0,0 1 0,1 0 0,-1 0 0,-1 1 0,1-1 0,-1 0 0,2 6 0,-1-2 0,0 1 0,0 0 0,1-1 0,0 1 0,5 11 0,-7-20 0,-1 1 0,0 0 0,1-1 0,-1 1 0,0-1 0,1 1 0,-1-1 0,1 1 0,-1-1 0,1 1 0,0-1 0,-1 1 0,1-1 0,-1 1 0,1-1 0,0 0 0,-1 1 0,1-1 0,0 0 0,-1 0 0,1 0 0,0 1 0,-1-1 0,1 0 0,1 0 0,-1-1 0,0 1 0,1-1 0,-1 0 0,0 0 0,1 0 0,-1 0 0,0 0 0,0 0 0,0 0 0,0 0 0,0 0 0,0 0 0,0-1 0,0 1 0,0 0 0,-1 0 0,2-3 0,12-24 0,-11 20 0,0 1 0,1 0 0,0 0 0,0 0 0,0 0 0,10-10 0,-13 17 0,0-1 0,0 1 0,-1 0 0,1-1 0,0 1 0,0 0 0,0-1 0,-1 1 0,1 0 0,0 0 0,0 0 0,0 0 0,0 0 0,-1 0 0,1 0 0,0 0 0,0 0 0,0 1 0,0-1 0,-1 0 0,1 0 0,0 1 0,0-1 0,-1 0 0,1 1 0,0-1 0,0 1 0,-1-1 0,1 1 0,-1-1 0,1 1 0,0 0 0,-1-1 0,1 1 0,-1 0 0,1-1 0,-1 1 0,0 0 0,1 0 0,-1 0 0,17 33 0,-4 27-1365,-10-33-5461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7.077"/>
    </inkml:context>
    <inkml:brush xml:id="br0">
      <inkml:brushProperty name="width" value="0.035" units="cm"/>
      <inkml:brushProperty name="height" value="0.035" units="cm"/>
      <inkml:brushProperty name="color" value="#FFFFFF"/>
    </inkml:brush>
  </inkml:definitions>
  <inkml:trace contextRef="#ctx0" brushRef="#br0">187 219 24575,'0'-2'0,"0"0"0,0 0 0,0 0 0,0 0 0,0 0 0,0 0 0,0 0 0,-1 0 0,1 0 0,-1 0 0,1 0 0,-1 0 0,0 0 0,0 1 0,0-1 0,0 0 0,0 0 0,0 1 0,0-1 0,-1 1 0,1-1 0,0 1 0,-1-1 0,0 1 0,1 0 0,-1 0 0,0 0 0,1 0 0,-1 0 0,0 0 0,0 0 0,0 0 0,0 1 0,0-1 0,0 1 0,0 0 0,0-1 0,0 1 0,0 0 0,0 0 0,0 0 0,0 0 0,0 1 0,0-1 0,0 1 0,-2 0 0,-4 1 0,0 1 0,0 0 0,1 1 0,0-1 0,0 1 0,0 1 0,0 0 0,0-1 0,1 2 0,-9 9 0,11-12 0,1 0 0,0 0 0,0 0 0,0 1 0,0 0 0,1-1 0,-1 1 0,1 0 0,0 0 0,0 0 0,1 1 0,-1-1 0,1 0 0,0 1 0,0-1 0,0 0 0,1 1 0,-1-1 0,1 1 0,1 6 0,-1-9 0,1-1 0,-1 1 0,1 0 0,-1 0 0,1-1 0,0 1 0,0 0 0,0-1 0,0 1 0,0-1 0,0 1 0,0-1 0,0 1 0,1-1 0,-1 0 0,0 0 0,1 1 0,-1-1 0,1 0 0,0 0 0,-1-1 0,1 1 0,2 1 0,-1-2 0,0 1 0,0-1 0,1 0 0,-1 0 0,0 0 0,0 0 0,1-1 0,-1 1 0,0-1 0,0 0 0,0 1 0,4-3 0,2-1 0,0 0 0,0 0 0,-1-1 0,0-1 0,0 1 0,0-1 0,13-13 0,-15 10 0,1 0 0,-1-1 0,-1 1 0,1-1 0,-2-1 0,1 1 0,-2 0 0,1-1 0,-1 0 0,-1 0 0,2-16 0,-1-2 0,-2-1 0,-1 0 0,-4-30 0,5 103 40,-4 50 0,0-54-522,2 0 1,8 72-1,-3-90-6344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7.461"/>
    </inkml:context>
    <inkml:brush xml:id="br0">
      <inkml:brushProperty name="width" value="0.035" units="cm"/>
      <inkml:brushProperty name="height" value="0.035" units="cm"/>
      <inkml:brushProperty name="color" value="#FFFFFF"/>
    </inkml:brush>
  </inkml:definitions>
  <inkml:trace contextRef="#ctx0" brushRef="#br0">36 56 24575,'-1'14'0,"1"44"0,0-55 0,1 0 0,-1 0 0,1 0 0,-1 0 0,1 0 0,0 0 0,0 0 0,0 0 0,0 0 0,1 0 0,-1 0 0,1-1 0,0 1 0,0-1 0,3 4 0,-4-5 0,-1-1 0,1 1 0,0-1 0,-1 1 0,1-1 0,0 1 0,0-1 0,0 1 0,0-1 0,-1 0 0,1 1 0,0-1 0,0 0 0,0 0 0,0 0 0,0 0 0,0 0 0,0 0 0,0 0 0,-1 0 0,1 0 0,0 0 0,0 0 0,0-1 0,0 1 0,0 0 0,0-1 0,-1 1 0,2-1 0,0-1 0,0 1 0,0-1 0,0 0 0,-1 0 0,1 0 0,-1 0 0,1 0 0,-1 0 0,0-1 0,2-3 0,0 0 0,-1-1 0,0 1 0,0 0 0,-1-1 0,0 0 0,0 1 0,0-1 0,-1-8 0,-1 10 10,-1 0 0,0 0 0,1-1 0,-2 1 0,1 0 0,-1 0 0,1 1 0,-2-1 0,1 1 0,0-1 0,-6-5 0,7 8-67,0 0 0,0 0 0,0 1 0,0-1-1,0 0 1,0 1 0,-1-1 0,1 1 0,0 0 0,-1-1 0,1 1 0,-1 0-1,1 1 1,-1-1 0,0 0 0,1 1 0,-1 0 0,0-1 0,1 1 0,-1 0 0,0 0-1,1 1 1,-1-1 0,0 0 0,-3 2 0,-6 5-6769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7.919"/>
    </inkml:context>
    <inkml:brush xml:id="br0">
      <inkml:brushProperty name="width" value="0.035" units="cm"/>
      <inkml:brushProperty name="height" value="0.035" units="cm"/>
      <inkml:brushProperty name="color" value="#FFFFFF"/>
    </inkml:brush>
  </inkml:definitions>
  <inkml:trace contextRef="#ctx0" brushRef="#br0">1 1 24575,'4'5'0,"0"0"0,-1 0 0,1 0 0,-1 1 0,0 0 0,0-1 0,-1 1 0,0 0 0,0 0 0,0 1 0,-1-1 0,0 0 0,0 0 0,0 10 0,8 37 0,-4-59 0,-1 0 0,0 1 0,-1-2 0,0 1 0,0 0 0,3-8 0,11-20 0,-16 31 0,1 0 0,-1 0 0,1 0 0,0 0 0,1 0 0,-1 0 0,0 1 0,1-1 0,-1 1 0,1-1 0,0 1 0,0 0 0,0 0 0,0 0 0,0 1 0,0-1 0,0 1 0,1 0 0,3-1 0,-4 2 0,-1 0 0,1 0 0,-1 1 0,1-1 0,-1 1 0,1 0 0,-1 0 0,1 0 0,-1 0 0,0 0 0,0 0 0,1 1 0,-1-1 0,0 1 0,0 0 0,-1-1 0,1 1 0,0 0 0,0 0 0,-1 0 0,1 0 0,-1 0 0,0 1 0,0-1 0,0 0 0,2 4 0,23 42-1365,-13-30-5461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8.141"/>
    </inkml:context>
    <inkml:brush xml:id="br0">
      <inkml:brushProperty name="width" value="0.035" units="cm"/>
      <inkml:brushProperty name="height" value="0.035" units="cm"/>
      <inkml:brushProperty name="color" value="#FFFFFF"/>
    </inkml:brush>
  </inkml:definitions>
  <inkml:trace contextRef="#ctx0" brushRef="#br0">17 5 24575,'-4'-4'0,"-1"3"0,1 8 0,0 7 0,5 7 0,2 1-8191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8.474"/>
    </inkml:context>
    <inkml:brush xml:id="br0">
      <inkml:brushProperty name="width" value="0.035" units="cm"/>
      <inkml:brushProperty name="height" value="0.035" units="cm"/>
      <inkml:brushProperty name="color" value="#FFFFFF"/>
    </inkml:brush>
  </inkml:definitions>
  <inkml:trace contextRef="#ctx0" brushRef="#br0">0 0 24575,'0'4'0,"0"7"0,0 10 0,0 7 0,0 6 0,0 5 0,0-2 0,0 1 0,0 0 0,4-6 0,7-13 0,3-8-8191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0.026"/>
    </inkml:context>
    <inkml:brush xml:id="br0">
      <inkml:brushProperty name="width" value="0.035" units="cm"/>
      <inkml:brushProperty name="height" value="0.035" units="cm"/>
      <inkml:brushProperty name="color" value="#849398"/>
    </inkml:brush>
  </inkml:definitions>
  <inkml:trace contextRef="#ctx0" brushRef="#br0">0 1 24575,'0'9'0,"0"16"0,0 23 0,0 29 0,0 34 0,0 33 0,0 20 0,0 8 0,5-6 0,1-23 0,4-36 0,1-35-8191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8.679"/>
    </inkml:context>
    <inkml:brush xml:id="br0">
      <inkml:brushProperty name="width" value="0.035" units="cm"/>
      <inkml:brushProperty name="height" value="0.035" units="cm"/>
      <inkml:brushProperty name="color" value="#FFFFFF"/>
    </inkml:brush>
  </inkml:definitions>
  <inkml:trace contextRef="#ctx0" brushRef="#br0">0 30 24575,'7'0'0,"10"-4"0,4-1 0,3 1 0,4 0 0,1 2 0,-1-3 0,-6 0-8191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9.313"/>
    </inkml:context>
    <inkml:brush xml:id="br0">
      <inkml:brushProperty name="width" value="0.035" units="cm"/>
      <inkml:brushProperty name="height" value="0.035" units="cm"/>
      <inkml:brushProperty name="color" value="#FFFFFF"/>
    </inkml:brush>
  </inkml:definitions>
  <inkml:trace contextRef="#ctx0" brushRef="#br0">1 1 24575,'-1'70'0,"4"117"0,-3-184 0,0 0 0,0-1 0,0 1 0,1 0 0,0 0 0,-1 0 0,1-1 0,0 1 0,1-1 0,-1 1 0,0-1 0,1 1 0,-1-1 0,1 1 0,0-1 0,-1 0 0,1 0 0,3 2 0,-3-3 0,-1-1 0,1 1 0,0-1 0,0 1 0,-1-1 0,1 0 0,0 1 0,0-1 0,0 0 0,0 0 0,-1-1 0,1 1 0,0 0 0,0 0 0,0-1 0,-1 1 0,1-1 0,0 0 0,-1 0 0,1 1 0,0-1 0,-1 0 0,1 0 0,-1 0 0,1-1 0,-1 1 0,0 0 0,2-3 0,10-9 0,-2 0 0,1-1 0,-2-1 0,0 0 0,-1 0 0,8-19 0,21-32 0,-38 66 0,0 0 0,0 0 0,0 0 0,0 0 0,1 0 0,-1-1 0,0 1 0,0 0 0,0 0 0,0 0 0,0 0 0,0 0 0,0 0 0,1 0 0,-1 0 0,0 0 0,0 0 0,0 0 0,0 0 0,0-1 0,1 1 0,-1 0 0,0 0 0,0 0 0,0 0 0,0 0 0,1 0 0,-1 1 0,0-1 0,0 0 0,0 0 0,0 0 0,0 0 0,1 0 0,-1 0 0,0 0 0,0 0 0,0 0 0,0 0 0,0 0 0,0 0 0,0 0 0,1 1 0,-1-1 0,0 0 0,0 0 0,0 0 0,0 0 0,0 0 0,0 0 0,0 1 0,0-1 0,0 0 0,0 0 0,0 0 0,7 17 0,5 29 0,-10-34 0,16 47-1365,-9-37-5461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9.487"/>
    </inkml:context>
    <inkml:brush xml:id="br0">
      <inkml:brushProperty name="width" value="0.035" units="cm"/>
      <inkml:brushProperty name="height" value="0.035" units="cm"/>
      <inkml:brushProperty name="color" value="#FFFFFF"/>
    </inkml:brush>
  </inkml:definitions>
  <inkml:trace contextRef="#ctx0" brushRef="#br0">17 32 24575,'0'-7'0,"-7"-2"0,2 0 0,0 2-8191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9.802"/>
    </inkml:context>
    <inkml:brush xml:id="br0">
      <inkml:brushProperty name="width" value="0.035" units="cm"/>
      <inkml:brushProperty name="height" value="0.035" units="cm"/>
      <inkml:brushProperty name="color" value="#FFFFFF"/>
    </inkml:brush>
  </inkml:definitions>
  <inkml:trace contextRef="#ctx0" brushRef="#br0">1 9 24575,'0'-7'0,"0"5"0,0 9 0,0 11 0,0 12 0,0 9 0,0 4 0,0 1 0,0 1 0,0-4 0,7-6 0,6-8 0,0-13 0,-2-8-8191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00.390"/>
    </inkml:context>
    <inkml:brush xml:id="br0">
      <inkml:brushProperty name="width" value="0.035" units="cm"/>
      <inkml:brushProperty name="height" value="0.035" units="cm"/>
      <inkml:brushProperty name="color" value="#FFFFFF"/>
    </inkml:brush>
  </inkml:definitions>
  <inkml:trace contextRef="#ctx0" brushRef="#br0">125 48 24575,'-24'-1'0,"19"0"0,-1 0 0,0 1 0,0-1 0,0 1 0,0 1 0,0-1 0,1 1 0,-1 0 0,0 0 0,0 1 0,1 0 0,-1 0 0,1 0 0,-8 5 0,12-6 0,0-1 0,1 1 0,-1 0 0,0 0 0,1 0 0,-1 0 0,1-1 0,0 1 0,-1 0 0,1 0 0,0 0 0,-1 0 0,1 0 0,0 0 0,0 0 0,0 0 0,0 0 0,0 0 0,0 0 0,0 0 0,0 0 0,0 0 0,1 0 0,-1 0 0,0 0 0,0 0 0,1-1 0,-1 1 0,1 0 0,-1 0 0,1 0 0,-1 0 0,1-1 0,0 1 0,-1 0 0,1 0 0,0-1 0,-1 1 0,1-1 0,0 1 0,0-1 0,0 1 0,0-1 0,0 1 0,-1-1 0,1 0 0,2 1 0,46 19 0,-33-16 0,0-1 0,0-1 0,1-1 0,-1 0 0,1-1 0,0 0 0,22-5 0,-34 5 0,0-1 0,0 0 0,0 0 0,0 0 0,-1 0 0,1-1 0,0 0 0,-1 0 0,1-1 0,-1 1 0,0-1 0,0 0 0,0 0 0,0 0 0,0 0 0,-1-1 0,1 0 0,-1 1 0,0-1 0,0-1 0,-1 1 0,1 0 0,-1-1 0,0 1 0,0-1 0,0 1 0,-1-1 0,2-7 0,-3 11 0,1 0 0,-1 0 0,0 0 0,0 0 0,0 0 0,0-1 0,0 1 0,0 0 0,0 0 0,0 0 0,0 0 0,0 0 0,0 0 0,-1 0 0,1 0 0,-1 0 0,1 0 0,0 0 0,-1 0 0,0 0 0,1 0 0,-1 1 0,1-1 0,-1 0 0,0 0 0,0 1 0,1-1 0,-1 0 0,0 1 0,0-1 0,0 0 0,0 1 0,0-1 0,0 1 0,0 0 0,0-1 0,0 1 0,0 0 0,0 0 0,0-1 0,0 1 0,0 0 0,0 0 0,0 0 0,0 0 0,0 1 0,0-1 0,0 0 0,0 0 0,0 0 0,0 1 0,0-1 0,0 1 0,0-1 0,0 1 0,0-1 0,0 1 0,0-1 0,0 1 0,0 0 0,1 0 0,-1-1 0,0 1 0,1 0 0,-1 0 0,-1 2 0,-2 2 8,0 1 0,1 0 0,-1 0 0,1 0 0,0 1 0,1-1 0,0 1 0,0-1 0,0 1 0,1 0 0,-1 0 0,2 0 0,-1 0 0,1 12 0,0-16-48,0 0 0,1 0 0,-1 0-1,0 0 1,1-1 0,0 1 0,0 0 0,0 0 0,0-1 0,0 1 0,0 0-1,1-1 1,-1 1 0,1-1 0,-1 0 0,1 1 0,0-1 0,0 0-1,0 0 1,1 0 0,-1-1 0,0 1 0,1 0 0,-1-1 0,1 1-1,-1-1 1,1 0 0,0 0 0,-1 0 0,1 0 0,0-1 0,0 1 0,0-1-1,-1 1 1,1-1 0,6-1 0,16-1-6786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02.084"/>
    </inkml:context>
    <inkml:brush xml:id="br0">
      <inkml:brushProperty name="width" value="0.035" units="cm"/>
      <inkml:brushProperty name="height" value="0.035" units="cm"/>
      <inkml:brushProperty name="color" value="#FFFFFF"/>
    </inkml:brush>
  </inkml:definitions>
  <inkml:trace contextRef="#ctx0" brushRef="#br0">40 1 24575,'-1'0'0,"0"1"0,-1-1 0,1 0 0,-1 1 0,1 0 0,0-1 0,-1 1 0,1 0 0,0-1 0,0 1 0,0 0 0,-1 0 0,1 0 0,0 0 0,0 0 0,0 1 0,1-1 0,-1 0 0,0 0 0,0 0 0,1 1 0,-1-1 0,0 1 0,1-1 0,0 0 0,-1 3 0,-8 43 0,8-42 0,0 7 0,0 0 0,0 1 0,1 0 0,1-1 0,4 24 0,-5-36 0,0 1 0,0-1 0,0 0 0,0 1 0,0-1 0,0 0 0,0 0 0,0 1 0,0-1 0,0 0 0,0 1 0,0-1 0,1 0 0,-1 0 0,0 1 0,0-1 0,0 0 0,0 0 0,0 1 0,1-1 0,-1 0 0,0 0 0,0 0 0,1 1 0,-1-1 0,0 0 0,0 0 0,1 0 0,-1 0 0,0 0 0,0 1 0,1-1 0,-1 0 0,0 0 0,0 0 0,1 0 0,-1 0 0,0 0 0,1 0 0,-1 0 0,1 0 0,8-12 0,8-29 0,-15 35 0,1-3 0,1-1 0,0 0 0,0 0 0,0 1 0,7-10 0,-11 18 0,1 0 0,-1 1 0,1-1 0,-1 0 0,1 0 0,-1 1 0,1-1 0,0 0 0,-1 1 0,1-1 0,0 0 0,0 1 0,-1-1 0,1 1 0,0-1 0,0 1 0,0 0 0,0-1 0,-1 1 0,1 0 0,0-1 0,0 1 0,0 0 0,0 0 0,0 0 0,0 0 0,0 0 0,0 0 0,0 0 0,0 0 0,0 0 0,0 1 0,-1-1 0,1 0 0,0 1 0,0-1 0,0 0 0,0 1 0,0-1 0,-1 1 0,1-1 0,0 1 0,0 0 0,-1-1 0,1 1 0,0 0 0,-1-1 0,1 1 0,-1 0 0,1 0 0,-1 0 0,1-1 0,-1 1 0,0 0 0,1 2 0,5 10 0,0 1 0,-1-1 0,0 1 0,-1 0 0,-1 1 0,0-1 0,1 28 0,8 32 0,-12-74 0,0 0 0,0 0 0,0 0 0,0 1 0,0-1 0,0 0 0,0 0 0,0 0 0,0 1 0,0-1 0,0 0 0,0 0 0,0 0 0,0 0 0,0 1 0,0-1 0,0 0 0,0 0 0,0 0 0,0 0 0,0 1 0,1-1 0,-1 0 0,0 0 0,0 0 0,0 0 0,0 0 0,0 0 0,1 1 0,-1-1 0,0 0 0,0 0 0,0 0 0,0 0 0,1 0 0,-1 0 0,0 0 0,0 0 0,0 0 0,1 0 0,-1 0 0,0 0 0,0 0 0,0 0 0,0 0 0,1 0 0,-1 0 0,0 0 0,0 0 0,0 0 0,1 0 0,-1 0 0,0 0 0,0 0 0,0-1 0,0 1 0,0 0 0,1 0 0,-1 0 0,0 0 0,11-17 0,5-23 0,-9 15 0,13-39 0,-19 61 0,0 0 0,1 0 0,-1 0 0,1 1 0,-1-1 0,1 0 0,0 1 0,0-1 0,0 1 0,0 0 0,0 0 0,1 0 0,-1 0 0,1 0 0,-1 0 0,6-2 0,-7 4 0,1 0 0,-1-1 0,1 1 0,-1 0 0,1 0 0,-1 0 0,1 0 0,-1 0 0,1 0 0,-1 1 0,1-1 0,-1 0 0,1 1 0,-1-1 0,0 1 0,1 0 0,-1-1 0,0 1 0,1 0 0,-1 0 0,0 0 0,0 0 0,0 0 0,0 0 0,0 0 0,0 0 0,0 0 0,0 0 0,0 1 0,-1-1 0,1 0 0,0 2 0,21 56 0,-11-28 0,-10-28 0,1-1 0,-1 1 0,1 0 0,0 0 0,0-1 0,0 1 0,0-1 0,1 1 0,-1-1 0,1 0 0,-1 0 0,1 0 0,0 0 0,-1-1 0,1 1 0,0-1 0,0 1 0,1-1 0,-1 0 0,0 0 0,0-1 0,0 1 0,1-1 0,-1 1 0,0-1 0,0 0 0,1 0 0,-1-1 0,0 1 0,1-1 0,-1 1 0,0-1 0,0 0 0,0 0 0,0-1 0,0 1 0,0-1 0,0 1 0,4-4 0,0 1 0,1-1 0,-1 0 0,-1 0 0,1-1 0,-1 0 0,0 0 0,0 0 0,-1-1 0,0 0 0,0 0 0,0 0 0,-1 0 0,0-1 0,4-12 0,-7 19 0,-1 0 0,1 0 0,-1-1 0,0 1 0,1 0 0,-1 0 0,0-1 0,0 1 0,0 0 0,1-1 0,-2 1 0,1-1 0,0 1 0,0 0 0,0-1 0,-1 1 0,1 0 0,0 0 0,-1-1 0,1 1 0,-1 0 0,0 0 0,1 0 0,-1-1 0,0 1 0,0 0 0,0 0 0,0 0 0,0 0 0,0 1 0,0-1 0,0 0 0,0 0 0,-2 0 0,2 0 0,-1 1 0,1 0 0,-1 0 0,0 0 0,1 0 0,-1 1 0,0-1 0,1 0 0,-1 1 0,1-1 0,-1 1 0,1-1 0,-1 1 0,1 0 0,-1 0 0,1-1 0,0 1 0,-1 0 0,1 0 0,0 1 0,0-1 0,0 0 0,0 0 0,0 0 0,0 1 0,0-1 0,0 1 0,-1 1 0,0 1 0,0 0 0,-1-1 0,2 1 0,-1 0 0,0 0 0,1 0 0,0 0 0,0 1 0,0-1 0,0 0 0,1 0 0,-1 1 0,1-1 0,0 0 0,1 1 0,-1-1 0,1 0 0,-1 0 0,1 0 0,1 1 0,1 3 0,-1-5 0,0 1 0,0-1 0,1 0 0,0 0 0,-1 0 0,1 0 0,0-1 0,0 1 0,1-1 0,-1 0 0,1 0 0,-1 0 0,1 0 0,-1 0 0,1-1 0,0 0 0,0 1 0,0-2 0,0 1 0,0 0 0,0-1 0,5 1 0,-4-1-124,0 0 0,-1 0 0,1-1 0,0 1 0,0-1 0,-1 0-1,1 0 1,0 0 0,-1-1 0,6-2 0,15-10-6702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09.827"/>
    </inkml:context>
    <inkml:brush xml:id="br0">
      <inkml:brushProperty name="width" value="0.035" units="cm"/>
      <inkml:brushProperty name="height" value="0.035" units="cm"/>
    </inkml:brush>
  </inkml:definitions>
  <inkml:trace contextRef="#ctx0" brushRef="#br0">27 1 24575,'-26'0'0,"61"0"0,5 0 0,2722 0 0,-2728 1-455,0 1 0,40 8 0,-37-3-6371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30.964"/>
    </inkml:context>
    <inkml:brush xml:id="br0">
      <inkml:brushProperty name="width" value="0.035" units="cm"/>
      <inkml:brushProperty name="height" value="0.035" units="cm"/>
    </inkml:brush>
  </inkml:definitions>
  <inkml:trace contextRef="#ctx0" brushRef="#br0">0 0 23619,'2905'0'0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33.253"/>
    </inkml:context>
    <inkml:brush xml:id="br0">
      <inkml:brushProperty name="width" value="0.035" units="cm"/>
      <inkml:brushProperty name="height" value="0.035" units="cm"/>
    </inkml:brush>
  </inkml:definitions>
  <inkml:trace contextRef="#ctx0" brushRef="#br0">0 0 21389,'2936'0'0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0.525"/>
    </inkml:context>
    <inkml:brush xml:id="br0">
      <inkml:brushProperty name="width" value="0.035" units="cm"/>
      <inkml:brushProperty name="height" value="0.035" units="cm"/>
      <inkml:brushProperty name="color" value="#849398"/>
    </inkml:brush>
  </inkml:definitions>
  <inkml:trace contextRef="#ctx0" brushRef="#br0">0 1 24575,'0'27'0,"0"44"0,0 61 0,0 43 0,0 24 0,0 0 0,0-16 0,0-30 0,0-31 0,0-37-8191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4.291"/>
    </inkml:context>
    <inkml:brush xml:id="br0">
      <inkml:brushProperty name="width" value="0.035" units="cm"/>
      <inkml:brushProperty name="height" value="0.035" units="cm"/>
      <inkml:brushProperty name="color" value="#849398"/>
    </inkml:brush>
  </inkml:definitions>
  <inkml:trace contextRef="#ctx0" brushRef="#br0">1 7 24575,'0'-5'0,"0"3"0,0 12 0,0 12 0,0 16 0,0 19 0,0 19 0,0 19 0,0 10 0,0 2 0,0-4 0,0-7 0,0-9 0,0-17 0,4-18 0,2-29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5.688"/>
    </inkml:context>
    <inkml:brush xml:id="br0">
      <inkml:brushProperty name="width" value="0.035" units="cm"/>
      <inkml:brushProperty name="height" value="0.035" units="cm"/>
      <inkml:brushProperty name="color" value="#849398"/>
    </inkml:brush>
  </inkml:definitions>
  <inkml:trace contextRef="#ctx0" brushRef="#br0">0 0 24575,'0'9'0,"0"12"0,0 15 0,0 21 0,0 22 0,0 30 0,0 27 0,0 27 0,0 13 0,0 3 0,0-11 0,0-20 0,0-31 0,9-35 0,3-37 0,4-34 0,-1-19-8191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6.156"/>
    </inkml:context>
    <inkml:brush xml:id="br0">
      <inkml:brushProperty name="width" value="0.035" units="cm"/>
      <inkml:brushProperty name="height" value="0.035" units="cm"/>
      <inkml:brushProperty name="color" value="#849398"/>
    </inkml:brush>
  </inkml:definitions>
  <inkml:trace contextRef="#ctx0" brushRef="#br0">2 1 24575,'-1'348'0,"4"406"0,26-280 61,-13-249-1487,-11-156-5400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6.757"/>
    </inkml:context>
    <inkml:brush xml:id="br0">
      <inkml:brushProperty name="width" value="0.035" units="cm"/>
      <inkml:brushProperty name="height" value="0.035" units="cm"/>
      <inkml:brushProperty name="color" value="#849398"/>
    </inkml:brush>
  </inkml:definitions>
  <inkml:trace contextRef="#ctx0" brushRef="#br0">0 105 24575,'0'-105'0,"0"235"0,21 1053 0,-16-1087-120,31 464-1125,-27-470-5581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7.333"/>
    </inkml:context>
    <inkml:brush xml:id="br0">
      <inkml:brushProperty name="width" value="0.035" units="cm"/>
      <inkml:brushProperty name="height" value="0.035" units="cm"/>
      <inkml:brushProperty name="color" value="#849398"/>
    </inkml:brush>
  </inkml:definitions>
  <inkml:trace contextRef="#ctx0" brushRef="#br0">0 149 24575,'5'-12'0,"-1"0"0,0-1 0,0 1 0,1-16 0,-3 17 0,0 1 0,1-1 0,0 1 0,8-19 0,-11 29 0,0 0 0,1 0 0,-1 0 0,0 0 0,0 0 0,1 0 0,-1 0 0,0 0 0,0 0 0,1 0 0,-1 0 0,0 0 0,0 0 0,1 0 0,-1 0 0,0 0 0,0 0 0,0 1 0,1-1 0,-1 0 0,0 0 0,0 0 0,0 0 0,1 1 0,-1-1 0,0 0 0,0 0 0,0 0 0,0 1 0,0-1 0,0 0 0,1 0 0,-1 0 0,0 1 0,0-1 0,0 0 0,0 0 0,0 1 0,0-1 0,0 0 0,0 0 0,0 1 0,0-1 0,0 0 0,0 0 0,0 1 0,0-1 0,0 0 0,0 0 0,-1 1 0,1-1 0,0 0 0,4 24 0,3 319 0,3 25 0,-4-269-105,50 897-1155,-52-875-5566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8.122"/>
    </inkml:context>
    <inkml:brush xml:id="br0">
      <inkml:brushProperty name="width" value="0.035" units="cm"/>
      <inkml:brushProperty name="height" value="0.035" units="cm"/>
      <inkml:brushProperty name="color" value="#849398"/>
    </inkml:brush>
  </inkml:definitions>
  <inkml:trace contextRef="#ctx0" brushRef="#br0">0 120 24575,'0'-9'0,"0"-8"0,0-9 0,0-6 0,0 8 0,0 12 0,0 22 0,0 23 0,0 23 0,5 25 0,1 26 0,0 17 0,-2 5 0,0 0 0,7-1 0,2-8 0,-2-16 0,-1-25-8191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22:36:18.507"/>
    </inkml:context>
    <inkml:brush xml:id="br0">
      <inkml:brushProperty name="width" value="0.035" units="cm"/>
      <inkml:brushProperty name="height" value="0.035" units="cm"/>
      <inkml:brushProperty name="color" value="#849398"/>
    </inkml:brush>
  </inkml:definitions>
  <inkml:trace contextRef="#ctx0" brushRef="#br0">1 55 24575,'9'0'0,"2"-9"0,1-8 0,1-4 0,0 14 0,-3 30 0,-3 44 0,-3 32 0,-2 27 0,-1 14 0,-1 11 0,-1-4 0,1-12 0,-1-20 0,1-26 0,-1-27-8191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B499-6B89-4F98-BB91-FC44CCDE5578}" type="datetimeFigureOut">
              <a:rPr lang="en-GB" smtClean="0"/>
              <a:t>26/05/2026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6C2A4-4121-4293-8C1A-ADD24153D59E}" type="slidenum">
              <a:rPr lang="en-GB" smtClean="0"/>
              <a:t>‹#›</a:t>
            </a:fld>
            <a:endParaRPr lang="en-GB"/>
          </a:p>
        </p:txBody>
      </p:sp>
    </p:spTree>
    <p:extLst>
      <p:ext uri="{BB962C8B-B14F-4D97-AF65-F5344CB8AC3E}">
        <p14:creationId xmlns:p14="http://schemas.microsoft.com/office/powerpoint/2010/main" val="234119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a:t>
            </a:fld>
            <a:endParaRPr lang="en-GB"/>
          </a:p>
        </p:txBody>
      </p:sp>
    </p:spTree>
    <p:extLst>
      <p:ext uri="{BB962C8B-B14F-4D97-AF65-F5344CB8AC3E}">
        <p14:creationId xmlns:p14="http://schemas.microsoft.com/office/powerpoint/2010/main" val="172789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plenty of creative defenses emerging on the open source side.</a:t>
            </a:r>
          </a:p>
          <a:p>
            <a:endParaRPr lang="en-US" dirty="0"/>
          </a:p>
          <a:p>
            <a:r>
              <a:rPr lang="en-US" dirty="0"/>
              <a:t>Anubis works like a CAPTCHA for bots: it forces the client to solve a proof-of-work computation before serving content. If you're a real browser, this is instant. If you're a bot spinning up thousands of requests, it gets expensive fast.</a:t>
            </a:r>
          </a:p>
          <a:p>
            <a:endParaRPr lang="en-US" dirty="0"/>
          </a:p>
          <a:p>
            <a:r>
              <a:rPr lang="en-US" dirty="0"/>
              <a:t>There's more offensive strategies like Tarpits and </a:t>
            </a:r>
            <a:r>
              <a:rPr lang="en-US" dirty="0" err="1"/>
              <a:t>Zipbombs</a:t>
            </a:r>
            <a:r>
              <a:rPr lang="en-US" dirty="0"/>
              <a:t> if you're feeling a bit risky. </a:t>
            </a:r>
            <a:r>
              <a:rPr lang="en-US" dirty="0" err="1"/>
              <a:t>Nepenthese</a:t>
            </a:r>
            <a:r>
              <a:rPr lang="en-US" dirty="0"/>
              <a:t>, Quixotic and </a:t>
            </a:r>
            <a:r>
              <a:rPr lang="en-US" dirty="0" err="1"/>
              <a:t>Iocane</a:t>
            </a:r>
            <a:r>
              <a:rPr lang="en-US" dirty="0"/>
              <a:t> are tarpits that trap bots in an infinite loop of gibberish, poisoning the training data with Markov babble. Use with caution though, as these can ruin your search engine ranking and consume your resources a lot more </a:t>
            </a:r>
            <a:r>
              <a:rPr lang="en-US"/>
              <a:t>than usual.</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10</a:t>
            </a:fld>
            <a:endParaRPr lang="en-GB"/>
          </a:p>
        </p:txBody>
      </p:sp>
    </p:spTree>
    <p:extLst>
      <p:ext uri="{BB962C8B-B14F-4D97-AF65-F5344CB8AC3E}">
        <p14:creationId xmlns:p14="http://schemas.microsoft.com/office/powerpoint/2010/main" val="48466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5A783-F749-C5EB-C86B-A8BF4DDFD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EE0C9-4FBF-0B2E-AA8F-223F3D9C9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71DD4-BEBA-1D38-8862-264917D25D28}"/>
              </a:ext>
            </a:extLst>
          </p:cNvPr>
          <p:cNvSpPr>
            <a:spLocks noGrp="1"/>
          </p:cNvSpPr>
          <p:nvPr>
            <p:ph type="body" idx="1"/>
          </p:nvPr>
        </p:nvSpPr>
        <p:spPr/>
        <p:txBody>
          <a:bodyPr/>
          <a:lstStyle/>
          <a:p>
            <a:r>
              <a:rPr lang="en-US" dirty="0"/>
              <a:t>As AI scrapers get more sophisticated by the day, we </a:t>
            </a:r>
            <a:r>
              <a:rPr lang="en-US" dirty="0" err="1"/>
              <a:t>realise</a:t>
            </a:r>
            <a:r>
              <a:rPr lang="en-US" dirty="0"/>
              <a:t> that there's a bigger problem:</a:t>
            </a:r>
          </a:p>
        </p:txBody>
      </p:sp>
      <p:sp>
        <p:nvSpPr>
          <p:cNvPr id="4" name="Slide Number Placeholder 3">
            <a:extLst>
              <a:ext uri="{FF2B5EF4-FFF2-40B4-BE49-F238E27FC236}">
                <a16:creationId xmlns:a16="http://schemas.microsoft.com/office/drawing/2014/main" id="{C11C4A56-FC46-456C-E26B-1C43D15124CF}"/>
              </a:ext>
            </a:extLst>
          </p:cNvPr>
          <p:cNvSpPr>
            <a:spLocks noGrp="1"/>
          </p:cNvSpPr>
          <p:nvPr>
            <p:ph type="sldNum" sz="quarter" idx="5"/>
          </p:nvPr>
        </p:nvSpPr>
        <p:spPr/>
        <p:txBody>
          <a:bodyPr/>
          <a:lstStyle/>
          <a:p>
            <a:fld id="{AC86C2A4-4121-4293-8C1A-ADD24153D59E}" type="slidenum">
              <a:rPr lang="en-GB" smtClean="0"/>
              <a:t>11</a:t>
            </a:fld>
            <a:endParaRPr lang="en-GB"/>
          </a:p>
        </p:txBody>
      </p:sp>
    </p:spTree>
    <p:extLst>
      <p:ext uri="{BB962C8B-B14F-4D97-AF65-F5344CB8AC3E}">
        <p14:creationId xmlns:p14="http://schemas.microsoft.com/office/powerpoint/2010/main" val="208231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Residential Proxies, real home IP addresses used by scrapers to route and disguise as legitimate human traffic. </a:t>
            </a:r>
          </a:p>
          <a:p>
            <a:endParaRPr lang="en-US" dirty="0"/>
          </a:p>
          <a:p>
            <a:r>
              <a:rPr lang="en-US" dirty="0"/>
              <a:t>And the problem is that these IPs often come from users who don't realize their connection is being resold like through free VPN apps that share bandwidth, peer-to-peer proxy networks, or even compromised devices.</a:t>
            </a:r>
          </a:p>
          <a:p>
            <a:endParaRPr lang="en-US" dirty="0"/>
          </a:p>
          <a:p>
            <a:r>
              <a:rPr lang="en-US" dirty="0"/>
              <a:t>These can't be blacklisted the same way datacenter IPs were, you just can't tell the difference unless you're Cloudflare, ``` and you create an LLM based on anomaly and behaviors from all the network traffic you have.</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12</a:t>
            </a:fld>
            <a:endParaRPr lang="en-GB"/>
          </a:p>
        </p:txBody>
      </p:sp>
    </p:spTree>
    <p:extLst>
      <p:ext uri="{BB962C8B-B14F-4D97-AF65-F5344CB8AC3E}">
        <p14:creationId xmlns:p14="http://schemas.microsoft.com/office/powerpoint/2010/main" val="152328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can't be blacklisted the same way datacenter IPs were, you just can't tell the difference unless you're Cloudflare, and you create an LLM based on anomaly and behaviors from all the network traffic you have.</a:t>
            </a:r>
          </a:p>
          <a:p>
            <a:endParaRPr lang="en-US" dirty="0"/>
          </a:p>
          <a:p>
            <a:r>
              <a:rPr lang="en-US" dirty="0"/>
              <a:t>Much like the research team at Amadeus IT, who identified that there's a difference in round trip times between the between TCP and TLS layers to detect </a:t>
            </a:r>
            <a:r>
              <a:rPr lang="en-US" dirty="0" err="1"/>
              <a:t>resprox</a:t>
            </a:r>
            <a:r>
              <a:rPr lang="en-US" dirty="0"/>
              <a:t>, I sought for a simple solution.</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13</a:t>
            </a:fld>
            <a:endParaRPr lang="en-GB"/>
          </a:p>
        </p:txBody>
      </p:sp>
    </p:spTree>
    <p:extLst>
      <p:ext uri="{BB962C8B-B14F-4D97-AF65-F5344CB8AC3E}">
        <p14:creationId xmlns:p14="http://schemas.microsoft.com/office/powerpoint/2010/main" val="38941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D96D-D1DC-8520-409F-37644A381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D2D17-6E9F-1DF1-81D5-20E75B462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62524-230F-E908-A3C8-6EC498654327}"/>
              </a:ext>
            </a:extLst>
          </p:cNvPr>
          <p:cNvSpPr>
            <a:spLocks noGrp="1"/>
          </p:cNvSpPr>
          <p:nvPr>
            <p:ph type="body" idx="1"/>
          </p:nvPr>
        </p:nvSpPr>
        <p:spPr/>
        <p:txBody>
          <a:bodyPr/>
          <a:lstStyle/>
          <a:p>
            <a:r>
              <a:rPr lang="en-US" dirty="0"/>
              <a:t>TLS fingerprinting, characterizing based on the TLS handshake. </a:t>
            </a:r>
            <a:r>
              <a:rPr lang="en-US" dirty="0" err="1"/>
              <a:t>FoxIO</a:t>
            </a:r>
            <a:r>
              <a:rPr lang="en-US" dirty="0"/>
              <a:t> developed JA4+ as a standard for TLS fingerprinting. While it is not widely known, it is adopted by companies like </a:t>
            </a:r>
            <a:r>
              <a:rPr lang="en-US" dirty="0" err="1"/>
              <a:t>cloudflare</a:t>
            </a:r>
            <a:r>
              <a:rPr lang="en-US" dirty="0"/>
              <a:t> (of course) and </a:t>
            </a:r>
            <a:r>
              <a:rPr lang="en-US" dirty="0" err="1"/>
              <a:t>Datadome</a:t>
            </a:r>
            <a:r>
              <a:rPr lang="en-US" dirty="0"/>
              <a:t> for bot detection.</a:t>
            </a:r>
          </a:p>
          <a:p>
            <a:endParaRPr lang="en-US" dirty="0"/>
          </a:p>
          <a:p>
            <a:r>
              <a:rPr lang="en-US" dirty="0"/>
              <a:t>A lot of information can be drawn from these fingerprints. By targeting deprecated cipher suites or odd combinations of TLS extensions, anomalies can be detected. This with other existing mitigation tools, can help overcome AI scrapers that use residential proxy</a:t>
            </a:r>
          </a:p>
          <a:p>
            <a:r>
              <a:rPr lang="en-US" dirty="0"/>
              <a:t>```</a:t>
            </a:r>
            <a:endParaRPr lang="en-GB" dirty="0"/>
          </a:p>
        </p:txBody>
      </p:sp>
      <p:sp>
        <p:nvSpPr>
          <p:cNvPr id="4" name="Slide Number Placeholder 3">
            <a:extLst>
              <a:ext uri="{FF2B5EF4-FFF2-40B4-BE49-F238E27FC236}">
                <a16:creationId xmlns:a16="http://schemas.microsoft.com/office/drawing/2014/main" id="{3388857C-5290-2D03-7550-E0194D85BF32}"/>
              </a:ext>
            </a:extLst>
          </p:cNvPr>
          <p:cNvSpPr>
            <a:spLocks noGrp="1"/>
          </p:cNvSpPr>
          <p:nvPr>
            <p:ph type="sldNum" sz="quarter" idx="5"/>
          </p:nvPr>
        </p:nvSpPr>
        <p:spPr/>
        <p:txBody>
          <a:bodyPr/>
          <a:lstStyle/>
          <a:p>
            <a:fld id="{AC86C2A4-4121-4293-8C1A-ADD24153D59E}" type="slidenum">
              <a:rPr lang="en-GB" smtClean="0"/>
              <a:t>14</a:t>
            </a:fld>
            <a:endParaRPr lang="en-GB"/>
          </a:p>
        </p:txBody>
      </p:sp>
    </p:spTree>
    <p:extLst>
      <p:ext uri="{BB962C8B-B14F-4D97-AF65-F5344CB8AC3E}">
        <p14:creationId xmlns:p14="http://schemas.microsoft.com/office/powerpoint/2010/main" val="45607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this leave us?</a:t>
            </a:r>
          </a:p>
          <a:p>
            <a:endParaRPr lang="en-US" dirty="0"/>
          </a:p>
          <a:p>
            <a:r>
              <a:rPr lang="en-US" dirty="0"/>
              <a:t>In reality, the demands of one NREN will be different from the other based on priorities and infrastructures. Some of us would want to stay wide open to be easily discovered while the others wish to protect their research data.</a:t>
            </a:r>
          </a:p>
          <a:p>
            <a:endParaRPr lang="en-US" dirty="0"/>
          </a:p>
          <a:p>
            <a:r>
              <a:rPr lang="en-US" dirty="0"/>
              <a:t>At the end of the day, we're all dealing with the same scrapers with different constraints. The defenses I've covered, can be looked at with a modular approach. we can combine robots.txt with experimental setups with TLS fingerprinting. Pick and explore what would fit your company's risk tolerance and resources.</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15</a:t>
            </a:fld>
            <a:endParaRPr lang="en-GB"/>
          </a:p>
        </p:txBody>
      </p:sp>
    </p:spTree>
    <p:extLst>
      <p:ext uri="{BB962C8B-B14F-4D97-AF65-F5344CB8AC3E}">
        <p14:creationId xmlns:p14="http://schemas.microsoft.com/office/powerpoint/2010/main" val="202445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we can start community discussions on what works and what doesn't, more toothpicks the merrier.</a:t>
            </a:r>
          </a:p>
          <a:p>
            <a:endParaRPr lang="en-US" dirty="0"/>
          </a:p>
          <a:p>
            <a:r>
              <a:rPr lang="en-US" dirty="0"/>
              <a:t>If you're interested to know more details, feel free to chat with me!</a:t>
            </a:r>
          </a:p>
          <a:p>
            <a:endParaRPr lang="en-US" dirty="0"/>
          </a:p>
          <a:p>
            <a:r>
              <a:rPr lang="en-US" dirty="0"/>
              <a:t>Thanks for listening</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16</a:t>
            </a:fld>
            <a:endParaRPr lang="en-GB"/>
          </a:p>
        </p:txBody>
      </p:sp>
    </p:spTree>
    <p:extLst>
      <p:ext uri="{BB962C8B-B14F-4D97-AF65-F5344CB8AC3E}">
        <p14:creationId xmlns:p14="http://schemas.microsoft.com/office/powerpoint/2010/main" val="424639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think we can go a day without mentioning AI. We use it for work. it's getting integrated into our infrastructures. and when we're on a break it's on our social media feeds.</a:t>
            </a:r>
            <a:endParaRPr lang="en-GB" dirty="0"/>
          </a:p>
          <a:p>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2</a:t>
            </a:fld>
            <a:endParaRPr lang="en-GB"/>
          </a:p>
        </p:txBody>
      </p:sp>
    </p:spTree>
    <p:extLst>
      <p:ext uri="{BB962C8B-B14F-4D97-AF65-F5344CB8AC3E}">
        <p14:creationId xmlns:p14="http://schemas.microsoft.com/office/powerpoint/2010/main" val="9298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order to get to where we are with AI, these LLMs required huge amounts of data to train on. So, AI companies used the web as their primary source and deployed scrapers to pull text, images and other data from webpages without the web owners knowledge or consent. </a:t>
            </a:r>
          </a:p>
          <a:p>
            <a:r>
              <a:rPr lang="en-US" dirty="0"/>
              <a:t>```</a:t>
            </a:r>
          </a:p>
          <a:p>
            <a:r>
              <a:rPr lang="en-US" dirty="0"/>
              <a:t>These scrapers cause a lot of overheads and disruption. And sometimes you just have traffic at 3am.</a:t>
            </a:r>
          </a:p>
        </p:txBody>
      </p:sp>
      <p:sp>
        <p:nvSpPr>
          <p:cNvPr id="4" name="Slide Number Placeholder 3"/>
          <p:cNvSpPr>
            <a:spLocks noGrp="1"/>
          </p:cNvSpPr>
          <p:nvPr>
            <p:ph type="sldNum" sz="quarter" idx="5"/>
          </p:nvPr>
        </p:nvSpPr>
        <p:spPr/>
        <p:txBody>
          <a:bodyPr/>
          <a:lstStyle/>
          <a:p>
            <a:fld id="{AC86C2A4-4121-4293-8C1A-ADD24153D59E}" type="slidenum">
              <a:rPr lang="en-GB" smtClean="0"/>
              <a:t>3</a:t>
            </a:fld>
            <a:endParaRPr lang="en-GB"/>
          </a:p>
        </p:txBody>
      </p:sp>
    </p:spTree>
    <p:extLst>
      <p:ext uri="{BB962C8B-B14F-4D97-AF65-F5344CB8AC3E}">
        <p14:creationId xmlns:p14="http://schemas.microsoft.com/office/powerpoint/2010/main" val="400018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scrapers cause a lot of overheads and disruption. And sometimes you just have traffic at 3am.</a:t>
            </a:r>
          </a:p>
          <a:p>
            <a:r>
              <a:rPr lang="en-US" dirty="0"/>
              <a:t>```</a:t>
            </a:r>
          </a:p>
          <a:p>
            <a:r>
              <a:rPr lang="en-US" dirty="0"/>
              <a:t>We have a toothpick in this battle: the robots.txt, which tells the bots, hey, don't scrape. But it's voluntary for them to follow. So in the end of the day, they really don't. </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4</a:t>
            </a:fld>
            <a:endParaRPr lang="en-GB"/>
          </a:p>
        </p:txBody>
      </p:sp>
    </p:spTree>
    <p:extLst>
      <p:ext uri="{BB962C8B-B14F-4D97-AF65-F5344CB8AC3E}">
        <p14:creationId xmlns:p14="http://schemas.microsoft.com/office/powerpoint/2010/main" val="380506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toothpick in this battle: the robots.txt, which tells the bots, hey, don't scrape. But it's voluntary for them to follow. So in the end of the day, they really don't. </a:t>
            </a:r>
          </a:p>
          <a:p>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5</a:t>
            </a:fld>
            <a:endParaRPr lang="en-GB"/>
          </a:p>
        </p:txBody>
      </p:sp>
    </p:spTree>
    <p:extLst>
      <p:ext uri="{BB962C8B-B14F-4D97-AF65-F5344CB8AC3E}">
        <p14:creationId xmlns:p14="http://schemas.microsoft.com/office/powerpoint/2010/main" val="11134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6</a:t>
            </a:fld>
            <a:endParaRPr lang="en-GB"/>
          </a:p>
        </p:txBody>
      </p:sp>
    </p:spTree>
    <p:extLst>
      <p:ext uri="{BB962C8B-B14F-4D97-AF65-F5344CB8AC3E}">
        <p14:creationId xmlns:p14="http://schemas.microsoft.com/office/powerpoint/2010/main" val="138562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if you're someone who uses CDNs like </a:t>
            </a:r>
            <a:r>
              <a:rPr lang="en-US" dirty="0" err="1"/>
              <a:t>cloudflare</a:t>
            </a:r>
            <a:r>
              <a:rPr lang="en-US" dirty="0"/>
              <a:t>, they might have some cool tricks up their sleeve. The AI labyrinth by Cloudflare is a maze that only scrappers who don't respect robots.txt get trapped in. With no way out, the scraper's time and resources are wasted whilst being fed AI generated data.</a:t>
            </a:r>
          </a:p>
          <a:p>
            <a:r>
              <a:rPr lang="en-US" dirty="0"/>
              <a:t>```</a:t>
            </a:r>
          </a:p>
          <a:p>
            <a:r>
              <a:rPr lang="en-US" dirty="0"/>
              <a:t>Want to monetize? Cloudflare has Pay-per-crawl and Akamai with tools like </a:t>
            </a:r>
            <a:r>
              <a:rPr lang="en-US" dirty="0" err="1"/>
              <a:t>Tolbit</a:t>
            </a:r>
            <a:r>
              <a:rPr lang="en-US" dirty="0"/>
              <a:t> and Skyfire, provide solutions where scrapers have to pay if they really want to access your web content.</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7</a:t>
            </a:fld>
            <a:endParaRPr lang="en-GB"/>
          </a:p>
        </p:txBody>
      </p:sp>
    </p:spTree>
    <p:extLst>
      <p:ext uri="{BB962C8B-B14F-4D97-AF65-F5344CB8AC3E}">
        <p14:creationId xmlns:p14="http://schemas.microsoft.com/office/powerpoint/2010/main" val="276722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monetize? Cloudflare has Pay-per-crawl and Akamai with tools like </a:t>
            </a:r>
            <a:r>
              <a:rPr lang="en-US" dirty="0" err="1"/>
              <a:t>Tolbit</a:t>
            </a:r>
            <a:r>
              <a:rPr lang="en-US" dirty="0"/>
              <a:t> and Skyfire, provide solutions where scrapers have to pay if they really want to access your web content.</a:t>
            </a:r>
          </a:p>
          <a:p>
            <a:r>
              <a:rPr lang="en-US" dirty="0"/>
              <a:t>````</a:t>
            </a:r>
          </a:p>
          <a:p>
            <a:r>
              <a:rPr lang="en-US" dirty="0"/>
              <a:t>The rest of them like Google, AWS, or hosting platforms like Wix or Squarespace, may the firewalls, IP blocking and rate limiting with a dash of robots.txt help you.</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8</a:t>
            </a:fld>
            <a:endParaRPr lang="en-GB"/>
          </a:p>
        </p:txBody>
      </p:sp>
    </p:spTree>
    <p:extLst>
      <p:ext uri="{BB962C8B-B14F-4D97-AF65-F5344CB8AC3E}">
        <p14:creationId xmlns:p14="http://schemas.microsoft.com/office/powerpoint/2010/main" val="135289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them like Google, AWS, or hosting platforms like Wix or Squarespace, there’s the usual firewalls, IP blocking and rate limiting with robots.txt on the side</a:t>
            </a:r>
            <a:endParaRPr lang="en-GB" dirty="0"/>
          </a:p>
        </p:txBody>
      </p:sp>
      <p:sp>
        <p:nvSpPr>
          <p:cNvPr id="4" name="Slide Number Placeholder 3"/>
          <p:cNvSpPr>
            <a:spLocks noGrp="1"/>
          </p:cNvSpPr>
          <p:nvPr>
            <p:ph type="sldNum" sz="quarter" idx="5"/>
          </p:nvPr>
        </p:nvSpPr>
        <p:spPr/>
        <p:txBody>
          <a:bodyPr/>
          <a:lstStyle/>
          <a:p>
            <a:fld id="{AC86C2A4-4121-4293-8C1A-ADD24153D59E}" type="slidenum">
              <a:rPr lang="en-GB" smtClean="0"/>
              <a:t>9</a:t>
            </a:fld>
            <a:endParaRPr lang="en-GB"/>
          </a:p>
        </p:txBody>
      </p:sp>
    </p:spTree>
    <p:extLst>
      <p:ext uri="{BB962C8B-B14F-4D97-AF65-F5344CB8AC3E}">
        <p14:creationId xmlns:p14="http://schemas.microsoft.com/office/powerpoint/2010/main" val="385351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257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86B0-0CB8-8C6D-985A-4AFCA11F552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33BBF1C-3749-4C0F-9159-CD4E34E9DF4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0111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B29D-B9CF-DFEF-0713-F76B58A14A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C42EE-34C9-15F0-E759-4F168C5B0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76624-909F-D3DD-03A5-17480F857C41}"/>
              </a:ext>
            </a:extLst>
          </p:cNvPr>
          <p:cNvSpPr>
            <a:spLocks noGrp="1"/>
          </p:cNvSpPr>
          <p:nvPr>
            <p:ph type="dt" sz="half" idx="10"/>
          </p:nvPr>
        </p:nvSpPr>
        <p:spPr/>
        <p:txBody>
          <a:bodyPr/>
          <a:lstStyle/>
          <a:p>
            <a:r>
              <a:rPr lang="en-US"/>
              <a:t>11/05/2026</a:t>
            </a:r>
            <a:endParaRPr lang="en-GB"/>
          </a:p>
        </p:txBody>
      </p:sp>
      <p:sp>
        <p:nvSpPr>
          <p:cNvPr id="5" name="Footer Placeholder 4">
            <a:extLst>
              <a:ext uri="{FF2B5EF4-FFF2-40B4-BE49-F238E27FC236}">
                <a16:creationId xmlns:a16="http://schemas.microsoft.com/office/drawing/2014/main" id="{E9D00F7E-E4F0-C96A-6177-6ECA75B86D49}"/>
              </a:ext>
            </a:extLst>
          </p:cNvPr>
          <p:cNvSpPr>
            <a:spLocks noGrp="1"/>
          </p:cNvSpPr>
          <p:nvPr>
            <p:ph type="ftr" sz="quarter" idx="11"/>
          </p:nvPr>
        </p:nvSpPr>
        <p:spPr/>
        <p:txBody>
          <a:bodyPr/>
          <a:lstStyle/>
          <a:p>
            <a:r>
              <a:rPr lang="en-US"/>
              <a:t>TNC 26: Lightning Talks: Strike Two</a:t>
            </a:r>
            <a:endParaRPr lang="en-GB"/>
          </a:p>
        </p:txBody>
      </p:sp>
      <p:sp>
        <p:nvSpPr>
          <p:cNvPr id="6" name="Slide Number Placeholder 5">
            <a:extLst>
              <a:ext uri="{FF2B5EF4-FFF2-40B4-BE49-F238E27FC236}">
                <a16:creationId xmlns:a16="http://schemas.microsoft.com/office/drawing/2014/main" id="{C02FAF71-8E18-5826-E9BF-EA76276C6825}"/>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294027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E413F-2602-6048-8D8B-7379DCFA5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C11C1C-871F-D68C-44F0-BA163781D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6B738-5648-0E22-5992-676FBB2BEF18}"/>
              </a:ext>
            </a:extLst>
          </p:cNvPr>
          <p:cNvSpPr>
            <a:spLocks noGrp="1"/>
          </p:cNvSpPr>
          <p:nvPr>
            <p:ph type="dt" sz="half" idx="10"/>
          </p:nvPr>
        </p:nvSpPr>
        <p:spPr/>
        <p:txBody>
          <a:bodyPr/>
          <a:lstStyle/>
          <a:p>
            <a:r>
              <a:rPr lang="en-US"/>
              <a:t>11/05/2026</a:t>
            </a:r>
            <a:endParaRPr lang="en-GB"/>
          </a:p>
        </p:txBody>
      </p:sp>
      <p:sp>
        <p:nvSpPr>
          <p:cNvPr id="5" name="Footer Placeholder 4">
            <a:extLst>
              <a:ext uri="{FF2B5EF4-FFF2-40B4-BE49-F238E27FC236}">
                <a16:creationId xmlns:a16="http://schemas.microsoft.com/office/drawing/2014/main" id="{FA4486A0-B302-B684-945F-45684C048978}"/>
              </a:ext>
            </a:extLst>
          </p:cNvPr>
          <p:cNvSpPr>
            <a:spLocks noGrp="1"/>
          </p:cNvSpPr>
          <p:nvPr>
            <p:ph type="ftr" sz="quarter" idx="11"/>
          </p:nvPr>
        </p:nvSpPr>
        <p:spPr/>
        <p:txBody>
          <a:bodyPr/>
          <a:lstStyle/>
          <a:p>
            <a:r>
              <a:rPr lang="en-US"/>
              <a:t>TNC 26: Lightning Talks: Strike Two</a:t>
            </a:r>
            <a:endParaRPr lang="en-GB"/>
          </a:p>
        </p:txBody>
      </p:sp>
      <p:sp>
        <p:nvSpPr>
          <p:cNvPr id="6" name="Slide Number Placeholder 5">
            <a:extLst>
              <a:ext uri="{FF2B5EF4-FFF2-40B4-BE49-F238E27FC236}">
                <a16:creationId xmlns:a16="http://schemas.microsoft.com/office/drawing/2014/main" id="{675848F9-B46D-8F1C-6725-B7D8A6F21E16}"/>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400185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A263-2F41-B567-28EF-4C99CFAF26E0}"/>
              </a:ext>
            </a:extLst>
          </p:cNvPr>
          <p:cNvSpPr>
            <a:spLocks noGrp="1"/>
          </p:cNvSpPr>
          <p:nvPr>
            <p:ph type="title"/>
          </p:nvPr>
        </p:nvSpPr>
        <p:spPr>
          <a:xfrm>
            <a:off x="838200" y="395178"/>
            <a:ext cx="10515600" cy="1324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3447A-9CE3-58BE-992E-2F3FBA704895}"/>
              </a:ext>
            </a:extLst>
          </p:cNvPr>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79D581-884B-04B2-0421-13E3FF9CEC6D}"/>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338175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D276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BB9E-3C65-6092-400A-C26943A5C17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5321B4-FDF0-5F61-7F06-1791091AA91B}"/>
              </a:ext>
            </a:extLst>
          </p:cNvPr>
          <p:cNvSpPr>
            <a:spLocks noGrp="1"/>
          </p:cNvSpPr>
          <p:nvPr>
            <p:ph type="body" idx="1"/>
          </p:nvPr>
        </p:nvSpPr>
        <p:spPr>
          <a:xfrm>
            <a:off x="831850" y="4589463"/>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0748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7EA2-1D81-96B0-EA32-538DB2BB60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8F7E9F-E2A0-8E56-0D56-6DBBFF80A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057877-D11D-D8F0-213D-2CAFD753D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51911D-5AFE-1680-1F58-6A80A1E48A28}"/>
              </a:ext>
            </a:extLst>
          </p:cNvPr>
          <p:cNvSpPr>
            <a:spLocks noGrp="1"/>
          </p:cNvSpPr>
          <p:nvPr>
            <p:ph type="dt" sz="half" idx="10"/>
          </p:nvPr>
        </p:nvSpPr>
        <p:spPr/>
        <p:txBody>
          <a:bodyPr/>
          <a:lstStyle/>
          <a:p>
            <a:r>
              <a:rPr lang="en-US"/>
              <a:t>11/05/2026</a:t>
            </a:r>
            <a:endParaRPr lang="en-GB"/>
          </a:p>
        </p:txBody>
      </p:sp>
      <p:sp>
        <p:nvSpPr>
          <p:cNvPr id="6" name="Footer Placeholder 5">
            <a:extLst>
              <a:ext uri="{FF2B5EF4-FFF2-40B4-BE49-F238E27FC236}">
                <a16:creationId xmlns:a16="http://schemas.microsoft.com/office/drawing/2014/main" id="{AAD3A5C9-F253-5D21-FE58-457382184D29}"/>
              </a:ext>
            </a:extLst>
          </p:cNvPr>
          <p:cNvSpPr>
            <a:spLocks noGrp="1"/>
          </p:cNvSpPr>
          <p:nvPr>
            <p:ph type="ftr" sz="quarter" idx="11"/>
          </p:nvPr>
        </p:nvSpPr>
        <p:spPr/>
        <p:txBody>
          <a:bodyPr/>
          <a:lstStyle/>
          <a:p>
            <a:r>
              <a:rPr lang="en-US"/>
              <a:t>TNC 26: Lightning Talks: Strike Two</a:t>
            </a:r>
            <a:endParaRPr lang="en-GB"/>
          </a:p>
        </p:txBody>
      </p:sp>
      <p:sp>
        <p:nvSpPr>
          <p:cNvPr id="7" name="Slide Number Placeholder 6">
            <a:extLst>
              <a:ext uri="{FF2B5EF4-FFF2-40B4-BE49-F238E27FC236}">
                <a16:creationId xmlns:a16="http://schemas.microsoft.com/office/drawing/2014/main" id="{D8D0DBA6-2533-D13B-8711-4B84FA62582A}"/>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224481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EF95-357E-9143-D2FD-0ED265E532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826FE-558A-CF49-FD74-1CC8ADAE6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CB4E0A-3807-C677-A826-B66AA8C3B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25E31E-41E8-C7D8-7084-47429B532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7F370-78D0-F1C5-5D21-F585F66318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856A96-2B8F-8CB9-8943-1FF561EA60BB}"/>
              </a:ext>
            </a:extLst>
          </p:cNvPr>
          <p:cNvSpPr>
            <a:spLocks noGrp="1"/>
          </p:cNvSpPr>
          <p:nvPr>
            <p:ph type="dt" sz="half" idx="10"/>
          </p:nvPr>
        </p:nvSpPr>
        <p:spPr/>
        <p:txBody>
          <a:bodyPr/>
          <a:lstStyle/>
          <a:p>
            <a:r>
              <a:rPr lang="en-US"/>
              <a:t>11/05/2026</a:t>
            </a:r>
            <a:endParaRPr lang="en-GB"/>
          </a:p>
        </p:txBody>
      </p:sp>
      <p:sp>
        <p:nvSpPr>
          <p:cNvPr id="8" name="Footer Placeholder 7">
            <a:extLst>
              <a:ext uri="{FF2B5EF4-FFF2-40B4-BE49-F238E27FC236}">
                <a16:creationId xmlns:a16="http://schemas.microsoft.com/office/drawing/2014/main" id="{DC5E1B58-8D64-6561-1826-9D65B6E70CD7}"/>
              </a:ext>
            </a:extLst>
          </p:cNvPr>
          <p:cNvSpPr>
            <a:spLocks noGrp="1"/>
          </p:cNvSpPr>
          <p:nvPr>
            <p:ph type="ftr" sz="quarter" idx="11"/>
          </p:nvPr>
        </p:nvSpPr>
        <p:spPr/>
        <p:txBody>
          <a:bodyPr/>
          <a:lstStyle/>
          <a:p>
            <a:r>
              <a:rPr lang="en-US"/>
              <a:t>TNC 26: Lightning Talks: Strike Two</a:t>
            </a:r>
            <a:endParaRPr lang="en-GB"/>
          </a:p>
        </p:txBody>
      </p:sp>
      <p:sp>
        <p:nvSpPr>
          <p:cNvPr id="9" name="Slide Number Placeholder 8">
            <a:extLst>
              <a:ext uri="{FF2B5EF4-FFF2-40B4-BE49-F238E27FC236}">
                <a16:creationId xmlns:a16="http://schemas.microsoft.com/office/drawing/2014/main" id="{4A2A1E97-2BFB-6917-6E97-21F7CEEE1642}"/>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99731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F32B-C491-0A15-2ABD-BDA58317A2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06ABEC-F9DB-1ADA-6938-2B0DA31DC8ED}"/>
              </a:ext>
            </a:extLst>
          </p:cNvPr>
          <p:cNvSpPr>
            <a:spLocks noGrp="1"/>
          </p:cNvSpPr>
          <p:nvPr>
            <p:ph type="dt" sz="half" idx="10"/>
          </p:nvPr>
        </p:nvSpPr>
        <p:spPr/>
        <p:txBody>
          <a:bodyPr/>
          <a:lstStyle/>
          <a:p>
            <a:r>
              <a:rPr lang="en-US"/>
              <a:t>11/05/2026</a:t>
            </a:r>
            <a:endParaRPr lang="en-GB"/>
          </a:p>
        </p:txBody>
      </p:sp>
      <p:sp>
        <p:nvSpPr>
          <p:cNvPr id="4" name="Footer Placeholder 3">
            <a:extLst>
              <a:ext uri="{FF2B5EF4-FFF2-40B4-BE49-F238E27FC236}">
                <a16:creationId xmlns:a16="http://schemas.microsoft.com/office/drawing/2014/main" id="{551237DE-4828-282D-DD4B-6CCB1D3D72AE}"/>
              </a:ext>
            </a:extLst>
          </p:cNvPr>
          <p:cNvSpPr>
            <a:spLocks noGrp="1"/>
          </p:cNvSpPr>
          <p:nvPr>
            <p:ph type="ftr" sz="quarter" idx="11"/>
          </p:nvPr>
        </p:nvSpPr>
        <p:spPr/>
        <p:txBody>
          <a:bodyPr/>
          <a:lstStyle/>
          <a:p>
            <a:r>
              <a:rPr lang="en-US"/>
              <a:t>TNC 26: Lightning Talks: Strike Two</a:t>
            </a:r>
            <a:endParaRPr lang="en-GB"/>
          </a:p>
        </p:txBody>
      </p:sp>
      <p:sp>
        <p:nvSpPr>
          <p:cNvPr id="5" name="Slide Number Placeholder 4">
            <a:extLst>
              <a:ext uri="{FF2B5EF4-FFF2-40B4-BE49-F238E27FC236}">
                <a16:creationId xmlns:a16="http://schemas.microsoft.com/office/drawing/2014/main" id="{640C2827-8A22-5E78-2DA1-C11B62ED74E9}"/>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45015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33791-0CFC-1603-F523-6385F1F6A16E}"/>
              </a:ext>
            </a:extLst>
          </p:cNvPr>
          <p:cNvSpPr>
            <a:spLocks noGrp="1"/>
          </p:cNvSpPr>
          <p:nvPr>
            <p:ph type="dt" sz="half" idx="10"/>
          </p:nvPr>
        </p:nvSpPr>
        <p:spPr/>
        <p:txBody>
          <a:bodyPr/>
          <a:lstStyle/>
          <a:p>
            <a:r>
              <a:rPr lang="en-US"/>
              <a:t>11/05/2026</a:t>
            </a:r>
            <a:endParaRPr lang="en-GB" dirty="0"/>
          </a:p>
        </p:txBody>
      </p:sp>
      <p:sp>
        <p:nvSpPr>
          <p:cNvPr id="4" name="Slide Number Placeholder 3">
            <a:extLst>
              <a:ext uri="{FF2B5EF4-FFF2-40B4-BE49-F238E27FC236}">
                <a16:creationId xmlns:a16="http://schemas.microsoft.com/office/drawing/2014/main" id="{F3AFC79F-2F2C-A08F-7CA5-1DF30C1C3321}"/>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325216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F1A4-E4D8-0EA0-9C9B-64DC6421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52C9CE-36EF-A5CE-8CA7-193404A9A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B726EE-6E74-0662-F1C6-98A454F8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CA886-0A17-D8D1-1EC8-6164DC109315}"/>
              </a:ext>
            </a:extLst>
          </p:cNvPr>
          <p:cNvSpPr>
            <a:spLocks noGrp="1"/>
          </p:cNvSpPr>
          <p:nvPr>
            <p:ph type="dt" sz="half" idx="10"/>
          </p:nvPr>
        </p:nvSpPr>
        <p:spPr/>
        <p:txBody>
          <a:bodyPr/>
          <a:lstStyle/>
          <a:p>
            <a:r>
              <a:rPr lang="en-US"/>
              <a:t>11/05/2026</a:t>
            </a:r>
            <a:endParaRPr lang="en-GB"/>
          </a:p>
        </p:txBody>
      </p:sp>
      <p:sp>
        <p:nvSpPr>
          <p:cNvPr id="6" name="Footer Placeholder 5">
            <a:extLst>
              <a:ext uri="{FF2B5EF4-FFF2-40B4-BE49-F238E27FC236}">
                <a16:creationId xmlns:a16="http://schemas.microsoft.com/office/drawing/2014/main" id="{8AB7AC82-10B0-BCBF-8CD5-8F6F97A9F251}"/>
              </a:ext>
            </a:extLst>
          </p:cNvPr>
          <p:cNvSpPr>
            <a:spLocks noGrp="1"/>
          </p:cNvSpPr>
          <p:nvPr>
            <p:ph type="ftr" sz="quarter" idx="11"/>
          </p:nvPr>
        </p:nvSpPr>
        <p:spPr/>
        <p:txBody>
          <a:bodyPr/>
          <a:lstStyle/>
          <a:p>
            <a:r>
              <a:rPr lang="en-US"/>
              <a:t>TNC 26: Lightning Talks: Strike Two</a:t>
            </a:r>
            <a:endParaRPr lang="en-GB"/>
          </a:p>
        </p:txBody>
      </p:sp>
      <p:sp>
        <p:nvSpPr>
          <p:cNvPr id="7" name="Slide Number Placeholder 6">
            <a:extLst>
              <a:ext uri="{FF2B5EF4-FFF2-40B4-BE49-F238E27FC236}">
                <a16:creationId xmlns:a16="http://schemas.microsoft.com/office/drawing/2014/main" id="{F99FFF65-37C5-89F0-5260-E863AB12D6D6}"/>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382082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4DED-32AA-3F17-BBDB-BF2F15C20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31BBB0-94F4-1F44-FF80-98E2079C6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DBCE99-9FE2-E7E4-8F68-A37A57D75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33607-49ED-5E3D-F7D5-2AC37282D856}"/>
              </a:ext>
            </a:extLst>
          </p:cNvPr>
          <p:cNvSpPr>
            <a:spLocks noGrp="1"/>
          </p:cNvSpPr>
          <p:nvPr>
            <p:ph type="dt" sz="half" idx="10"/>
          </p:nvPr>
        </p:nvSpPr>
        <p:spPr/>
        <p:txBody>
          <a:bodyPr/>
          <a:lstStyle/>
          <a:p>
            <a:r>
              <a:rPr lang="en-US"/>
              <a:t>11/05/2026</a:t>
            </a:r>
            <a:endParaRPr lang="en-GB"/>
          </a:p>
        </p:txBody>
      </p:sp>
      <p:sp>
        <p:nvSpPr>
          <p:cNvPr id="6" name="Footer Placeholder 5">
            <a:extLst>
              <a:ext uri="{FF2B5EF4-FFF2-40B4-BE49-F238E27FC236}">
                <a16:creationId xmlns:a16="http://schemas.microsoft.com/office/drawing/2014/main" id="{93EA82BE-CBB1-F8A6-552C-23D66BCD42F8}"/>
              </a:ext>
            </a:extLst>
          </p:cNvPr>
          <p:cNvSpPr>
            <a:spLocks noGrp="1"/>
          </p:cNvSpPr>
          <p:nvPr>
            <p:ph type="ftr" sz="quarter" idx="11"/>
          </p:nvPr>
        </p:nvSpPr>
        <p:spPr/>
        <p:txBody>
          <a:bodyPr/>
          <a:lstStyle/>
          <a:p>
            <a:r>
              <a:rPr lang="en-US"/>
              <a:t>TNC 26: Lightning Talks: Strike Two</a:t>
            </a:r>
            <a:endParaRPr lang="en-GB"/>
          </a:p>
        </p:txBody>
      </p:sp>
      <p:sp>
        <p:nvSpPr>
          <p:cNvPr id="7" name="Slide Number Placeholder 6">
            <a:extLst>
              <a:ext uri="{FF2B5EF4-FFF2-40B4-BE49-F238E27FC236}">
                <a16:creationId xmlns:a16="http://schemas.microsoft.com/office/drawing/2014/main" id="{C0AC5C47-0BB3-02A5-3E2B-32049094451B}"/>
              </a:ext>
            </a:extLst>
          </p:cNvPr>
          <p:cNvSpPr>
            <a:spLocks noGrp="1"/>
          </p:cNvSpPr>
          <p:nvPr>
            <p:ph type="sldNum" sz="quarter" idx="12"/>
          </p:nvPr>
        </p:nvSpPr>
        <p:spPr/>
        <p:txBody>
          <a:bodyPr/>
          <a:lstStyle/>
          <a:p>
            <a:fld id="{EB547A99-23E8-451C-9092-69AB7ADDFBEB}" type="slidenum">
              <a:rPr lang="en-GB" smtClean="0"/>
              <a:t>‹#›</a:t>
            </a:fld>
            <a:endParaRPr lang="en-GB"/>
          </a:p>
        </p:txBody>
      </p:sp>
    </p:spTree>
    <p:extLst>
      <p:ext uri="{BB962C8B-B14F-4D97-AF65-F5344CB8AC3E}">
        <p14:creationId xmlns:p14="http://schemas.microsoft.com/office/powerpoint/2010/main" val="346328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38AE8-0215-E9A5-C09A-B6DCD5D0BC33}"/>
              </a:ext>
            </a:extLst>
          </p:cNvPr>
          <p:cNvSpPr>
            <a:spLocks noGrp="1"/>
          </p:cNvSpPr>
          <p:nvPr>
            <p:ph type="title"/>
          </p:nvPr>
        </p:nvSpPr>
        <p:spPr>
          <a:xfrm>
            <a:off x="851452" y="3916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D048D90-4784-6683-8075-B30F32B1C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365CAF1-4184-B83E-6618-191E53C94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r>
              <a:rPr lang="en-US" dirty="0"/>
              <a:t>11/05/2026</a:t>
            </a:r>
            <a:endParaRPr lang="en-GB" dirty="0"/>
          </a:p>
        </p:txBody>
      </p:sp>
      <p:sp>
        <p:nvSpPr>
          <p:cNvPr id="5" name="Footer Placeholder 4">
            <a:extLst>
              <a:ext uri="{FF2B5EF4-FFF2-40B4-BE49-F238E27FC236}">
                <a16:creationId xmlns:a16="http://schemas.microsoft.com/office/drawing/2014/main" id="{5B3E21EC-2DB4-3166-FF0E-056083412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ED1538CD-E018-EDBF-0BEA-D97E83454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panose="020B0004020202020204" pitchFamily="34" charset="0"/>
              </a:defRPr>
            </a:lvl1pPr>
          </a:lstStyle>
          <a:p>
            <a:fld id="{EB547A99-23E8-451C-9092-69AB7ADDFBEB}" type="slidenum">
              <a:rPr lang="en-GB" smtClean="0"/>
              <a:pPr/>
              <a:t>‹#›</a:t>
            </a:fld>
            <a:endParaRPr lang="en-GB" dirty="0"/>
          </a:p>
        </p:txBody>
      </p:sp>
    </p:spTree>
    <p:extLst>
      <p:ext uri="{BB962C8B-B14F-4D97-AF65-F5344CB8AC3E}">
        <p14:creationId xmlns:p14="http://schemas.microsoft.com/office/powerpoint/2010/main" val="409732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36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17" Type="http://schemas.openxmlformats.org/officeDocument/2006/relationships/customXml" Target="../ink/ink597.xml"/><Relationship Id="rId21" Type="http://schemas.openxmlformats.org/officeDocument/2006/relationships/customXml" Target="../ink/ink549.xml"/><Relationship Id="rId63" Type="http://schemas.openxmlformats.org/officeDocument/2006/relationships/customXml" Target="../ink/ink570.xml"/><Relationship Id="rId159" Type="http://schemas.openxmlformats.org/officeDocument/2006/relationships/image" Target="../media/image467.png"/><Relationship Id="rId170" Type="http://schemas.openxmlformats.org/officeDocument/2006/relationships/image" Target="../media/image500.png"/><Relationship Id="rId226" Type="http://schemas.openxmlformats.org/officeDocument/2006/relationships/image" Target="../media/image528.png"/><Relationship Id="rId107" Type="http://schemas.openxmlformats.org/officeDocument/2006/relationships/customXml" Target="../ink/ink592.xml"/><Relationship Id="rId268" Type="http://schemas.openxmlformats.org/officeDocument/2006/relationships/image" Target="../media/image588.png"/><Relationship Id="rId11" Type="http://schemas.openxmlformats.org/officeDocument/2006/relationships/customXml" Target="../ink/ink544.xml"/><Relationship Id="rId32" Type="http://schemas.openxmlformats.org/officeDocument/2006/relationships/image" Target="../media/image484.png"/><Relationship Id="rId53" Type="http://schemas.openxmlformats.org/officeDocument/2006/relationships/customXml" Target="../ink/ink565.xml"/><Relationship Id="rId74" Type="http://schemas.openxmlformats.org/officeDocument/2006/relationships/image" Target="../media/image427.png"/><Relationship Id="rId128" Type="http://schemas.openxmlformats.org/officeDocument/2006/relationships/customXml" Target="../ink/ink603.xml"/><Relationship Id="rId149" Type="http://schemas.openxmlformats.org/officeDocument/2006/relationships/image" Target="../media/image462.png"/><Relationship Id="rId5" Type="http://schemas.openxmlformats.org/officeDocument/2006/relationships/customXml" Target="../ink/ink542.xml"/><Relationship Id="rId95" Type="http://schemas.openxmlformats.org/officeDocument/2006/relationships/customXml" Target="../ink/ink586.xml"/><Relationship Id="rId160" Type="http://schemas.openxmlformats.org/officeDocument/2006/relationships/customXml" Target="../ink/ink619.xml"/><Relationship Id="rId181" Type="http://schemas.openxmlformats.org/officeDocument/2006/relationships/image" Target="../media/image505.png"/><Relationship Id="rId216" Type="http://schemas.openxmlformats.org/officeDocument/2006/relationships/image" Target="../media/image523.png"/><Relationship Id="rId237" Type="http://schemas.openxmlformats.org/officeDocument/2006/relationships/customXml" Target="../ink/ink658.xml"/><Relationship Id="rId258" Type="http://schemas.openxmlformats.org/officeDocument/2006/relationships/image" Target="../media/image583.png"/><Relationship Id="rId22" Type="http://schemas.openxmlformats.org/officeDocument/2006/relationships/image" Target="../media/image479.png"/><Relationship Id="rId43" Type="http://schemas.openxmlformats.org/officeDocument/2006/relationships/customXml" Target="../ink/ink560.xml"/><Relationship Id="rId64" Type="http://schemas.openxmlformats.org/officeDocument/2006/relationships/image" Target="../media/image422.png"/><Relationship Id="rId118" Type="http://schemas.openxmlformats.org/officeDocument/2006/relationships/customXml" Target="../ink/ink598.xml"/><Relationship Id="rId139" Type="http://schemas.openxmlformats.org/officeDocument/2006/relationships/image" Target="../media/image457.png"/><Relationship Id="rId85" Type="http://schemas.openxmlformats.org/officeDocument/2006/relationships/customXml" Target="../ink/ink581.xml"/><Relationship Id="rId150" Type="http://schemas.openxmlformats.org/officeDocument/2006/relationships/customXml" Target="../ink/ink614.xml"/><Relationship Id="rId171" Type="http://schemas.openxmlformats.org/officeDocument/2006/relationships/customXml" Target="../ink/ink625.xml"/><Relationship Id="rId192" Type="http://schemas.openxmlformats.org/officeDocument/2006/relationships/customXml" Target="../ink/ink636.xml"/><Relationship Id="rId206" Type="http://schemas.openxmlformats.org/officeDocument/2006/relationships/image" Target="../media/image518.png"/><Relationship Id="rId227" Type="http://schemas.openxmlformats.org/officeDocument/2006/relationships/customXml" Target="../ink/ink653.xml"/><Relationship Id="rId248" Type="http://schemas.openxmlformats.org/officeDocument/2006/relationships/image" Target="../media/image578.png"/><Relationship Id="rId12" Type="http://schemas.openxmlformats.org/officeDocument/2006/relationships/image" Target="../media/image474.png"/><Relationship Id="rId33" Type="http://schemas.openxmlformats.org/officeDocument/2006/relationships/customXml" Target="../ink/ink555.xml"/><Relationship Id="rId108" Type="http://schemas.openxmlformats.org/officeDocument/2006/relationships/image" Target="../media/image443.png"/><Relationship Id="rId129" Type="http://schemas.openxmlformats.org/officeDocument/2006/relationships/image" Target="../media/image452.png"/><Relationship Id="rId54" Type="http://schemas.openxmlformats.org/officeDocument/2006/relationships/image" Target="../media/image495.png"/><Relationship Id="rId75" Type="http://schemas.openxmlformats.org/officeDocument/2006/relationships/customXml" Target="../ink/ink576.xml"/><Relationship Id="rId96" Type="http://schemas.openxmlformats.org/officeDocument/2006/relationships/image" Target="../media/image438.png"/><Relationship Id="rId140" Type="http://schemas.openxmlformats.org/officeDocument/2006/relationships/customXml" Target="../ink/ink609.xml"/><Relationship Id="rId161" Type="http://schemas.openxmlformats.org/officeDocument/2006/relationships/image" Target="../media/image468.png"/><Relationship Id="rId182" Type="http://schemas.openxmlformats.org/officeDocument/2006/relationships/customXml" Target="../ink/ink631.xml"/><Relationship Id="rId217" Type="http://schemas.openxmlformats.org/officeDocument/2006/relationships/customXml" Target="../ink/ink648.xml"/><Relationship Id="rId238" Type="http://schemas.openxmlformats.org/officeDocument/2006/relationships/image" Target="../media/image573.png"/><Relationship Id="rId259" Type="http://schemas.openxmlformats.org/officeDocument/2006/relationships/customXml" Target="../ink/ink669.xml"/><Relationship Id="rId23" Type="http://schemas.openxmlformats.org/officeDocument/2006/relationships/customXml" Target="../ink/ink550.xml"/><Relationship Id="rId119" Type="http://schemas.openxmlformats.org/officeDocument/2006/relationships/image" Target="../media/image447.png"/><Relationship Id="rId44" Type="http://schemas.openxmlformats.org/officeDocument/2006/relationships/image" Target="../media/image490.png"/><Relationship Id="rId65" Type="http://schemas.openxmlformats.org/officeDocument/2006/relationships/customXml" Target="../ink/ink571.xml"/><Relationship Id="rId86" Type="http://schemas.openxmlformats.org/officeDocument/2006/relationships/image" Target="../media/image433.png"/><Relationship Id="rId130" Type="http://schemas.openxmlformats.org/officeDocument/2006/relationships/customXml" Target="../ink/ink604.xml"/><Relationship Id="rId151" Type="http://schemas.openxmlformats.org/officeDocument/2006/relationships/image" Target="../media/image463.png"/><Relationship Id="rId172" Type="http://schemas.openxmlformats.org/officeDocument/2006/relationships/image" Target="../media/image501.png"/><Relationship Id="rId193" Type="http://schemas.openxmlformats.org/officeDocument/2006/relationships/image" Target="../media/image511.png"/><Relationship Id="rId207" Type="http://schemas.openxmlformats.org/officeDocument/2006/relationships/customXml" Target="../ink/ink643.xml"/><Relationship Id="rId228" Type="http://schemas.openxmlformats.org/officeDocument/2006/relationships/image" Target="../media/image529.png"/><Relationship Id="rId249" Type="http://schemas.openxmlformats.org/officeDocument/2006/relationships/customXml" Target="../ink/ink664.xml"/><Relationship Id="rId13" Type="http://schemas.openxmlformats.org/officeDocument/2006/relationships/customXml" Target="../ink/ink545.xml"/><Relationship Id="rId109" Type="http://schemas.openxmlformats.org/officeDocument/2006/relationships/customXml" Target="../ink/ink593.xml"/><Relationship Id="rId260" Type="http://schemas.openxmlformats.org/officeDocument/2006/relationships/image" Target="../media/image584.png"/><Relationship Id="rId34" Type="http://schemas.openxmlformats.org/officeDocument/2006/relationships/image" Target="../media/image485.png"/><Relationship Id="rId55" Type="http://schemas.openxmlformats.org/officeDocument/2006/relationships/customXml" Target="../ink/ink566.xml"/><Relationship Id="rId76" Type="http://schemas.openxmlformats.org/officeDocument/2006/relationships/image" Target="../media/image428.png"/><Relationship Id="rId97" Type="http://schemas.openxmlformats.org/officeDocument/2006/relationships/customXml" Target="../ink/ink587.xml"/><Relationship Id="rId120" Type="http://schemas.openxmlformats.org/officeDocument/2006/relationships/customXml" Target="../ink/ink599.xml"/><Relationship Id="rId141" Type="http://schemas.openxmlformats.org/officeDocument/2006/relationships/image" Target="../media/image458.png"/><Relationship Id="rId162" Type="http://schemas.openxmlformats.org/officeDocument/2006/relationships/customXml" Target="../ink/ink620.xml"/><Relationship Id="rId183" Type="http://schemas.openxmlformats.org/officeDocument/2006/relationships/image" Target="../media/image506.png"/><Relationship Id="rId218" Type="http://schemas.openxmlformats.org/officeDocument/2006/relationships/image" Target="../media/image524.png"/><Relationship Id="rId239" Type="http://schemas.openxmlformats.org/officeDocument/2006/relationships/customXml" Target="../ink/ink659.xml"/><Relationship Id="rId250" Type="http://schemas.openxmlformats.org/officeDocument/2006/relationships/image" Target="../media/image579.png"/><Relationship Id="rId24" Type="http://schemas.openxmlformats.org/officeDocument/2006/relationships/image" Target="../media/image480.png"/><Relationship Id="rId45" Type="http://schemas.openxmlformats.org/officeDocument/2006/relationships/customXml" Target="../ink/ink561.xml"/><Relationship Id="rId66" Type="http://schemas.openxmlformats.org/officeDocument/2006/relationships/image" Target="../media/image423.png"/><Relationship Id="rId87" Type="http://schemas.openxmlformats.org/officeDocument/2006/relationships/customXml" Target="../ink/ink582.xml"/><Relationship Id="rId110" Type="http://schemas.openxmlformats.org/officeDocument/2006/relationships/image" Target="../media/image444.png"/><Relationship Id="rId131" Type="http://schemas.openxmlformats.org/officeDocument/2006/relationships/image" Target="../media/image453.png"/><Relationship Id="rId152" Type="http://schemas.openxmlformats.org/officeDocument/2006/relationships/customXml" Target="../ink/ink615.xml"/><Relationship Id="rId173" Type="http://schemas.openxmlformats.org/officeDocument/2006/relationships/customXml" Target="../ink/ink626.xml"/><Relationship Id="rId194" Type="http://schemas.openxmlformats.org/officeDocument/2006/relationships/customXml" Target="../ink/ink637.xml"/><Relationship Id="rId208" Type="http://schemas.openxmlformats.org/officeDocument/2006/relationships/image" Target="../media/image519.png"/><Relationship Id="rId229" Type="http://schemas.openxmlformats.org/officeDocument/2006/relationships/customXml" Target="../ink/ink654.xml"/><Relationship Id="rId240" Type="http://schemas.openxmlformats.org/officeDocument/2006/relationships/image" Target="../media/image574.png"/><Relationship Id="rId261" Type="http://schemas.openxmlformats.org/officeDocument/2006/relationships/customXml" Target="../ink/ink670.xml"/><Relationship Id="rId14" Type="http://schemas.openxmlformats.org/officeDocument/2006/relationships/image" Target="../media/image475.png"/><Relationship Id="rId35" Type="http://schemas.openxmlformats.org/officeDocument/2006/relationships/customXml" Target="../ink/ink556.xml"/><Relationship Id="rId56" Type="http://schemas.openxmlformats.org/officeDocument/2006/relationships/image" Target="../media/image496.png"/><Relationship Id="rId77" Type="http://schemas.openxmlformats.org/officeDocument/2006/relationships/customXml" Target="../ink/ink577.xml"/><Relationship Id="rId100" Type="http://schemas.openxmlformats.org/officeDocument/2006/relationships/image" Target="../media/image440.png"/><Relationship Id="rId8" Type="http://schemas.openxmlformats.org/officeDocument/2006/relationships/image" Target="../media/image472.png"/><Relationship Id="rId98" Type="http://schemas.openxmlformats.org/officeDocument/2006/relationships/image" Target="../media/image439.png"/><Relationship Id="rId121" Type="http://schemas.openxmlformats.org/officeDocument/2006/relationships/image" Target="../media/image448.png"/><Relationship Id="rId142" Type="http://schemas.openxmlformats.org/officeDocument/2006/relationships/customXml" Target="../ink/ink610.xml"/><Relationship Id="rId163" Type="http://schemas.openxmlformats.org/officeDocument/2006/relationships/image" Target="../media/image469.png"/><Relationship Id="rId184" Type="http://schemas.openxmlformats.org/officeDocument/2006/relationships/customXml" Target="../ink/ink632.xml"/><Relationship Id="rId219" Type="http://schemas.openxmlformats.org/officeDocument/2006/relationships/customXml" Target="../ink/ink649.xml"/><Relationship Id="rId230" Type="http://schemas.openxmlformats.org/officeDocument/2006/relationships/image" Target="../media/image530.png"/><Relationship Id="rId251" Type="http://schemas.openxmlformats.org/officeDocument/2006/relationships/customXml" Target="../ink/ink665.xml"/><Relationship Id="rId25" Type="http://schemas.openxmlformats.org/officeDocument/2006/relationships/customXml" Target="../ink/ink551.xml"/><Relationship Id="rId46" Type="http://schemas.openxmlformats.org/officeDocument/2006/relationships/image" Target="../media/image491.png"/><Relationship Id="rId67" Type="http://schemas.openxmlformats.org/officeDocument/2006/relationships/customXml" Target="../ink/ink572.xml"/><Relationship Id="rId88" Type="http://schemas.openxmlformats.org/officeDocument/2006/relationships/image" Target="../media/image434.png"/><Relationship Id="rId111" Type="http://schemas.openxmlformats.org/officeDocument/2006/relationships/customXml" Target="../ink/ink594.xml"/><Relationship Id="rId132" Type="http://schemas.openxmlformats.org/officeDocument/2006/relationships/customXml" Target="../ink/ink605.xml"/><Relationship Id="rId153" Type="http://schemas.openxmlformats.org/officeDocument/2006/relationships/image" Target="../media/image464.png"/><Relationship Id="rId174" Type="http://schemas.openxmlformats.org/officeDocument/2006/relationships/image" Target="../media/image502.png"/><Relationship Id="rId195" Type="http://schemas.openxmlformats.org/officeDocument/2006/relationships/image" Target="../media/image512.png"/><Relationship Id="rId209" Type="http://schemas.openxmlformats.org/officeDocument/2006/relationships/customXml" Target="../ink/ink644.xml"/><Relationship Id="rId220" Type="http://schemas.openxmlformats.org/officeDocument/2006/relationships/image" Target="../media/image525.png"/><Relationship Id="rId241" Type="http://schemas.openxmlformats.org/officeDocument/2006/relationships/customXml" Target="../ink/ink660.xml"/><Relationship Id="rId15" Type="http://schemas.openxmlformats.org/officeDocument/2006/relationships/customXml" Target="../ink/ink546.xml"/><Relationship Id="rId36" Type="http://schemas.openxmlformats.org/officeDocument/2006/relationships/image" Target="../media/image486.png"/><Relationship Id="rId57" Type="http://schemas.openxmlformats.org/officeDocument/2006/relationships/customXml" Target="../ink/ink567.xml"/><Relationship Id="rId262" Type="http://schemas.openxmlformats.org/officeDocument/2006/relationships/image" Target="../media/image585.png"/><Relationship Id="rId78" Type="http://schemas.openxmlformats.org/officeDocument/2006/relationships/image" Target="../media/image429.png"/><Relationship Id="rId99" Type="http://schemas.openxmlformats.org/officeDocument/2006/relationships/customXml" Target="../ink/ink588.xml"/><Relationship Id="rId101" Type="http://schemas.openxmlformats.org/officeDocument/2006/relationships/customXml" Target="../ink/ink589.xml"/><Relationship Id="rId122" Type="http://schemas.openxmlformats.org/officeDocument/2006/relationships/customXml" Target="../ink/ink600.xml"/><Relationship Id="rId143" Type="http://schemas.openxmlformats.org/officeDocument/2006/relationships/image" Target="../media/image459.png"/><Relationship Id="rId164" Type="http://schemas.openxmlformats.org/officeDocument/2006/relationships/customXml" Target="../ink/ink621.xml"/><Relationship Id="rId185" Type="http://schemas.openxmlformats.org/officeDocument/2006/relationships/image" Target="../media/image507.png"/><Relationship Id="rId9" Type="http://schemas.openxmlformats.org/officeDocument/2006/relationships/customXml" Target="../ink/ink543.xml"/><Relationship Id="rId210" Type="http://schemas.openxmlformats.org/officeDocument/2006/relationships/image" Target="../media/image520.png"/><Relationship Id="rId26" Type="http://schemas.openxmlformats.org/officeDocument/2006/relationships/image" Target="../media/image481.png"/><Relationship Id="rId231" Type="http://schemas.openxmlformats.org/officeDocument/2006/relationships/customXml" Target="../ink/ink655.xml"/><Relationship Id="rId252" Type="http://schemas.openxmlformats.org/officeDocument/2006/relationships/image" Target="../media/image580.png"/><Relationship Id="rId47" Type="http://schemas.openxmlformats.org/officeDocument/2006/relationships/customXml" Target="../ink/ink562.xml"/><Relationship Id="rId68" Type="http://schemas.openxmlformats.org/officeDocument/2006/relationships/image" Target="../media/image424.png"/><Relationship Id="rId89" Type="http://schemas.openxmlformats.org/officeDocument/2006/relationships/customXml" Target="../ink/ink583.xml"/><Relationship Id="rId112" Type="http://schemas.openxmlformats.org/officeDocument/2006/relationships/image" Target="../media/image445.png"/><Relationship Id="rId133" Type="http://schemas.openxmlformats.org/officeDocument/2006/relationships/image" Target="../media/image454.png"/><Relationship Id="rId154" Type="http://schemas.openxmlformats.org/officeDocument/2006/relationships/customXml" Target="../ink/ink616.xml"/><Relationship Id="rId175" Type="http://schemas.openxmlformats.org/officeDocument/2006/relationships/customXml" Target="../ink/ink627.xml"/><Relationship Id="rId196" Type="http://schemas.openxmlformats.org/officeDocument/2006/relationships/customXml" Target="../ink/ink638.xml"/><Relationship Id="rId200" Type="http://schemas.openxmlformats.org/officeDocument/2006/relationships/image" Target="../media/image515.png"/><Relationship Id="rId16" Type="http://schemas.openxmlformats.org/officeDocument/2006/relationships/image" Target="../media/image476.png"/><Relationship Id="rId221" Type="http://schemas.openxmlformats.org/officeDocument/2006/relationships/customXml" Target="../ink/ink650.xml"/><Relationship Id="rId242" Type="http://schemas.openxmlformats.org/officeDocument/2006/relationships/image" Target="../media/image575.png"/><Relationship Id="rId263" Type="http://schemas.openxmlformats.org/officeDocument/2006/relationships/customXml" Target="../ink/ink671.xml"/><Relationship Id="rId37" Type="http://schemas.openxmlformats.org/officeDocument/2006/relationships/customXml" Target="../ink/ink557.xml"/><Relationship Id="rId58" Type="http://schemas.openxmlformats.org/officeDocument/2006/relationships/image" Target="../media/image497.png"/><Relationship Id="rId79" Type="http://schemas.openxmlformats.org/officeDocument/2006/relationships/customXml" Target="../ink/ink578.xml"/><Relationship Id="rId102" Type="http://schemas.openxmlformats.org/officeDocument/2006/relationships/image" Target="../media/image1.png"/><Relationship Id="rId123" Type="http://schemas.openxmlformats.org/officeDocument/2006/relationships/image" Target="../media/image449.png"/><Relationship Id="rId144" Type="http://schemas.openxmlformats.org/officeDocument/2006/relationships/customXml" Target="../ink/ink611.xml"/><Relationship Id="rId90" Type="http://schemas.openxmlformats.org/officeDocument/2006/relationships/image" Target="../media/image435.png"/><Relationship Id="rId165" Type="http://schemas.openxmlformats.org/officeDocument/2006/relationships/image" Target="../media/image470.png"/><Relationship Id="rId186" Type="http://schemas.openxmlformats.org/officeDocument/2006/relationships/customXml" Target="../ink/ink633.xml"/><Relationship Id="rId211" Type="http://schemas.openxmlformats.org/officeDocument/2006/relationships/customXml" Target="../ink/ink645.xml"/><Relationship Id="rId232" Type="http://schemas.openxmlformats.org/officeDocument/2006/relationships/image" Target="../media/image531.png"/><Relationship Id="rId253" Type="http://schemas.openxmlformats.org/officeDocument/2006/relationships/customXml" Target="../ink/ink666.xml"/><Relationship Id="rId27" Type="http://schemas.openxmlformats.org/officeDocument/2006/relationships/customXml" Target="../ink/ink552.xml"/><Relationship Id="rId48" Type="http://schemas.openxmlformats.org/officeDocument/2006/relationships/image" Target="../media/image492.png"/><Relationship Id="rId69" Type="http://schemas.openxmlformats.org/officeDocument/2006/relationships/customXml" Target="../ink/ink573.xml"/><Relationship Id="rId113" Type="http://schemas.openxmlformats.org/officeDocument/2006/relationships/customXml" Target="../ink/ink595.xml"/><Relationship Id="rId134" Type="http://schemas.openxmlformats.org/officeDocument/2006/relationships/customXml" Target="../ink/ink606.xml"/><Relationship Id="rId80" Type="http://schemas.openxmlformats.org/officeDocument/2006/relationships/image" Target="../media/image430.png"/><Relationship Id="rId155" Type="http://schemas.openxmlformats.org/officeDocument/2006/relationships/image" Target="../media/image465.png"/><Relationship Id="rId176" Type="http://schemas.openxmlformats.org/officeDocument/2006/relationships/image" Target="../media/image503.png"/><Relationship Id="rId201" Type="http://schemas.openxmlformats.org/officeDocument/2006/relationships/customXml" Target="../ink/ink640.xml"/><Relationship Id="rId222" Type="http://schemas.openxmlformats.org/officeDocument/2006/relationships/image" Target="../media/image526.png"/><Relationship Id="rId243" Type="http://schemas.openxmlformats.org/officeDocument/2006/relationships/customXml" Target="../ink/ink661.xml"/><Relationship Id="rId264" Type="http://schemas.openxmlformats.org/officeDocument/2006/relationships/image" Target="../media/image586.png"/><Relationship Id="rId17" Type="http://schemas.openxmlformats.org/officeDocument/2006/relationships/customXml" Target="../ink/ink547.xml"/><Relationship Id="rId38" Type="http://schemas.openxmlformats.org/officeDocument/2006/relationships/image" Target="../media/image487.png"/><Relationship Id="rId59" Type="http://schemas.openxmlformats.org/officeDocument/2006/relationships/customXml" Target="../ink/ink568.xml"/><Relationship Id="rId103" Type="http://schemas.openxmlformats.org/officeDocument/2006/relationships/customXml" Target="../ink/ink590.xml"/><Relationship Id="rId124" Type="http://schemas.openxmlformats.org/officeDocument/2006/relationships/customXml" Target="../ink/ink601.xml"/><Relationship Id="rId70" Type="http://schemas.openxmlformats.org/officeDocument/2006/relationships/image" Target="../media/image425.png"/><Relationship Id="rId91" Type="http://schemas.openxmlformats.org/officeDocument/2006/relationships/customXml" Target="../ink/ink584.xml"/><Relationship Id="rId145" Type="http://schemas.openxmlformats.org/officeDocument/2006/relationships/image" Target="../media/image460.png"/><Relationship Id="rId166" Type="http://schemas.openxmlformats.org/officeDocument/2006/relationships/customXml" Target="../ink/ink622.xml"/><Relationship Id="rId187" Type="http://schemas.openxmlformats.org/officeDocument/2006/relationships/image" Target="../media/image508.png"/><Relationship Id="rId1" Type="http://schemas.openxmlformats.org/officeDocument/2006/relationships/tags" Target="../tags/tag1.xml"/><Relationship Id="rId212" Type="http://schemas.openxmlformats.org/officeDocument/2006/relationships/image" Target="../media/image521.png"/><Relationship Id="rId233" Type="http://schemas.openxmlformats.org/officeDocument/2006/relationships/customXml" Target="../ink/ink656.xml"/><Relationship Id="rId254" Type="http://schemas.openxmlformats.org/officeDocument/2006/relationships/image" Target="../media/image581.png"/><Relationship Id="rId28" Type="http://schemas.openxmlformats.org/officeDocument/2006/relationships/image" Target="../media/image482.png"/><Relationship Id="rId49" Type="http://schemas.openxmlformats.org/officeDocument/2006/relationships/customXml" Target="../ink/ink563.xml"/><Relationship Id="rId114" Type="http://schemas.openxmlformats.org/officeDocument/2006/relationships/image" Target="../media/image446.png"/><Relationship Id="rId60" Type="http://schemas.openxmlformats.org/officeDocument/2006/relationships/image" Target="../media/image498.png"/><Relationship Id="rId81" Type="http://schemas.openxmlformats.org/officeDocument/2006/relationships/customXml" Target="../ink/ink579.xml"/><Relationship Id="rId135" Type="http://schemas.openxmlformats.org/officeDocument/2006/relationships/image" Target="../media/image455.png"/><Relationship Id="rId156" Type="http://schemas.openxmlformats.org/officeDocument/2006/relationships/customXml" Target="../ink/ink617.xml"/><Relationship Id="rId177" Type="http://schemas.openxmlformats.org/officeDocument/2006/relationships/customXml" Target="../ink/ink628.xml"/><Relationship Id="rId198" Type="http://schemas.openxmlformats.org/officeDocument/2006/relationships/image" Target="../media/image514.png"/><Relationship Id="rId202" Type="http://schemas.openxmlformats.org/officeDocument/2006/relationships/image" Target="../media/image516.png"/><Relationship Id="rId223" Type="http://schemas.openxmlformats.org/officeDocument/2006/relationships/customXml" Target="../ink/ink651.xml"/><Relationship Id="rId244" Type="http://schemas.openxmlformats.org/officeDocument/2006/relationships/image" Target="../media/image576.png"/><Relationship Id="rId18" Type="http://schemas.openxmlformats.org/officeDocument/2006/relationships/image" Target="../media/image477.png"/><Relationship Id="rId39" Type="http://schemas.openxmlformats.org/officeDocument/2006/relationships/customXml" Target="../ink/ink558.xml"/><Relationship Id="rId265" Type="http://schemas.openxmlformats.org/officeDocument/2006/relationships/customXml" Target="../ink/ink672.xml"/><Relationship Id="rId50" Type="http://schemas.openxmlformats.org/officeDocument/2006/relationships/image" Target="../media/image493.png"/><Relationship Id="rId104" Type="http://schemas.openxmlformats.org/officeDocument/2006/relationships/image" Target="../media/image441.png"/><Relationship Id="rId125" Type="http://schemas.openxmlformats.org/officeDocument/2006/relationships/image" Target="../media/image450.png"/><Relationship Id="rId146" Type="http://schemas.openxmlformats.org/officeDocument/2006/relationships/customXml" Target="../ink/ink612.xml"/><Relationship Id="rId167" Type="http://schemas.openxmlformats.org/officeDocument/2006/relationships/customXml" Target="../ink/ink623.xml"/><Relationship Id="rId188" Type="http://schemas.openxmlformats.org/officeDocument/2006/relationships/customXml" Target="../ink/ink634.xml"/><Relationship Id="rId71" Type="http://schemas.openxmlformats.org/officeDocument/2006/relationships/customXml" Target="../ink/ink574.xml"/><Relationship Id="rId92" Type="http://schemas.openxmlformats.org/officeDocument/2006/relationships/image" Target="../media/image436.png"/><Relationship Id="rId213" Type="http://schemas.openxmlformats.org/officeDocument/2006/relationships/customXml" Target="../ink/ink646.xml"/><Relationship Id="rId234" Type="http://schemas.openxmlformats.org/officeDocument/2006/relationships/image" Target="../media/image532.png"/><Relationship Id="rId2" Type="http://schemas.openxmlformats.org/officeDocument/2006/relationships/slideLayout" Target="../slideLayouts/slideLayout7.xml"/><Relationship Id="rId29" Type="http://schemas.openxmlformats.org/officeDocument/2006/relationships/customXml" Target="../ink/ink553.xml"/><Relationship Id="rId255" Type="http://schemas.openxmlformats.org/officeDocument/2006/relationships/customXml" Target="../ink/ink667.xml"/><Relationship Id="rId40" Type="http://schemas.openxmlformats.org/officeDocument/2006/relationships/image" Target="../media/image488.png"/><Relationship Id="rId115" Type="http://schemas.openxmlformats.org/officeDocument/2006/relationships/customXml" Target="../ink/ink596.xml"/><Relationship Id="rId136" Type="http://schemas.openxmlformats.org/officeDocument/2006/relationships/customXml" Target="../ink/ink607.xml"/><Relationship Id="rId157" Type="http://schemas.openxmlformats.org/officeDocument/2006/relationships/image" Target="../media/image466.png"/><Relationship Id="rId178" Type="http://schemas.openxmlformats.org/officeDocument/2006/relationships/customXml" Target="../ink/ink629.xml"/><Relationship Id="rId61" Type="http://schemas.openxmlformats.org/officeDocument/2006/relationships/customXml" Target="../ink/ink569.xml"/><Relationship Id="rId82" Type="http://schemas.openxmlformats.org/officeDocument/2006/relationships/image" Target="../media/image431.png"/><Relationship Id="rId199" Type="http://schemas.openxmlformats.org/officeDocument/2006/relationships/customXml" Target="../ink/ink639.xml"/><Relationship Id="rId203" Type="http://schemas.openxmlformats.org/officeDocument/2006/relationships/customXml" Target="../ink/ink641.xml"/><Relationship Id="rId19" Type="http://schemas.openxmlformats.org/officeDocument/2006/relationships/customXml" Target="../ink/ink548.xml"/><Relationship Id="rId224" Type="http://schemas.openxmlformats.org/officeDocument/2006/relationships/image" Target="../media/image527.png"/><Relationship Id="rId245" Type="http://schemas.openxmlformats.org/officeDocument/2006/relationships/customXml" Target="../ink/ink662.xml"/><Relationship Id="rId266" Type="http://schemas.openxmlformats.org/officeDocument/2006/relationships/image" Target="../media/image587.png"/><Relationship Id="rId30" Type="http://schemas.openxmlformats.org/officeDocument/2006/relationships/image" Target="../media/image483.png"/><Relationship Id="rId105" Type="http://schemas.openxmlformats.org/officeDocument/2006/relationships/customXml" Target="../ink/ink591.xml"/><Relationship Id="rId126" Type="http://schemas.openxmlformats.org/officeDocument/2006/relationships/customXml" Target="../ink/ink602.xml"/><Relationship Id="rId147" Type="http://schemas.openxmlformats.org/officeDocument/2006/relationships/image" Target="../media/image461.png"/><Relationship Id="rId168" Type="http://schemas.openxmlformats.org/officeDocument/2006/relationships/image" Target="../media/image471.png"/><Relationship Id="rId51" Type="http://schemas.openxmlformats.org/officeDocument/2006/relationships/customXml" Target="../ink/ink564.xml"/><Relationship Id="rId72" Type="http://schemas.openxmlformats.org/officeDocument/2006/relationships/image" Target="../media/image426.png"/><Relationship Id="rId93" Type="http://schemas.openxmlformats.org/officeDocument/2006/relationships/customXml" Target="../ink/ink585.xml"/><Relationship Id="rId189" Type="http://schemas.openxmlformats.org/officeDocument/2006/relationships/image" Target="../media/image509.png"/><Relationship Id="rId3" Type="http://schemas.openxmlformats.org/officeDocument/2006/relationships/notesSlide" Target="../notesSlides/notesSlide10.xml"/><Relationship Id="rId214" Type="http://schemas.openxmlformats.org/officeDocument/2006/relationships/image" Target="../media/image522.png"/><Relationship Id="rId235" Type="http://schemas.openxmlformats.org/officeDocument/2006/relationships/customXml" Target="../ink/ink657.xml"/><Relationship Id="rId256" Type="http://schemas.openxmlformats.org/officeDocument/2006/relationships/image" Target="../media/image582.png"/><Relationship Id="rId116" Type="http://schemas.openxmlformats.org/officeDocument/2006/relationships/image" Target="../media/image890.png"/><Relationship Id="rId137" Type="http://schemas.openxmlformats.org/officeDocument/2006/relationships/image" Target="../media/image456.png"/><Relationship Id="rId158" Type="http://schemas.openxmlformats.org/officeDocument/2006/relationships/customXml" Target="../ink/ink618.xml"/><Relationship Id="rId20" Type="http://schemas.openxmlformats.org/officeDocument/2006/relationships/image" Target="../media/image478.png"/><Relationship Id="rId41" Type="http://schemas.openxmlformats.org/officeDocument/2006/relationships/customXml" Target="../ink/ink559.xml"/><Relationship Id="rId62" Type="http://schemas.openxmlformats.org/officeDocument/2006/relationships/image" Target="../media/image499.png"/><Relationship Id="rId83" Type="http://schemas.openxmlformats.org/officeDocument/2006/relationships/customXml" Target="../ink/ink580.xml"/><Relationship Id="rId179" Type="http://schemas.openxmlformats.org/officeDocument/2006/relationships/image" Target="../media/image504.png"/><Relationship Id="rId190" Type="http://schemas.openxmlformats.org/officeDocument/2006/relationships/customXml" Target="../ink/ink635.xml"/><Relationship Id="rId204" Type="http://schemas.openxmlformats.org/officeDocument/2006/relationships/image" Target="../media/image517.png"/><Relationship Id="rId225" Type="http://schemas.openxmlformats.org/officeDocument/2006/relationships/customXml" Target="../ink/ink652.xml"/><Relationship Id="rId246" Type="http://schemas.openxmlformats.org/officeDocument/2006/relationships/image" Target="../media/image577.png"/><Relationship Id="rId267" Type="http://schemas.openxmlformats.org/officeDocument/2006/relationships/customXml" Target="../ink/ink673.xml"/><Relationship Id="rId106" Type="http://schemas.openxmlformats.org/officeDocument/2006/relationships/image" Target="../media/image442.png"/><Relationship Id="rId127" Type="http://schemas.openxmlformats.org/officeDocument/2006/relationships/image" Target="../media/image451.png"/><Relationship Id="rId10" Type="http://schemas.openxmlformats.org/officeDocument/2006/relationships/image" Target="../media/image473.png"/><Relationship Id="rId31" Type="http://schemas.openxmlformats.org/officeDocument/2006/relationships/customXml" Target="../ink/ink554.xml"/><Relationship Id="rId52" Type="http://schemas.openxmlformats.org/officeDocument/2006/relationships/image" Target="../media/image494.png"/><Relationship Id="rId73" Type="http://schemas.openxmlformats.org/officeDocument/2006/relationships/customXml" Target="../ink/ink575.xml"/><Relationship Id="rId94" Type="http://schemas.openxmlformats.org/officeDocument/2006/relationships/image" Target="../media/image437.png"/><Relationship Id="rId148" Type="http://schemas.openxmlformats.org/officeDocument/2006/relationships/customXml" Target="../ink/ink613.xml"/><Relationship Id="rId169" Type="http://schemas.openxmlformats.org/officeDocument/2006/relationships/customXml" Target="../ink/ink624.xml"/><Relationship Id="rId4" Type="http://schemas.openxmlformats.org/officeDocument/2006/relationships/image" Target="../media/image45.jpeg"/><Relationship Id="rId180" Type="http://schemas.openxmlformats.org/officeDocument/2006/relationships/customXml" Target="../ink/ink630.xml"/><Relationship Id="rId215" Type="http://schemas.openxmlformats.org/officeDocument/2006/relationships/customXml" Target="../ink/ink647.xml"/><Relationship Id="rId236" Type="http://schemas.openxmlformats.org/officeDocument/2006/relationships/image" Target="../media/image572.png"/><Relationship Id="rId257" Type="http://schemas.openxmlformats.org/officeDocument/2006/relationships/customXml" Target="../ink/ink668.xml"/><Relationship Id="rId42" Type="http://schemas.openxmlformats.org/officeDocument/2006/relationships/image" Target="../media/image489.png"/><Relationship Id="rId84" Type="http://schemas.openxmlformats.org/officeDocument/2006/relationships/image" Target="../media/image432.png"/><Relationship Id="rId138" Type="http://schemas.openxmlformats.org/officeDocument/2006/relationships/customXml" Target="../ink/ink608.xml"/><Relationship Id="rId191" Type="http://schemas.openxmlformats.org/officeDocument/2006/relationships/image" Target="../media/image510.png"/><Relationship Id="rId205" Type="http://schemas.openxmlformats.org/officeDocument/2006/relationships/customXml" Target="../ink/ink642.xml"/><Relationship Id="rId247" Type="http://schemas.openxmlformats.org/officeDocument/2006/relationships/customXml" Target="../ink/ink663.xml"/></Relationships>
</file>

<file path=ppt/slides/_rels/slide11.xml.rels><?xml version="1.0" encoding="UTF-8" standalone="yes"?>
<Relationships xmlns="http://schemas.openxmlformats.org/package/2006/relationships"><Relationship Id="rId13" Type="http://schemas.openxmlformats.org/officeDocument/2006/relationships/customXml" Target="../ink/ink678.xml"/><Relationship Id="rId18" Type="http://schemas.openxmlformats.org/officeDocument/2006/relationships/image" Target="../media/image1204.png"/><Relationship Id="rId26" Type="http://schemas.openxmlformats.org/officeDocument/2006/relationships/image" Target="../media/image1208.png"/><Relationship Id="rId39" Type="http://schemas.openxmlformats.org/officeDocument/2006/relationships/customXml" Target="../ink/ink691.xml"/><Relationship Id="rId21" Type="http://schemas.openxmlformats.org/officeDocument/2006/relationships/customXml" Target="../ink/ink682.xml"/><Relationship Id="rId34" Type="http://schemas.openxmlformats.org/officeDocument/2006/relationships/image" Target="../media/image1212.png"/><Relationship Id="rId42" Type="http://schemas.openxmlformats.org/officeDocument/2006/relationships/image" Target="../media/image1216.png"/><Relationship Id="rId47" Type="http://schemas.openxmlformats.org/officeDocument/2006/relationships/customXml" Target="../ink/ink695.xml"/><Relationship Id="rId50" Type="http://schemas.openxmlformats.org/officeDocument/2006/relationships/image" Target="../media/image1220.png"/><Relationship Id="rId55" Type="http://schemas.openxmlformats.org/officeDocument/2006/relationships/customXml" Target="../ink/ink699.xml"/><Relationship Id="rId7" Type="http://schemas.openxmlformats.org/officeDocument/2006/relationships/customXml" Target="../ink/ink675.xml"/><Relationship Id="rId2" Type="http://schemas.openxmlformats.org/officeDocument/2006/relationships/notesSlide" Target="../notesSlides/notesSlide11.xml"/><Relationship Id="rId16" Type="http://schemas.openxmlformats.org/officeDocument/2006/relationships/image" Target="../media/image1203.png"/><Relationship Id="rId29" Type="http://schemas.openxmlformats.org/officeDocument/2006/relationships/customXml" Target="../ink/ink686.xml"/><Relationship Id="rId11" Type="http://schemas.openxmlformats.org/officeDocument/2006/relationships/customXml" Target="../ink/ink677.xml"/><Relationship Id="rId24" Type="http://schemas.openxmlformats.org/officeDocument/2006/relationships/image" Target="../media/image1207.png"/><Relationship Id="rId32" Type="http://schemas.openxmlformats.org/officeDocument/2006/relationships/image" Target="../media/image1211.png"/><Relationship Id="rId37" Type="http://schemas.openxmlformats.org/officeDocument/2006/relationships/customXml" Target="../ink/ink690.xml"/><Relationship Id="rId40" Type="http://schemas.openxmlformats.org/officeDocument/2006/relationships/image" Target="../media/image1215.png"/><Relationship Id="rId45" Type="http://schemas.openxmlformats.org/officeDocument/2006/relationships/customXml" Target="../ink/ink694.xml"/><Relationship Id="rId53" Type="http://schemas.openxmlformats.org/officeDocument/2006/relationships/customXml" Target="../ink/ink698.xml"/><Relationship Id="rId58" Type="http://schemas.openxmlformats.org/officeDocument/2006/relationships/image" Target="../media/image1224.png"/><Relationship Id="rId10" Type="http://schemas.openxmlformats.org/officeDocument/2006/relationships/image" Target="../media/image1200.png"/><Relationship Id="rId19" Type="http://schemas.openxmlformats.org/officeDocument/2006/relationships/customXml" Target="../ink/ink681.xml"/><Relationship Id="rId31" Type="http://schemas.openxmlformats.org/officeDocument/2006/relationships/customXml" Target="../ink/ink687.xml"/><Relationship Id="rId44" Type="http://schemas.openxmlformats.org/officeDocument/2006/relationships/image" Target="../media/image1217.png"/><Relationship Id="rId52" Type="http://schemas.openxmlformats.org/officeDocument/2006/relationships/image" Target="../media/image1221.png"/><Relationship Id="rId9" Type="http://schemas.openxmlformats.org/officeDocument/2006/relationships/customXml" Target="../ink/ink676.xml"/><Relationship Id="rId14" Type="http://schemas.openxmlformats.org/officeDocument/2006/relationships/image" Target="../media/image1202.png"/><Relationship Id="rId22" Type="http://schemas.openxmlformats.org/officeDocument/2006/relationships/image" Target="../media/image1206.png"/><Relationship Id="rId27" Type="http://schemas.openxmlformats.org/officeDocument/2006/relationships/customXml" Target="../ink/ink685.xml"/><Relationship Id="rId30" Type="http://schemas.openxmlformats.org/officeDocument/2006/relationships/image" Target="../media/image1210.png"/><Relationship Id="rId35" Type="http://schemas.openxmlformats.org/officeDocument/2006/relationships/customXml" Target="../ink/ink689.xml"/><Relationship Id="rId43" Type="http://schemas.openxmlformats.org/officeDocument/2006/relationships/customXml" Target="../ink/ink693.xml"/><Relationship Id="rId48" Type="http://schemas.openxmlformats.org/officeDocument/2006/relationships/image" Target="../media/image1219.png"/><Relationship Id="rId56" Type="http://schemas.openxmlformats.org/officeDocument/2006/relationships/image" Target="../media/image1223.png"/><Relationship Id="rId8" Type="http://schemas.openxmlformats.org/officeDocument/2006/relationships/image" Target="../media/image1199.png"/><Relationship Id="rId51" Type="http://schemas.openxmlformats.org/officeDocument/2006/relationships/customXml" Target="../ink/ink697.xml"/><Relationship Id="rId3" Type="http://schemas.openxmlformats.org/officeDocument/2006/relationships/customXml" Target="../ink/ink674.xml"/><Relationship Id="rId12" Type="http://schemas.openxmlformats.org/officeDocument/2006/relationships/image" Target="../media/image1201.png"/><Relationship Id="rId17" Type="http://schemas.openxmlformats.org/officeDocument/2006/relationships/customXml" Target="../ink/ink680.xml"/><Relationship Id="rId25" Type="http://schemas.openxmlformats.org/officeDocument/2006/relationships/customXml" Target="../ink/ink684.xml"/><Relationship Id="rId33" Type="http://schemas.openxmlformats.org/officeDocument/2006/relationships/customXml" Target="../ink/ink688.xml"/><Relationship Id="rId38" Type="http://schemas.openxmlformats.org/officeDocument/2006/relationships/image" Target="../media/image1214.png"/><Relationship Id="rId46" Type="http://schemas.openxmlformats.org/officeDocument/2006/relationships/image" Target="../media/image1218.png"/><Relationship Id="rId20" Type="http://schemas.openxmlformats.org/officeDocument/2006/relationships/image" Target="../media/image1205.png"/><Relationship Id="rId41" Type="http://schemas.openxmlformats.org/officeDocument/2006/relationships/customXml" Target="../ink/ink692.xml"/><Relationship Id="rId54" Type="http://schemas.openxmlformats.org/officeDocument/2006/relationships/image" Target="../media/image1222.png"/><Relationship Id="rId1" Type="http://schemas.openxmlformats.org/officeDocument/2006/relationships/slideLayout" Target="../slideLayouts/slideLayout3.xml"/><Relationship Id="rId6" Type="http://schemas.openxmlformats.org/officeDocument/2006/relationships/image" Target="../media/image1198.png"/><Relationship Id="rId15" Type="http://schemas.openxmlformats.org/officeDocument/2006/relationships/customXml" Target="../ink/ink679.xml"/><Relationship Id="rId23" Type="http://schemas.openxmlformats.org/officeDocument/2006/relationships/customXml" Target="../ink/ink683.xml"/><Relationship Id="rId28" Type="http://schemas.openxmlformats.org/officeDocument/2006/relationships/image" Target="../media/image1209.png"/><Relationship Id="rId36" Type="http://schemas.openxmlformats.org/officeDocument/2006/relationships/image" Target="../media/image1213.png"/><Relationship Id="rId49" Type="http://schemas.openxmlformats.org/officeDocument/2006/relationships/customXml" Target="../ink/ink696.xml"/><Relationship Id="rId57" Type="http://schemas.openxmlformats.org/officeDocument/2006/relationships/customXml" Target="../ink/ink700.xml"/></Relationships>
</file>

<file path=ppt/slides/_rels/slide12.xml.rels><?xml version="1.0" encoding="UTF-8" standalone="yes"?>
<Relationships xmlns="http://schemas.openxmlformats.org/package/2006/relationships"><Relationship Id="rId26" Type="http://schemas.openxmlformats.org/officeDocument/2006/relationships/image" Target="../media/image5750.png"/><Relationship Id="rId21" Type="http://schemas.openxmlformats.org/officeDocument/2006/relationships/customXml" Target="../ink/ink709.xml"/><Relationship Id="rId42" Type="http://schemas.openxmlformats.org/officeDocument/2006/relationships/customXml" Target="../ink/ink721.xml"/><Relationship Id="rId47" Type="http://schemas.openxmlformats.org/officeDocument/2006/relationships/image" Target="../media/image5840.png"/><Relationship Id="rId63" Type="http://schemas.openxmlformats.org/officeDocument/2006/relationships/image" Target="../media/image592.png"/><Relationship Id="rId68" Type="http://schemas.openxmlformats.org/officeDocument/2006/relationships/customXml" Target="../ink/ink734.xml"/><Relationship Id="rId2" Type="http://schemas.openxmlformats.org/officeDocument/2006/relationships/notesSlide" Target="../notesSlides/notesSlide12.xml"/><Relationship Id="rId16" Type="http://schemas.openxmlformats.org/officeDocument/2006/relationships/image" Target="../media/image5310.png"/><Relationship Id="rId29" Type="http://schemas.openxmlformats.org/officeDocument/2006/relationships/customXml" Target="../ink/ink713.xml"/><Relationship Id="rId11" Type="http://schemas.openxmlformats.org/officeDocument/2006/relationships/customXml" Target="../ink/ink704.xml"/><Relationship Id="rId24" Type="http://schemas.openxmlformats.org/officeDocument/2006/relationships/image" Target="../media/image5740.png"/><Relationship Id="rId32" Type="http://schemas.openxmlformats.org/officeDocument/2006/relationships/customXml" Target="../ink/ink715.xml"/><Relationship Id="rId37" Type="http://schemas.openxmlformats.org/officeDocument/2006/relationships/customXml" Target="../ink/ink718.xml"/><Relationship Id="rId40" Type="http://schemas.openxmlformats.org/officeDocument/2006/relationships/customXml" Target="../ink/ink720.xml"/><Relationship Id="rId45" Type="http://schemas.openxmlformats.org/officeDocument/2006/relationships/image" Target="../media/image5830.png"/><Relationship Id="rId53" Type="http://schemas.openxmlformats.org/officeDocument/2006/relationships/image" Target="../media/image5870.png"/><Relationship Id="rId58" Type="http://schemas.openxmlformats.org/officeDocument/2006/relationships/customXml" Target="../ink/ink729.xml"/><Relationship Id="rId66" Type="http://schemas.openxmlformats.org/officeDocument/2006/relationships/customXml" Target="../ink/ink733.xml"/><Relationship Id="rId74" Type="http://schemas.openxmlformats.org/officeDocument/2006/relationships/customXml" Target="../ink/ink737.xml"/><Relationship Id="rId61" Type="http://schemas.openxmlformats.org/officeDocument/2006/relationships/image" Target="../media/image591.png"/><Relationship Id="rId19" Type="http://schemas.openxmlformats.org/officeDocument/2006/relationships/customXml" Target="../ink/ink708.xml"/><Relationship Id="rId14" Type="http://schemas.openxmlformats.org/officeDocument/2006/relationships/image" Target="../media/image5300.png"/><Relationship Id="rId22" Type="http://schemas.openxmlformats.org/officeDocument/2006/relationships/image" Target="../media/image5730.png"/><Relationship Id="rId27" Type="http://schemas.openxmlformats.org/officeDocument/2006/relationships/customXml" Target="../ink/ink712.xml"/><Relationship Id="rId30" Type="http://schemas.openxmlformats.org/officeDocument/2006/relationships/image" Target="../media/image5770.png"/><Relationship Id="rId35" Type="http://schemas.openxmlformats.org/officeDocument/2006/relationships/image" Target="../media/image5790.png"/><Relationship Id="rId43" Type="http://schemas.openxmlformats.org/officeDocument/2006/relationships/image" Target="../media/image5820.png"/><Relationship Id="rId48" Type="http://schemas.openxmlformats.org/officeDocument/2006/relationships/customXml" Target="../ink/ink724.xml"/><Relationship Id="rId56" Type="http://schemas.openxmlformats.org/officeDocument/2006/relationships/customXml" Target="../ink/ink728.xml"/><Relationship Id="rId64" Type="http://schemas.openxmlformats.org/officeDocument/2006/relationships/customXml" Target="../ink/ink732.xml"/><Relationship Id="rId69" Type="http://schemas.openxmlformats.org/officeDocument/2006/relationships/image" Target="../media/image595.png"/><Relationship Id="rId8" Type="http://schemas.openxmlformats.org/officeDocument/2006/relationships/image" Target="../media/image5270.png"/><Relationship Id="rId51" Type="http://schemas.openxmlformats.org/officeDocument/2006/relationships/image" Target="../media/image5860.png"/><Relationship Id="rId72" Type="http://schemas.openxmlformats.org/officeDocument/2006/relationships/customXml" Target="../ink/ink736.xml"/><Relationship Id="rId3" Type="http://schemas.openxmlformats.org/officeDocument/2006/relationships/customXml" Target="../ink/ink701.xml"/><Relationship Id="rId12" Type="http://schemas.openxmlformats.org/officeDocument/2006/relationships/image" Target="../media/image5290.png"/><Relationship Id="rId17" Type="http://schemas.openxmlformats.org/officeDocument/2006/relationships/customXml" Target="../ink/ink707.xml"/><Relationship Id="rId25" Type="http://schemas.openxmlformats.org/officeDocument/2006/relationships/customXml" Target="../ink/ink711.xml"/><Relationship Id="rId33" Type="http://schemas.openxmlformats.org/officeDocument/2006/relationships/image" Target="../media/image5780.png"/><Relationship Id="rId38" Type="http://schemas.openxmlformats.org/officeDocument/2006/relationships/customXml" Target="../ink/ink719.xml"/><Relationship Id="rId46" Type="http://schemas.openxmlformats.org/officeDocument/2006/relationships/customXml" Target="../ink/ink723.xml"/><Relationship Id="rId59" Type="http://schemas.openxmlformats.org/officeDocument/2006/relationships/image" Target="../media/image590.png"/><Relationship Id="rId67" Type="http://schemas.openxmlformats.org/officeDocument/2006/relationships/image" Target="../media/image594.png"/><Relationship Id="rId20" Type="http://schemas.openxmlformats.org/officeDocument/2006/relationships/image" Target="../media/image5720.png"/><Relationship Id="rId41" Type="http://schemas.openxmlformats.org/officeDocument/2006/relationships/image" Target="../media/image5810.png"/><Relationship Id="rId54" Type="http://schemas.openxmlformats.org/officeDocument/2006/relationships/customXml" Target="../ink/ink727.xml"/><Relationship Id="rId62" Type="http://schemas.openxmlformats.org/officeDocument/2006/relationships/customXml" Target="../ink/ink731.xml"/><Relationship Id="rId70" Type="http://schemas.openxmlformats.org/officeDocument/2006/relationships/customXml" Target="../ink/ink735.xml"/><Relationship Id="rId75" Type="http://schemas.openxmlformats.org/officeDocument/2006/relationships/image" Target="../media/image598.png"/><Relationship Id="rId1" Type="http://schemas.openxmlformats.org/officeDocument/2006/relationships/slideLayout" Target="../slideLayouts/slideLayout7.xml"/><Relationship Id="rId6" Type="http://schemas.openxmlformats.org/officeDocument/2006/relationships/image" Target="../media/image5260.png"/><Relationship Id="rId15" Type="http://schemas.openxmlformats.org/officeDocument/2006/relationships/customXml" Target="../ink/ink706.xml"/><Relationship Id="rId23" Type="http://schemas.openxmlformats.org/officeDocument/2006/relationships/customXml" Target="../ink/ink710.xml"/><Relationship Id="rId28" Type="http://schemas.openxmlformats.org/officeDocument/2006/relationships/image" Target="../media/image5760.png"/><Relationship Id="rId36" Type="http://schemas.openxmlformats.org/officeDocument/2006/relationships/customXml" Target="../ink/ink717.xml"/><Relationship Id="rId49" Type="http://schemas.openxmlformats.org/officeDocument/2006/relationships/image" Target="../media/image5850.png"/><Relationship Id="rId57" Type="http://schemas.openxmlformats.org/officeDocument/2006/relationships/image" Target="../media/image5890.png"/><Relationship Id="rId10" Type="http://schemas.openxmlformats.org/officeDocument/2006/relationships/image" Target="../media/image5280.png"/><Relationship Id="rId31" Type="http://schemas.openxmlformats.org/officeDocument/2006/relationships/customXml" Target="../ink/ink714.xml"/><Relationship Id="rId44" Type="http://schemas.openxmlformats.org/officeDocument/2006/relationships/customXml" Target="../ink/ink722.xml"/><Relationship Id="rId52" Type="http://schemas.openxmlformats.org/officeDocument/2006/relationships/customXml" Target="../ink/ink726.xml"/><Relationship Id="rId60" Type="http://schemas.openxmlformats.org/officeDocument/2006/relationships/customXml" Target="../ink/ink730.xml"/><Relationship Id="rId65" Type="http://schemas.openxmlformats.org/officeDocument/2006/relationships/image" Target="../media/image593.png"/><Relationship Id="rId73" Type="http://schemas.openxmlformats.org/officeDocument/2006/relationships/image" Target="../media/image597.png"/><Relationship Id="rId9" Type="http://schemas.openxmlformats.org/officeDocument/2006/relationships/customXml" Target="../ink/ink703.xml"/><Relationship Id="rId13" Type="http://schemas.openxmlformats.org/officeDocument/2006/relationships/customXml" Target="../ink/ink705.xml"/><Relationship Id="rId18" Type="http://schemas.openxmlformats.org/officeDocument/2006/relationships/image" Target="../media/image5320.png"/><Relationship Id="rId39" Type="http://schemas.openxmlformats.org/officeDocument/2006/relationships/image" Target="../media/image5800.png"/><Relationship Id="rId34" Type="http://schemas.openxmlformats.org/officeDocument/2006/relationships/customXml" Target="../ink/ink716.xml"/><Relationship Id="rId50" Type="http://schemas.openxmlformats.org/officeDocument/2006/relationships/customXml" Target="../ink/ink725.xml"/><Relationship Id="rId55" Type="http://schemas.openxmlformats.org/officeDocument/2006/relationships/image" Target="../media/image5880.png"/><Relationship Id="rId7" Type="http://schemas.openxmlformats.org/officeDocument/2006/relationships/customXml" Target="../ink/ink702.xml"/><Relationship Id="rId71" Type="http://schemas.openxmlformats.org/officeDocument/2006/relationships/image" Target="../media/image596.png"/></Relationships>
</file>

<file path=ppt/slides/_rels/slide13.xml.rels><?xml version="1.0" encoding="UTF-8" standalone="yes"?>
<Relationships xmlns="http://schemas.openxmlformats.org/package/2006/relationships"><Relationship Id="rId26" Type="http://schemas.openxmlformats.org/officeDocument/2006/relationships/image" Target="../media/image5750.png"/><Relationship Id="rId21" Type="http://schemas.openxmlformats.org/officeDocument/2006/relationships/customXml" Target="../ink/ink746.xml"/><Relationship Id="rId42" Type="http://schemas.openxmlformats.org/officeDocument/2006/relationships/customXml" Target="../ink/ink758.xml"/><Relationship Id="rId47" Type="http://schemas.openxmlformats.org/officeDocument/2006/relationships/image" Target="../media/image5840.png"/><Relationship Id="rId63" Type="http://schemas.openxmlformats.org/officeDocument/2006/relationships/image" Target="../media/image592.png"/><Relationship Id="rId68" Type="http://schemas.openxmlformats.org/officeDocument/2006/relationships/customXml" Target="../ink/ink771.xml"/><Relationship Id="rId2" Type="http://schemas.openxmlformats.org/officeDocument/2006/relationships/notesSlide" Target="../notesSlides/notesSlide13.xml"/><Relationship Id="rId16" Type="http://schemas.openxmlformats.org/officeDocument/2006/relationships/image" Target="../media/image5310.png"/><Relationship Id="rId29" Type="http://schemas.openxmlformats.org/officeDocument/2006/relationships/customXml" Target="../ink/ink750.xml"/><Relationship Id="rId11" Type="http://schemas.openxmlformats.org/officeDocument/2006/relationships/customXml" Target="../ink/ink741.xml"/><Relationship Id="rId24" Type="http://schemas.openxmlformats.org/officeDocument/2006/relationships/image" Target="../media/image5740.png"/><Relationship Id="rId32" Type="http://schemas.openxmlformats.org/officeDocument/2006/relationships/customXml" Target="../ink/ink752.xml"/><Relationship Id="rId37" Type="http://schemas.openxmlformats.org/officeDocument/2006/relationships/customXml" Target="../ink/ink755.xml"/><Relationship Id="rId40" Type="http://schemas.openxmlformats.org/officeDocument/2006/relationships/customXml" Target="../ink/ink757.xml"/><Relationship Id="rId45" Type="http://schemas.openxmlformats.org/officeDocument/2006/relationships/image" Target="../media/image5830.png"/><Relationship Id="rId53" Type="http://schemas.openxmlformats.org/officeDocument/2006/relationships/image" Target="../media/image5870.png"/><Relationship Id="rId58" Type="http://schemas.openxmlformats.org/officeDocument/2006/relationships/customXml" Target="../ink/ink766.xml"/><Relationship Id="rId66" Type="http://schemas.openxmlformats.org/officeDocument/2006/relationships/customXml" Target="../ink/ink770.xml"/><Relationship Id="rId74" Type="http://schemas.openxmlformats.org/officeDocument/2006/relationships/customXml" Target="../ink/ink774.xml"/><Relationship Id="rId61" Type="http://schemas.openxmlformats.org/officeDocument/2006/relationships/image" Target="../media/image591.png"/><Relationship Id="rId19" Type="http://schemas.openxmlformats.org/officeDocument/2006/relationships/customXml" Target="../ink/ink745.xml"/><Relationship Id="rId14" Type="http://schemas.openxmlformats.org/officeDocument/2006/relationships/image" Target="../media/image5300.png"/><Relationship Id="rId22" Type="http://schemas.openxmlformats.org/officeDocument/2006/relationships/image" Target="../media/image5730.png"/><Relationship Id="rId27" Type="http://schemas.openxmlformats.org/officeDocument/2006/relationships/customXml" Target="../ink/ink749.xml"/><Relationship Id="rId30" Type="http://schemas.openxmlformats.org/officeDocument/2006/relationships/image" Target="../media/image5770.png"/><Relationship Id="rId35" Type="http://schemas.openxmlformats.org/officeDocument/2006/relationships/image" Target="../media/image5790.png"/><Relationship Id="rId43" Type="http://schemas.openxmlformats.org/officeDocument/2006/relationships/image" Target="../media/image5820.png"/><Relationship Id="rId48" Type="http://schemas.openxmlformats.org/officeDocument/2006/relationships/customXml" Target="../ink/ink761.xml"/><Relationship Id="rId56" Type="http://schemas.openxmlformats.org/officeDocument/2006/relationships/customXml" Target="../ink/ink765.xml"/><Relationship Id="rId64" Type="http://schemas.openxmlformats.org/officeDocument/2006/relationships/customXml" Target="../ink/ink769.xml"/><Relationship Id="rId69" Type="http://schemas.openxmlformats.org/officeDocument/2006/relationships/image" Target="../media/image595.png"/><Relationship Id="rId8" Type="http://schemas.openxmlformats.org/officeDocument/2006/relationships/image" Target="../media/image5270.png"/><Relationship Id="rId51" Type="http://schemas.openxmlformats.org/officeDocument/2006/relationships/image" Target="../media/image5860.png"/><Relationship Id="rId72" Type="http://schemas.openxmlformats.org/officeDocument/2006/relationships/customXml" Target="../ink/ink773.xml"/><Relationship Id="rId3" Type="http://schemas.openxmlformats.org/officeDocument/2006/relationships/customXml" Target="../ink/ink738.xml"/><Relationship Id="rId12" Type="http://schemas.openxmlformats.org/officeDocument/2006/relationships/image" Target="../media/image5290.png"/><Relationship Id="rId17" Type="http://schemas.openxmlformats.org/officeDocument/2006/relationships/customXml" Target="../ink/ink744.xml"/><Relationship Id="rId25" Type="http://schemas.openxmlformats.org/officeDocument/2006/relationships/customXml" Target="../ink/ink748.xml"/><Relationship Id="rId33" Type="http://schemas.openxmlformats.org/officeDocument/2006/relationships/image" Target="../media/image5780.png"/><Relationship Id="rId38" Type="http://schemas.openxmlformats.org/officeDocument/2006/relationships/customXml" Target="../ink/ink756.xml"/><Relationship Id="rId46" Type="http://schemas.openxmlformats.org/officeDocument/2006/relationships/customXml" Target="../ink/ink760.xml"/><Relationship Id="rId59" Type="http://schemas.openxmlformats.org/officeDocument/2006/relationships/image" Target="../media/image590.png"/><Relationship Id="rId67" Type="http://schemas.openxmlformats.org/officeDocument/2006/relationships/image" Target="../media/image594.png"/><Relationship Id="rId20" Type="http://schemas.openxmlformats.org/officeDocument/2006/relationships/image" Target="../media/image5720.png"/><Relationship Id="rId41" Type="http://schemas.openxmlformats.org/officeDocument/2006/relationships/image" Target="../media/image5810.png"/><Relationship Id="rId54" Type="http://schemas.openxmlformats.org/officeDocument/2006/relationships/customXml" Target="../ink/ink764.xml"/><Relationship Id="rId62" Type="http://schemas.openxmlformats.org/officeDocument/2006/relationships/customXml" Target="../ink/ink768.xml"/><Relationship Id="rId70" Type="http://schemas.openxmlformats.org/officeDocument/2006/relationships/customXml" Target="../ink/ink772.xml"/><Relationship Id="rId75" Type="http://schemas.openxmlformats.org/officeDocument/2006/relationships/image" Target="../media/image598.png"/><Relationship Id="rId1" Type="http://schemas.openxmlformats.org/officeDocument/2006/relationships/slideLayout" Target="../slideLayouts/slideLayout7.xml"/><Relationship Id="rId6" Type="http://schemas.openxmlformats.org/officeDocument/2006/relationships/image" Target="../media/image5260.png"/><Relationship Id="rId15" Type="http://schemas.openxmlformats.org/officeDocument/2006/relationships/customXml" Target="../ink/ink743.xml"/><Relationship Id="rId23" Type="http://schemas.openxmlformats.org/officeDocument/2006/relationships/customXml" Target="../ink/ink747.xml"/><Relationship Id="rId28" Type="http://schemas.openxmlformats.org/officeDocument/2006/relationships/image" Target="../media/image5760.png"/><Relationship Id="rId36" Type="http://schemas.openxmlformats.org/officeDocument/2006/relationships/customXml" Target="../ink/ink754.xml"/><Relationship Id="rId49" Type="http://schemas.openxmlformats.org/officeDocument/2006/relationships/image" Target="../media/image5850.png"/><Relationship Id="rId57" Type="http://schemas.openxmlformats.org/officeDocument/2006/relationships/image" Target="../media/image5890.png"/><Relationship Id="rId10" Type="http://schemas.openxmlformats.org/officeDocument/2006/relationships/image" Target="../media/image5280.png"/><Relationship Id="rId31" Type="http://schemas.openxmlformats.org/officeDocument/2006/relationships/customXml" Target="../ink/ink751.xml"/><Relationship Id="rId44" Type="http://schemas.openxmlformats.org/officeDocument/2006/relationships/customXml" Target="../ink/ink759.xml"/><Relationship Id="rId52" Type="http://schemas.openxmlformats.org/officeDocument/2006/relationships/customXml" Target="../ink/ink763.xml"/><Relationship Id="rId60" Type="http://schemas.openxmlformats.org/officeDocument/2006/relationships/customXml" Target="../ink/ink767.xml"/><Relationship Id="rId65" Type="http://schemas.openxmlformats.org/officeDocument/2006/relationships/image" Target="../media/image593.png"/><Relationship Id="rId73" Type="http://schemas.openxmlformats.org/officeDocument/2006/relationships/image" Target="../media/image597.png"/><Relationship Id="rId9" Type="http://schemas.openxmlformats.org/officeDocument/2006/relationships/customXml" Target="../ink/ink740.xml"/><Relationship Id="rId13" Type="http://schemas.openxmlformats.org/officeDocument/2006/relationships/customXml" Target="../ink/ink742.xml"/><Relationship Id="rId18" Type="http://schemas.openxmlformats.org/officeDocument/2006/relationships/image" Target="../media/image5320.png"/><Relationship Id="rId39" Type="http://schemas.openxmlformats.org/officeDocument/2006/relationships/image" Target="../media/image5800.png"/><Relationship Id="rId34" Type="http://schemas.openxmlformats.org/officeDocument/2006/relationships/customXml" Target="../ink/ink753.xml"/><Relationship Id="rId50" Type="http://schemas.openxmlformats.org/officeDocument/2006/relationships/customXml" Target="../ink/ink762.xml"/><Relationship Id="rId55" Type="http://schemas.openxmlformats.org/officeDocument/2006/relationships/image" Target="../media/image5880.png"/><Relationship Id="rId7" Type="http://schemas.openxmlformats.org/officeDocument/2006/relationships/customXml" Target="../ink/ink739.xml"/><Relationship Id="rId71" Type="http://schemas.openxmlformats.org/officeDocument/2006/relationships/image" Target="../media/image596.png"/></Relationships>
</file>

<file path=ppt/slides/_rels/slide14.xml.rels><?xml version="1.0" encoding="UTF-8" standalone="yes"?>
<Relationships xmlns="http://schemas.openxmlformats.org/package/2006/relationships"><Relationship Id="rId26" Type="http://schemas.openxmlformats.org/officeDocument/2006/relationships/customXml" Target="../ink/ink784.xml"/><Relationship Id="rId21" Type="http://schemas.openxmlformats.org/officeDocument/2006/relationships/image" Target="../media/image608.png"/><Relationship Id="rId42" Type="http://schemas.openxmlformats.org/officeDocument/2006/relationships/customXml" Target="../ink/ink792.xml"/><Relationship Id="rId47" Type="http://schemas.openxmlformats.org/officeDocument/2006/relationships/image" Target="../media/image620.png"/><Relationship Id="rId63" Type="http://schemas.openxmlformats.org/officeDocument/2006/relationships/customXml" Target="../ink/ink803.xml"/><Relationship Id="rId68" Type="http://schemas.openxmlformats.org/officeDocument/2006/relationships/customXml" Target="../ink/ink806.xml"/><Relationship Id="rId84" Type="http://schemas.openxmlformats.org/officeDocument/2006/relationships/customXml" Target="../ink/ink815.xml"/><Relationship Id="rId89" Type="http://schemas.openxmlformats.org/officeDocument/2006/relationships/image" Target="../media/image639.png"/><Relationship Id="rId16" Type="http://schemas.openxmlformats.org/officeDocument/2006/relationships/customXml" Target="../ink/ink779.xml"/><Relationship Id="rId11" Type="http://schemas.openxmlformats.org/officeDocument/2006/relationships/image" Target="../media/image603.png"/><Relationship Id="rId32" Type="http://schemas.openxmlformats.org/officeDocument/2006/relationships/customXml" Target="../ink/ink787.xml"/><Relationship Id="rId37" Type="http://schemas.openxmlformats.org/officeDocument/2006/relationships/image" Target="../media/image4210.png"/><Relationship Id="rId53" Type="http://schemas.openxmlformats.org/officeDocument/2006/relationships/image" Target="../media/image623.png"/><Relationship Id="rId58" Type="http://schemas.openxmlformats.org/officeDocument/2006/relationships/customXml" Target="../ink/ink800.xml"/><Relationship Id="rId74" Type="http://schemas.openxmlformats.org/officeDocument/2006/relationships/customXml" Target="../ink/ink810.xml"/><Relationship Id="rId79" Type="http://schemas.openxmlformats.org/officeDocument/2006/relationships/image" Target="../media/image634.png"/><Relationship Id="rId5" Type="http://schemas.openxmlformats.org/officeDocument/2006/relationships/image" Target="../media/image2.png"/><Relationship Id="rId90" Type="http://schemas.openxmlformats.org/officeDocument/2006/relationships/customXml" Target="../ink/ink818.xml"/><Relationship Id="rId19" Type="http://schemas.openxmlformats.org/officeDocument/2006/relationships/image" Target="../media/image607.png"/><Relationship Id="rId14" Type="http://schemas.openxmlformats.org/officeDocument/2006/relationships/customXml" Target="../ink/ink778.xml"/><Relationship Id="rId22" Type="http://schemas.openxmlformats.org/officeDocument/2006/relationships/customXml" Target="../ink/ink782.xml"/><Relationship Id="rId27" Type="http://schemas.openxmlformats.org/officeDocument/2006/relationships/image" Target="../media/image611.png"/><Relationship Id="rId30" Type="http://schemas.openxmlformats.org/officeDocument/2006/relationships/customXml" Target="../ink/ink786.xml"/><Relationship Id="rId35" Type="http://schemas.openxmlformats.org/officeDocument/2006/relationships/image" Target="../media/image4190.png"/><Relationship Id="rId43" Type="http://schemas.openxmlformats.org/officeDocument/2006/relationships/image" Target="../media/image1.png"/><Relationship Id="rId48" Type="http://schemas.openxmlformats.org/officeDocument/2006/relationships/customXml" Target="../ink/ink795.xml"/><Relationship Id="rId56" Type="http://schemas.openxmlformats.org/officeDocument/2006/relationships/customXml" Target="../ink/ink799.xml"/><Relationship Id="rId64" Type="http://schemas.openxmlformats.org/officeDocument/2006/relationships/image" Target="../media/image628.png"/><Relationship Id="rId69" Type="http://schemas.openxmlformats.org/officeDocument/2006/relationships/customXml" Target="../ink/ink807.xml"/><Relationship Id="rId77" Type="http://schemas.openxmlformats.org/officeDocument/2006/relationships/image" Target="../media/image633.png"/><Relationship Id="rId51" Type="http://schemas.openxmlformats.org/officeDocument/2006/relationships/image" Target="../media/image622.png"/><Relationship Id="rId72" Type="http://schemas.openxmlformats.org/officeDocument/2006/relationships/customXml" Target="../ink/ink809.xml"/><Relationship Id="rId80" Type="http://schemas.openxmlformats.org/officeDocument/2006/relationships/customXml" Target="../ink/ink813.xml"/><Relationship Id="rId85" Type="http://schemas.openxmlformats.org/officeDocument/2006/relationships/image" Target="../media/image637.png"/><Relationship Id="rId3" Type="http://schemas.openxmlformats.org/officeDocument/2006/relationships/image" Target="../media/image46.svg"/><Relationship Id="rId12" Type="http://schemas.openxmlformats.org/officeDocument/2006/relationships/customXml" Target="../ink/ink777.xml"/><Relationship Id="rId17" Type="http://schemas.openxmlformats.org/officeDocument/2006/relationships/image" Target="../media/image606.png"/><Relationship Id="rId25" Type="http://schemas.openxmlformats.org/officeDocument/2006/relationships/image" Target="../media/image610.png"/><Relationship Id="rId33" Type="http://schemas.openxmlformats.org/officeDocument/2006/relationships/image" Target="../media/image614.png"/><Relationship Id="rId38" Type="http://schemas.openxmlformats.org/officeDocument/2006/relationships/customXml" Target="../ink/ink790.xml"/><Relationship Id="rId46" Type="http://schemas.openxmlformats.org/officeDocument/2006/relationships/customXml" Target="../ink/ink794.xml"/><Relationship Id="rId59" Type="http://schemas.openxmlformats.org/officeDocument/2006/relationships/image" Target="../media/image626.png"/><Relationship Id="rId67" Type="http://schemas.openxmlformats.org/officeDocument/2006/relationships/customXml" Target="../ink/ink805.xml"/><Relationship Id="rId20" Type="http://schemas.openxmlformats.org/officeDocument/2006/relationships/customXml" Target="../ink/ink781.xml"/><Relationship Id="rId41" Type="http://schemas.openxmlformats.org/officeDocument/2006/relationships/image" Target="../media/image618.png"/><Relationship Id="rId54" Type="http://schemas.openxmlformats.org/officeDocument/2006/relationships/customXml" Target="../ink/ink798.xml"/><Relationship Id="rId62" Type="http://schemas.openxmlformats.org/officeDocument/2006/relationships/customXml" Target="../ink/ink802.xml"/><Relationship Id="rId70" Type="http://schemas.openxmlformats.org/officeDocument/2006/relationships/customXml" Target="../ink/ink808.xml"/><Relationship Id="rId75" Type="http://schemas.openxmlformats.org/officeDocument/2006/relationships/image" Target="../media/image632.png"/><Relationship Id="rId83" Type="http://schemas.openxmlformats.org/officeDocument/2006/relationships/image" Target="../media/image636.png"/><Relationship Id="rId88" Type="http://schemas.openxmlformats.org/officeDocument/2006/relationships/customXml" Target="../ink/ink817.xml"/><Relationship Id="rId1" Type="http://schemas.openxmlformats.org/officeDocument/2006/relationships/slideLayout" Target="../slideLayouts/slideLayout7.xml"/><Relationship Id="rId6" Type="http://schemas.openxmlformats.org/officeDocument/2006/relationships/customXml" Target="../ink/ink775.xml"/><Relationship Id="rId15" Type="http://schemas.openxmlformats.org/officeDocument/2006/relationships/image" Target="../media/image605.png"/><Relationship Id="rId23" Type="http://schemas.openxmlformats.org/officeDocument/2006/relationships/image" Target="../media/image609.png"/><Relationship Id="rId28" Type="http://schemas.openxmlformats.org/officeDocument/2006/relationships/customXml" Target="../ink/ink785.xml"/><Relationship Id="rId36" Type="http://schemas.openxmlformats.org/officeDocument/2006/relationships/customXml" Target="../ink/ink789.xml"/><Relationship Id="rId49" Type="http://schemas.openxmlformats.org/officeDocument/2006/relationships/image" Target="../media/image621.png"/><Relationship Id="rId57" Type="http://schemas.openxmlformats.org/officeDocument/2006/relationships/image" Target="../media/image625.png"/><Relationship Id="rId10" Type="http://schemas.openxmlformats.org/officeDocument/2006/relationships/customXml" Target="../ink/ink776.xml"/><Relationship Id="rId31" Type="http://schemas.openxmlformats.org/officeDocument/2006/relationships/image" Target="../media/image613.png"/><Relationship Id="rId44" Type="http://schemas.openxmlformats.org/officeDocument/2006/relationships/customXml" Target="../ink/ink793.xml"/><Relationship Id="rId52" Type="http://schemas.openxmlformats.org/officeDocument/2006/relationships/customXml" Target="../ink/ink797.xml"/><Relationship Id="rId60" Type="http://schemas.openxmlformats.org/officeDocument/2006/relationships/customXml" Target="../ink/ink801.xml"/><Relationship Id="rId65" Type="http://schemas.openxmlformats.org/officeDocument/2006/relationships/customXml" Target="../ink/ink804.xml"/><Relationship Id="rId73" Type="http://schemas.openxmlformats.org/officeDocument/2006/relationships/image" Target="../media/image631.png"/><Relationship Id="rId78" Type="http://schemas.openxmlformats.org/officeDocument/2006/relationships/customXml" Target="../ink/ink812.xml"/><Relationship Id="rId81" Type="http://schemas.openxmlformats.org/officeDocument/2006/relationships/image" Target="../media/image635.png"/><Relationship Id="rId86" Type="http://schemas.openxmlformats.org/officeDocument/2006/relationships/customXml" Target="../ink/ink816.xml"/><Relationship Id="rId4" Type="http://schemas.openxmlformats.org/officeDocument/2006/relationships/image" Target="../media/image47.svg"/><Relationship Id="rId9" Type="http://schemas.openxmlformats.org/officeDocument/2006/relationships/image" Target="../media/image1130.png"/><Relationship Id="rId13" Type="http://schemas.openxmlformats.org/officeDocument/2006/relationships/image" Target="../media/image604.png"/><Relationship Id="rId18" Type="http://schemas.openxmlformats.org/officeDocument/2006/relationships/customXml" Target="../ink/ink780.xml"/><Relationship Id="rId39" Type="http://schemas.openxmlformats.org/officeDocument/2006/relationships/image" Target="../media/image617.png"/><Relationship Id="rId34" Type="http://schemas.openxmlformats.org/officeDocument/2006/relationships/customXml" Target="../ink/ink788.xml"/><Relationship Id="rId50" Type="http://schemas.openxmlformats.org/officeDocument/2006/relationships/customXml" Target="../ink/ink796.xml"/><Relationship Id="rId55" Type="http://schemas.openxmlformats.org/officeDocument/2006/relationships/image" Target="../media/image624.png"/><Relationship Id="rId76" Type="http://schemas.openxmlformats.org/officeDocument/2006/relationships/customXml" Target="../ink/ink811.xml"/><Relationship Id="rId71" Type="http://schemas.openxmlformats.org/officeDocument/2006/relationships/image" Target="../media/image630.png"/><Relationship Id="rId2" Type="http://schemas.openxmlformats.org/officeDocument/2006/relationships/notesSlide" Target="../notesSlides/notesSlide14.xml"/><Relationship Id="rId29" Type="http://schemas.openxmlformats.org/officeDocument/2006/relationships/image" Target="../media/image612.png"/><Relationship Id="rId24" Type="http://schemas.openxmlformats.org/officeDocument/2006/relationships/customXml" Target="../ink/ink783.xml"/><Relationship Id="rId40" Type="http://schemas.openxmlformats.org/officeDocument/2006/relationships/customXml" Target="../ink/ink791.xml"/><Relationship Id="rId45" Type="http://schemas.openxmlformats.org/officeDocument/2006/relationships/image" Target="../media/image619.png"/><Relationship Id="rId66" Type="http://schemas.openxmlformats.org/officeDocument/2006/relationships/image" Target="../media/image629.png"/><Relationship Id="rId87" Type="http://schemas.openxmlformats.org/officeDocument/2006/relationships/image" Target="../media/image638.png"/><Relationship Id="rId61" Type="http://schemas.openxmlformats.org/officeDocument/2006/relationships/image" Target="../media/image627.png"/><Relationship Id="rId82" Type="http://schemas.openxmlformats.org/officeDocument/2006/relationships/customXml" Target="../ink/ink814.xml"/></Relationships>
</file>

<file path=ppt/slides/_rels/slide15.xml.rels><?xml version="1.0" encoding="UTF-8" standalone="yes"?>
<Relationships xmlns="http://schemas.openxmlformats.org/package/2006/relationships"><Relationship Id="rId26" Type="http://schemas.openxmlformats.org/officeDocument/2006/relationships/image" Target="../media/image1208.png"/><Relationship Id="rId21" Type="http://schemas.openxmlformats.org/officeDocument/2006/relationships/customXml" Target="../ink/ink827.xml"/><Relationship Id="rId42" Type="http://schemas.openxmlformats.org/officeDocument/2006/relationships/image" Target="../media/image12160.png"/><Relationship Id="rId47" Type="http://schemas.openxmlformats.org/officeDocument/2006/relationships/customXml" Target="../ink/ink840.xml"/><Relationship Id="rId63" Type="http://schemas.openxmlformats.org/officeDocument/2006/relationships/customXml" Target="../ink/ink848.xml"/><Relationship Id="rId68" Type="http://schemas.openxmlformats.org/officeDocument/2006/relationships/image" Target="../media/image12270.png"/><Relationship Id="rId84" Type="http://schemas.openxmlformats.org/officeDocument/2006/relationships/image" Target="../media/image1235.png"/><Relationship Id="rId16" Type="http://schemas.openxmlformats.org/officeDocument/2006/relationships/image" Target="../media/image1203.png"/><Relationship Id="rId11" Type="http://schemas.openxmlformats.org/officeDocument/2006/relationships/customXml" Target="../ink/ink822.xml"/><Relationship Id="rId32" Type="http://schemas.openxmlformats.org/officeDocument/2006/relationships/image" Target="../media/image1211.png"/><Relationship Id="rId37" Type="http://schemas.openxmlformats.org/officeDocument/2006/relationships/customXml" Target="../ink/ink835.xml"/><Relationship Id="rId53" Type="http://schemas.openxmlformats.org/officeDocument/2006/relationships/customXml" Target="../ink/ink843.xml"/><Relationship Id="rId58" Type="http://schemas.openxmlformats.org/officeDocument/2006/relationships/image" Target="../media/image12230.png"/><Relationship Id="rId74" Type="http://schemas.openxmlformats.org/officeDocument/2006/relationships/image" Target="../media/image12300.png"/><Relationship Id="rId79" Type="http://schemas.openxmlformats.org/officeDocument/2006/relationships/customXml" Target="../ink/ink856.xml"/><Relationship Id="rId19" Type="http://schemas.openxmlformats.org/officeDocument/2006/relationships/customXml" Target="../ink/ink826.xml"/><Relationship Id="rId14" Type="http://schemas.openxmlformats.org/officeDocument/2006/relationships/image" Target="../media/image1202.png"/><Relationship Id="rId22" Type="http://schemas.openxmlformats.org/officeDocument/2006/relationships/image" Target="../media/image1206.png"/><Relationship Id="rId27" Type="http://schemas.openxmlformats.org/officeDocument/2006/relationships/customXml" Target="../ink/ink830.xml"/><Relationship Id="rId30" Type="http://schemas.openxmlformats.org/officeDocument/2006/relationships/image" Target="../media/image1210.png"/><Relationship Id="rId35" Type="http://schemas.openxmlformats.org/officeDocument/2006/relationships/customXml" Target="../ink/ink834.xml"/><Relationship Id="rId43" Type="http://schemas.openxmlformats.org/officeDocument/2006/relationships/customXml" Target="../ink/ink838.xml"/><Relationship Id="rId48" Type="http://schemas.openxmlformats.org/officeDocument/2006/relationships/image" Target="../media/image12190.png"/><Relationship Id="rId56" Type="http://schemas.openxmlformats.org/officeDocument/2006/relationships/image" Target="../media/image12220.png"/><Relationship Id="rId64" Type="http://schemas.openxmlformats.org/officeDocument/2006/relationships/image" Target="../media/image12250.png"/><Relationship Id="rId69" Type="http://schemas.openxmlformats.org/officeDocument/2006/relationships/customXml" Target="../ink/ink851.xml"/><Relationship Id="rId77" Type="http://schemas.openxmlformats.org/officeDocument/2006/relationships/customXml" Target="../ink/ink855.xml"/><Relationship Id="rId8" Type="http://schemas.openxmlformats.org/officeDocument/2006/relationships/image" Target="../media/image1199.png"/><Relationship Id="rId51" Type="http://schemas.openxmlformats.org/officeDocument/2006/relationships/customXml" Target="../ink/ink842.xml"/><Relationship Id="rId72" Type="http://schemas.openxmlformats.org/officeDocument/2006/relationships/image" Target="../media/image12290.png"/><Relationship Id="rId80" Type="http://schemas.openxmlformats.org/officeDocument/2006/relationships/image" Target="../media/image12330.png"/><Relationship Id="rId85" Type="http://schemas.openxmlformats.org/officeDocument/2006/relationships/customXml" Target="../ink/ink859.xml"/><Relationship Id="rId3" Type="http://schemas.openxmlformats.org/officeDocument/2006/relationships/customXml" Target="../ink/ink819.xml"/><Relationship Id="rId12" Type="http://schemas.openxmlformats.org/officeDocument/2006/relationships/image" Target="../media/image1201.png"/><Relationship Id="rId17" Type="http://schemas.openxmlformats.org/officeDocument/2006/relationships/customXml" Target="../ink/ink825.xml"/><Relationship Id="rId25" Type="http://schemas.openxmlformats.org/officeDocument/2006/relationships/customXml" Target="../ink/ink829.xml"/><Relationship Id="rId33" Type="http://schemas.openxmlformats.org/officeDocument/2006/relationships/customXml" Target="../ink/ink833.xml"/><Relationship Id="rId38" Type="http://schemas.openxmlformats.org/officeDocument/2006/relationships/image" Target="../media/image12140.png"/><Relationship Id="rId46" Type="http://schemas.openxmlformats.org/officeDocument/2006/relationships/image" Target="../media/image12180.png"/><Relationship Id="rId59" Type="http://schemas.openxmlformats.org/officeDocument/2006/relationships/customXml" Target="../ink/ink846.xml"/><Relationship Id="rId67" Type="http://schemas.openxmlformats.org/officeDocument/2006/relationships/customXml" Target="../ink/ink850.xml"/><Relationship Id="rId20" Type="http://schemas.openxmlformats.org/officeDocument/2006/relationships/image" Target="../media/image1205.png"/><Relationship Id="rId41" Type="http://schemas.openxmlformats.org/officeDocument/2006/relationships/customXml" Target="../ink/ink837.xml"/><Relationship Id="rId54" Type="http://schemas.openxmlformats.org/officeDocument/2006/relationships/image" Target="../media/image239.png"/><Relationship Id="rId62" Type="http://schemas.openxmlformats.org/officeDocument/2006/relationships/image" Target="../media/image553.png"/><Relationship Id="rId70" Type="http://schemas.openxmlformats.org/officeDocument/2006/relationships/image" Target="../media/image12280.png"/><Relationship Id="rId75" Type="http://schemas.openxmlformats.org/officeDocument/2006/relationships/customXml" Target="../ink/ink854.xml"/><Relationship Id="rId83" Type="http://schemas.openxmlformats.org/officeDocument/2006/relationships/customXml" Target="../ink/ink858.xml"/><Relationship Id="rId88" Type="http://schemas.openxmlformats.org/officeDocument/2006/relationships/image" Target="../media/image1237.png"/><Relationship Id="rId1" Type="http://schemas.openxmlformats.org/officeDocument/2006/relationships/slideLayout" Target="../slideLayouts/slideLayout3.xml"/><Relationship Id="rId6" Type="http://schemas.openxmlformats.org/officeDocument/2006/relationships/image" Target="../media/image1198.png"/><Relationship Id="rId15" Type="http://schemas.openxmlformats.org/officeDocument/2006/relationships/customXml" Target="../ink/ink824.xml"/><Relationship Id="rId23" Type="http://schemas.openxmlformats.org/officeDocument/2006/relationships/customXml" Target="../ink/ink828.xml"/><Relationship Id="rId28" Type="http://schemas.openxmlformats.org/officeDocument/2006/relationships/image" Target="../media/image1209.png"/><Relationship Id="rId36" Type="http://schemas.openxmlformats.org/officeDocument/2006/relationships/image" Target="../media/image12130.png"/><Relationship Id="rId49" Type="http://schemas.openxmlformats.org/officeDocument/2006/relationships/customXml" Target="../ink/ink841.xml"/><Relationship Id="rId57" Type="http://schemas.openxmlformats.org/officeDocument/2006/relationships/customXml" Target="../ink/ink845.xml"/><Relationship Id="rId10" Type="http://schemas.openxmlformats.org/officeDocument/2006/relationships/image" Target="../media/image1200.png"/><Relationship Id="rId31" Type="http://schemas.openxmlformats.org/officeDocument/2006/relationships/customXml" Target="../ink/ink832.xml"/><Relationship Id="rId44" Type="http://schemas.openxmlformats.org/officeDocument/2006/relationships/image" Target="../media/image12170.png"/><Relationship Id="rId52" Type="http://schemas.openxmlformats.org/officeDocument/2006/relationships/image" Target="../media/image12210.png"/><Relationship Id="rId60" Type="http://schemas.openxmlformats.org/officeDocument/2006/relationships/image" Target="../media/image12240.png"/><Relationship Id="rId65" Type="http://schemas.openxmlformats.org/officeDocument/2006/relationships/customXml" Target="../ink/ink849.xml"/><Relationship Id="rId73" Type="http://schemas.openxmlformats.org/officeDocument/2006/relationships/customXml" Target="../ink/ink853.xml"/><Relationship Id="rId78" Type="http://schemas.openxmlformats.org/officeDocument/2006/relationships/image" Target="../media/image12320.png"/><Relationship Id="rId81" Type="http://schemas.openxmlformats.org/officeDocument/2006/relationships/customXml" Target="../ink/ink857.xml"/><Relationship Id="rId86" Type="http://schemas.openxmlformats.org/officeDocument/2006/relationships/image" Target="../media/image1236.png"/><Relationship Id="rId9" Type="http://schemas.openxmlformats.org/officeDocument/2006/relationships/customXml" Target="../ink/ink821.xml"/><Relationship Id="rId13" Type="http://schemas.openxmlformats.org/officeDocument/2006/relationships/customXml" Target="../ink/ink823.xml"/><Relationship Id="rId18" Type="http://schemas.openxmlformats.org/officeDocument/2006/relationships/image" Target="../media/image1204.png"/><Relationship Id="rId39" Type="http://schemas.openxmlformats.org/officeDocument/2006/relationships/customXml" Target="../ink/ink836.xml"/><Relationship Id="rId34" Type="http://schemas.openxmlformats.org/officeDocument/2006/relationships/image" Target="../media/image12120.png"/><Relationship Id="rId50" Type="http://schemas.openxmlformats.org/officeDocument/2006/relationships/image" Target="../media/image12200.png"/><Relationship Id="rId55" Type="http://schemas.openxmlformats.org/officeDocument/2006/relationships/customXml" Target="../ink/ink844.xml"/><Relationship Id="rId76" Type="http://schemas.openxmlformats.org/officeDocument/2006/relationships/image" Target="../media/image12310.png"/><Relationship Id="rId7" Type="http://schemas.openxmlformats.org/officeDocument/2006/relationships/customXml" Target="../ink/ink820.xml"/><Relationship Id="rId71" Type="http://schemas.openxmlformats.org/officeDocument/2006/relationships/customXml" Target="../ink/ink852.xml"/><Relationship Id="rId2" Type="http://schemas.openxmlformats.org/officeDocument/2006/relationships/notesSlide" Target="../notesSlides/notesSlide15.xml"/><Relationship Id="rId29" Type="http://schemas.openxmlformats.org/officeDocument/2006/relationships/customXml" Target="../ink/ink831.xml"/><Relationship Id="rId24" Type="http://schemas.openxmlformats.org/officeDocument/2006/relationships/image" Target="../media/image1207.png"/><Relationship Id="rId40" Type="http://schemas.openxmlformats.org/officeDocument/2006/relationships/image" Target="../media/image12150.png"/><Relationship Id="rId45" Type="http://schemas.openxmlformats.org/officeDocument/2006/relationships/customXml" Target="../ink/ink839.xml"/><Relationship Id="rId66" Type="http://schemas.openxmlformats.org/officeDocument/2006/relationships/image" Target="../media/image12260.png"/><Relationship Id="rId87" Type="http://schemas.openxmlformats.org/officeDocument/2006/relationships/customXml" Target="../ink/ink860.xml"/><Relationship Id="rId61" Type="http://schemas.openxmlformats.org/officeDocument/2006/relationships/customXml" Target="../ink/ink847.xml"/><Relationship Id="rId82" Type="http://schemas.openxmlformats.org/officeDocument/2006/relationships/image" Target="../media/image12340.png"/></Relationships>
</file>

<file path=ppt/slides/_rels/slide16.xml.rels><?xml version="1.0" encoding="UTF-8" standalone="yes"?>
<Relationships xmlns="http://schemas.openxmlformats.org/package/2006/relationships"><Relationship Id="rId26" Type="http://schemas.openxmlformats.org/officeDocument/2006/relationships/customXml" Target="../ink/ink871.xml"/><Relationship Id="rId117" Type="http://schemas.openxmlformats.org/officeDocument/2006/relationships/image" Target="../media/image3100.png"/><Relationship Id="rId21" Type="http://schemas.openxmlformats.org/officeDocument/2006/relationships/image" Target="../media/image1390.png"/><Relationship Id="rId42" Type="http://schemas.openxmlformats.org/officeDocument/2006/relationships/customXml" Target="../ink/ink879.xml"/><Relationship Id="rId47" Type="http://schemas.openxmlformats.org/officeDocument/2006/relationships/image" Target="../media/image1401.png"/><Relationship Id="rId63" Type="http://schemas.openxmlformats.org/officeDocument/2006/relationships/image" Target="../media/image1408.png"/><Relationship Id="rId68" Type="http://schemas.openxmlformats.org/officeDocument/2006/relationships/customXml" Target="../ink/ink892.xml"/><Relationship Id="rId84" Type="http://schemas.openxmlformats.org/officeDocument/2006/relationships/customXml" Target="../ink/ink900.xml"/><Relationship Id="rId89" Type="http://schemas.openxmlformats.org/officeDocument/2006/relationships/image" Target="../media/image1421.png"/><Relationship Id="rId112" Type="http://schemas.openxmlformats.org/officeDocument/2006/relationships/customXml" Target="../ink/ink914.xml"/><Relationship Id="rId16" Type="http://schemas.openxmlformats.org/officeDocument/2006/relationships/customXml" Target="../ink/ink866.xml"/><Relationship Id="rId107" Type="http://schemas.openxmlformats.org/officeDocument/2006/relationships/image" Target="../media/image1429.png"/><Relationship Id="rId11" Type="http://schemas.openxmlformats.org/officeDocument/2006/relationships/image" Target="../media/image1385.png"/><Relationship Id="rId32" Type="http://schemas.openxmlformats.org/officeDocument/2006/relationships/customXml" Target="../ink/ink874.xml"/><Relationship Id="rId37" Type="http://schemas.openxmlformats.org/officeDocument/2006/relationships/image" Target="../media/image1398.png"/><Relationship Id="rId53" Type="http://schemas.openxmlformats.org/officeDocument/2006/relationships/image" Target="../media/image1404.png"/><Relationship Id="rId58" Type="http://schemas.openxmlformats.org/officeDocument/2006/relationships/customXml" Target="../ink/ink887.xml"/><Relationship Id="rId74" Type="http://schemas.openxmlformats.org/officeDocument/2006/relationships/customXml" Target="../ink/ink895.xml"/><Relationship Id="rId79" Type="http://schemas.openxmlformats.org/officeDocument/2006/relationships/image" Target="../media/image1416.png"/><Relationship Id="rId102" Type="http://schemas.openxmlformats.org/officeDocument/2006/relationships/customXml" Target="../ink/ink909.xml"/><Relationship Id="rId90" Type="http://schemas.openxmlformats.org/officeDocument/2006/relationships/customXml" Target="../ink/ink903.xml"/><Relationship Id="rId95" Type="http://schemas.openxmlformats.org/officeDocument/2006/relationships/image" Target="../media/image1423.png"/><Relationship Id="rId22" Type="http://schemas.openxmlformats.org/officeDocument/2006/relationships/customXml" Target="../ink/ink869.xml"/><Relationship Id="rId27" Type="http://schemas.openxmlformats.org/officeDocument/2006/relationships/image" Target="../media/image1393.png"/><Relationship Id="rId43" Type="http://schemas.openxmlformats.org/officeDocument/2006/relationships/image" Target="../media/image1400.png"/><Relationship Id="rId48" Type="http://schemas.openxmlformats.org/officeDocument/2006/relationships/customXml" Target="../ink/ink882.xml"/><Relationship Id="rId64" Type="http://schemas.openxmlformats.org/officeDocument/2006/relationships/customXml" Target="../ink/ink890.xml"/><Relationship Id="rId69" Type="http://schemas.openxmlformats.org/officeDocument/2006/relationships/image" Target="../media/image1411.png"/><Relationship Id="rId113" Type="http://schemas.openxmlformats.org/officeDocument/2006/relationships/image" Target="../media/image1432.png"/><Relationship Id="rId118" Type="http://schemas.openxmlformats.org/officeDocument/2006/relationships/customXml" Target="../ink/ink917.xml"/><Relationship Id="rId80" Type="http://schemas.openxmlformats.org/officeDocument/2006/relationships/customXml" Target="../ink/ink898.xml"/><Relationship Id="rId85" Type="http://schemas.openxmlformats.org/officeDocument/2006/relationships/image" Target="../media/image1419.png"/><Relationship Id="rId12" Type="http://schemas.openxmlformats.org/officeDocument/2006/relationships/customXml" Target="../ink/ink864.xml"/><Relationship Id="rId17" Type="http://schemas.openxmlformats.org/officeDocument/2006/relationships/image" Target="../media/image1388.png"/><Relationship Id="rId33" Type="http://schemas.openxmlformats.org/officeDocument/2006/relationships/image" Target="../media/image640.png"/><Relationship Id="rId38" Type="http://schemas.openxmlformats.org/officeDocument/2006/relationships/customXml" Target="../ink/ink877.xml"/><Relationship Id="rId59" Type="http://schemas.openxmlformats.org/officeDocument/2006/relationships/image" Target="../media/image2390.png"/><Relationship Id="rId103" Type="http://schemas.openxmlformats.org/officeDocument/2006/relationships/image" Target="../media/image1427.png"/><Relationship Id="rId108" Type="http://schemas.openxmlformats.org/officeDocument/2006/relationships/customXml" Target="../ink/ink912.xml"/><Relationship Id="rId54" Type="http://schemas.openxmlformats.org/officeDocument/2006/relationships/customXml" Target="../ink/ink885.xml"/><Relationship Id="rId70" Type="http://schemas.openxmlformats.org/officeDocument/2006/relationships/customXml" Target="../ink/ink893.xml"/><Relationship Id="rId75" Type="http://schemas.openxmlformats.org/officeDocument/2006/relationships/image" Target="../media/image1414.png"/><Relationship Id="rId91" Type="http://schemas.openxmlformats.org/officeDocument/2006/relationships/image" Target="../media/image1105.png"/><Relationship Id="rId96" Type="http://schemas.openxmlformats.org/officeDocument/2006/relationships/customXml" Target="../ink/ink906.xml"/><Relationship Id="rId1" Type="http://schemas.openxmlformats.org/officeDocument/2006/relationships/slideLayout" Target="../slideLayouts/slideLayout1.xml"/><Relationship Id="rId23" Type="http://schemas.openxmlformats.org/officeDocument/2006/relationships/image" Target="../media/image1391.png"/><Relationship Id="rId28" Type="http://schemas.openxmlformats.org/officeDocument/2006/relationships/customXml" Target="../ink/ink872.xml"/><Relationship Id="rId49" Type="http://schemas.openxmlformats.org/officeDocument/2006/relationships/image" Target="../media/image1402.png"/><Relationship Id="rId114" Type="http://schemas.openxmlformats.org/officeDocument/2006/relationships/customXml" Target="../ink/ink915.xml"/><Relationship Id="rId119" Type="http://schemas.openxmlformats.org/officeDocument/2006/relationships/image" Target="../media/image4.png"/><Relationship Id="rId10" Type="http://schemas.openxmlformats.org/officeDocument/2006/relationships/customXml" Target="../ink/ink863.xml"/><Relationship Id="rId31" Type="http://schemas.openxmlformats.org/officeDocument/2006/relationships/image" Target="../media/image1395.png"/><Relationship Id="rId44" Type="http://schemas.openxmlformats.org/officeDocument/2006/relationships/customXml" Target="../ink/ink880.xml"/><Relationship Id="rId52" Type="http://schemas.openxmlformats.org/officeDocument/2006/relationships/customXml" Target="../ink/ink884.xml"/><Relationship Id="rId60" Type="http://schemas.openxmlformats.org/officeDocument/2006/relationships/customXml" Target="../ink/ink888.xml"/><Relationship Id="rId65" Type="http://schemas.openxmlformats.org/officeDocument/2006/relationships/image" Target="../media/image1409.png"/><Relationship Id="rId73" Type="http://schemas.openxmlformats.org/officeDocument/2006/relationships/image" Target="../media/image1413.png"/><Relationship Id="rId78" Type="http://schemas.openxmlformats.org/officeDocument/2006/relationships/customXml" Target="../ink/ink897.xml"/><Relationship Id="rId81" Type="http://schemas.openxmlformats.org/officeDocument/2006/relationships/image" Target="../media/image1417.png"/><Relationship Id="rId86" Type="http://schemas.openxmlformats.org/officeDocument/2006/relationships/customXml" Target="../ink/ink901.xml"/><Relationship Id="rId94" Type="http://schemas.openxmlformats.org/officeDocument/2006/relationships/customXml" Target="../ink/ink905.xml"/><Relationship Id="rId99" Type="http://schemas.openxmlformats.org/officeDocument/2006/relationships/image" Target="../media/image1425.png"/><Relationship Id="rId101" Type="http://schemas.openxmlformats.org/officeDocument/2006/relationships/image" Target="../media/image1426.png"/><Relationship Id="rId4" Type="http://schemas.openxmlformats.org/officeDocument/2006/relationships/customXml" Target="../ink/ink861.xml"/><Relationship Id="rId9" Type="http://schemas.openxmlformats.org/officeDocument/2006/relationships/image" Target="../media/image1384.png"/><Relationship Id="rId13" Type="http://schemas.openxmlformats.org/officeDocument/2006/relationships/image" Target="../media/image1386.png"/><Relationship Id="rId18" Type="http://schemas.openxmlformats.org/officeDocument/2006/relationships/customXml" Target="../ink/ink867.xml"/><Relationship Id="rId39" Type="http://schemas.openxmlformats.org/officeDocument/2006/relationships/image" Target="../media/image1399.png"/><Relationship Id="rId109" Type="http://schemas.openxmlformats.org/officeDocument/2006/relationships/image" Target="../media/image1430.png"/><Relationship Id="rId34" Type="http://schemas.openxmlformats.org/officeDocument/2006/relationships/customXml" Target="../ink/ink875.xml"/><Relationship Id="rId50" Type="http://schemas.openxmlformats.org/officeDocument/2006/relationships/customXml" Target="../ink/ink883.xml"/><Relationship Id="rId55" Type="http://schemas.openxmlformats.org/officeDocument/2006/relationships/image" Target="../media/image1405.png"/><Relationship Id="rId76" Type="http://schemas.openxmlformats.org/officeDocument/2006/relationships/customXml" Target="../ink/ink896.xml"/><Relationship Id="rId97" Type="http://schemas.openxmlformats.org/officeDocument/2006/relationships/image" Target="../media/image1424.png"/><Relationship Id="rId104" Type="http://schemas.openxmlformats.org/officeDocument/2006/relationships/customXml" Target="../ink/ink910.xml"/><Relationship Id="rId120" Type="http://schemas.openxmlformats.org/officeDocument/2006/relationships/customXml" Target="../ink/ink918.xml"/><Relationship Id="rId7" Type="http://schemas.openxmlformats.org/officeDocument/2006/relationships/image" Target="../media/image1383.png"/><Relationship Id="rId71" Type="http://schemas.openxmlformats.org/officeDocument/2006/relationships/image" Target="../media/image1412.png"/><Relationship Id="rId92" Type="http://schemas.openxmlformats.org/officeDocument/2006/relationships/customXml" Target="../ink/ink904.xml"/><Relationship Id="rId2" Type="http://schemas.openxmlformats.org/officeDocument/2006/relationships/notesSlide" Target="../notesSlides/notesSlide16.xml"/><Relationship Id="rId29" Type="http://schemas.openxmlformats.org/officeDocument/2006/relationships/image" Target="../media/image1394.png"/><Relationship Id="rId24" Type="http://schemas.openxmlformats.org/officeDocument/2006/relationships/customXml" Target="../ink/ink870.xml"/><Relationship Id="rId40" Type="http://schemas.openxmlformats.org/officeDocument/2006/relationships/customXml" Target="../ink/ink878.xml"/><Relationship Id="rId45" Type="http://schemas.openxmlformats.org/officeDocument/2006/relationships/image" Target="../media/image1049.png"/><Relationship Id="rId66" Type="http://schemas.openxmlformats.org/officeDocument/2006/relationships/customXml" Target="../ink/ink891.xml"/><Relationship Id="rId87" Type="http://schemas.openxmlformats.org/officeDocument/2006/relationships/image" Target="../media/image1420.png"/><Relationship Id="rId110" Type="http://schemas.openxmlformats.org/officeDocument/2006/relationships/customXml" Target="../ink/ink913.xml"/><Relationship Id="rId115" Type="http://schemas.openxmlformats.org/officeDocument/2006/relationships/image" Target="../media/image1433.png"/><Relationship Id="rId61" Type="http://schemas.openxmlformats.org/officeDocument/2006/relationships/image" Target="../media/image1407.png"/><Relationship Id="rId82" Type="http://schemas.openxmlformats.org/officeDocument/2006/relationships/customXml" Target="../ink/ink899.xml"/><Relationship Id="rId19" Type="http://schemas.openxmlformats.org/officeDocument/2006/relationships/image" Target="../media/image1389.png"/><Relationship Id="rId14" Type="http://schemas.openxmlformats.org/officeDocument/2006/relationships/customXml" Target="../ink/ink865.xml"/><Relationship Id="rId30" Type="http://schemas.openxmlformats.org/officeDocument/2006/relationships/customXml" Target="../ink/ink873.xml"/><Relationship Id="rId35" Type="http://schemas.openxmlformats.org/officeDocument/2006/relationships/image" Target="../media/image1397.png"/><Relationship Id="rId56" Type="http://schemas.openxmlformats.org/officeDocument/2006/relationships/customXml" Target="../ink/ink886.xml"/><Relationship Id="rId77" Type="http://schemas.openxmlformats.org/officeDocument/2006/relationships/image" Target="../media/image1415.png"/><Relationship Id="rId100" Type="http://schemas.openxmlformats.org/officeDocument/2006/relationships/customXml" Target="../ink/ink908.xml"/><Relationship Id="rId105" Type="http://schemas.openxmlformats.org/officeDocument/2006/relationships/image" Target="../media/image1428.png"/><Relationship Id="rId8" Type="http://schemas.openxmlformats.org/officeDocument/2006/relationships/customXml" Target="../ink/ink862.xml"/><Relationship Id="rId51" Type="http://schemas.openxmlformats.org/officeDocument/2006/relationships/image" Target="../media/image1403.png"/><Relationship Id="rId72" Type="http://schemas.openxmlformats.org/officeDocument/2006/relationships/customXml" Target="../ink/ink894.xml"/><Relationship Id="rId93" Type="http://schemas.openxmlformats.org/officeDocument/2006/relationships/image" Target="../media/image1422.png"/><Relationship Id="rId98" Type="http://schemas.openxmlformats.org/officeDocument/2006/relationships/customXml" Target="../ink/ink907.xml"/><Relationship Id="rId121" Type="http://schemas.openxmlformats.org/officeDocument/2006/relationships/image" Target="../media/image5.png"/><Relationship Id="rId3" Type="http://schemas.openxmlformats.org/officeDocument/2006/relationships/image" Target="../media/image2.png"/><Relationship Id="rId25" Type="http://schemas.openxmlformats.org/officeDocument/2006/relationships/image" Target="../media/image1392.png"/><Relationship Id="rId46" Type="http://schemas.openxmlformats.org/officeDocument/2006/relationships/customXml" Target="../ink/ink881.xml"/><Relationship Id="rId67" Type="http://schemas.openxmlformats.org/officeDocument/2006/relationships/image" Target="../media/image1410.png"/><Relationship Id="rId116" Type="http://schemas.openxmlformats.org/officeDocument/2006/relationships/customXml" Target="../ink/ink916.xml"/><Relationship Id="rId20" Type="http://schemas.openxmlformats.org/officeDocument/2006/relationships/customXml" Target="../ink/ink868.xml"/><Relationship Id="rId41" Type="http://schemas.openxmlformats.org/officeDocument/2006/relationships/image" Target="../media/image122100.png"/><Relationship Id="rId62" Type="http://schemas.openxmlformats.org/officeDocument/2006/relationships/customXml" Target="../ink/ink889.xml"/><Relationship Id="rId83" Type="http://schemas.openxmlformats.org/officeDocument/2006/relationships/image" Target="../media/image1418.png"/><Relationship Id="rId88" Type="http://schemas.openxmlformats.org/officeDocument/2006/relationships/customXml" Target="../ink/ink902.xml"/><Relationship Id="rId111" Type="http://schemas.openxmlformats.org/officeDocument/2006/relationships/image" Target="../media/image1431.png"/><Relationship Id="rId15" Type="http://schemas.openxmlformats.org/officeDocument/2006/relationships/image" Target="../media/image1387.png"/><Relationship Id="rId36" Type="http://schemas.openxmlformats.org/officeDocument/2006/relationships/customXml" Target="../ink/ink876.xml"/><Relationship Id="rId57" Type="http://schemas.openxmlformats.org/officeDocument/2006/relationships/image" Target="../media/image1406.png"/><Relationship Id="rId106" Type="http://schemas.openxmlformats.org/officeDocument/2006/relationships/customXml" Target="../ink/ink911.xml"/></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90.png"/><Relationship Id="rId42" Type="http://schemas.openxmlformats.org/officeDocument/2006/relationships/customXml" Target="../ink/ink20.xml"/><Relationship Id="rId47" Type="http://schemas.openxmlformats.org/officeDocument/2006/relationships/image" Target="../media/image10.png"/><Relationship Id="rId63" Type="http://schemas.openxmlformats.org/officeDocument/2006/relationships/image" Target="../media/image18.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31.png"/><Relationship Id="rId16" Type="http://schemas.openxmlformats.org/officeDocument/2006/relationships/customXml" Target="../ink/ink7.xml"/><Relationship Id="rId107" Type="http://schemas.openxmlformats.org/officeDocument/2006/relationships/image" Target="../media/image40.png"/><Relationship Id="rId11" Type="http://schemas.openxmlformats.org/officeDocument/2006/relationships/image" Target="../media/image1385.png"/><Relationship Id="rId32" Type="http://schemas.openxmlformats.org/officeDocument/2006/relationships/customXml" Target="../ink/ink15.xml"/><Relationship Id="rId37" Type="http://schemas.openxmlformats.org/officeDocument/2006/relationships/image" Target="../media/image5.png"/><Relationship Id="rId53" Type="http://schemas.openxmlformats.org/officeDocument/2006/relationships/image" Target="../media/image13.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26.png"/><Relationship Id="rId102" Type="http://schemas.openxmlformats.org/officeDocument/2006/relationships/customXml" Target="../ink/ink50.xml"/><Relationship Id="rId90" Type="http://schemas.openxmlformats.org/officeDocument/2006/relationships/customXml" Target="../ink/ink44.xml"/><Relationship Id="rId95" Type="http://schemas.openxmlformats.org/officeDocument/2006/relationships/image" Target="../media/image34.png"/><Relationship Id="rId22" Type="http://schemas.openxmlformats.org/officeDocument/2006/relationships/customXml" Target="../ink/ink10.xml"/><Relationship Id="rId27" Type="http://schemas.openxmlformats.org/officeDocument/2006/relationships/image" Target="../media/image1393.png"/><Relationship Id="rId43" Type="http://schemas.openxmlformats.org/officeDocument/2006/relationships/image" Target="../media/image8.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21.png"/><Relationship Id="rId80" Type="http://schemas.openxmlformats.org/officeDocument/2006/relationships/customXml" Target="../ink/ink39.xml"/><Relationship Id="rId85" Type="http://schemas.openxmlformats.org/officeDocument/2006/relationships/image" Target="../media/image29.png"/><Relationship Id="rId12" Type="http://schemas.openxmlformats.org/officeDocument/2006/relationships/customXml" Target="../ink/ink5.xml"/><Relationship Id="rId17" Type="http://schemas.openxmlformats.org/officeDocument/2006/relationships/image" Target="../media/image1388.png"/><Relationship Id="rId33" Type="http://schemas.openxmlformats.org/officeDocument/2006/relationships/image" Target="../media/image3100.png"/><Relationship Id="rId38" Type="http://schemas.openxmlformats.org/officeDocument/2006/relationships/customXml" Target="../ink/ink18.xml"/><Relationship Id="rId59" Type="http://schemas.openxmlformats.org/officeDocument/2006/relationships/image" Target="../media/image16.png"/><Relationship Id="rId103" Type="http://schemas.openxmlformats.org/officeDocument/2006/relationships/image" Target="../media/image38.png"/><Relationship Id="rId20" Type="http://schemas.openxmlformats.org/officeDocument/2006/relationships/customXml" Target="../ink/ink9.xml"/><Relationship Id="rId41" Type="http://schemas.openxmlformats.org/officeDocument/2006/relationships/image" Target="../media/image7.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24.png"/><Relationship Id="rId83" Type="http://schemas.openxmlformats.org/officeDocument/2006/relationships/image" Target="../media/image28.png"/><Relationship Id="rId88" Type="http://schemas.openxmlformats.org/officeDocument/2006/relationships/customXml" Target="../ink/ink43.xml"/><Relationship Id="rId91" Type="http://schemas.openxmlformats.org/officeDocument/2006/relationships/image" Target="../media/image32.png"/><Relationship Id="rId96" Type="http://schemas.openxmlformats.org/officeDocument/2006/relationships/customXml" Target="../ink/ink47.xml"/><Relationship Id="rId1" Type="http://schemas.openxmlformats.org/officeDocument/2006/relationships/slideLayout" Target="../slideLayouts/slideLayout7.xml"/><Relationship Id="rId15" Type="http://schemas.openxmlformats.org/officeDocument/2006/relationships/image" Target="../media/image1387.png"/><Relationship Id="rId23" Type="http://schemas.openxmlformats.org/officeDocument/2006/relationships/image" Target="../media/image1391.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11.png"/><Relationship Id="rId57" Type="http://schemas.openxmlformats.org/officeDocument/2006/relationships/image" Target="../media/image15.png"/><Relationship Id="rId106" Type="http://schemas.openxmlformats.org/officeDocument/2006/relationships/customXml" Target="../ink/ink52.xml"/><Relationship Id="rId10" Type="http://schemas.openxmlformats.org/officeDocument/2006/relationships/customXml" Target="../ink/ink4.xml"/><Relationship Id="rId31" Type="http://schemas.openxmlformats.org/officeDocument/2006/relationships/image" Target="../media/image1395.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19.png"/><Relationship Id="rId73" Type="http://schemas.openxmlformats.org/officeDocument/2006/relationships/image" Target="../media/image23.png"/><Relationship Id="rId78" Type="http://schemas.openxmlformats.org/officeDocument/2006/relationships/customXml" Target="../ink/ink38.xml"/><Relationship Id="rId81" Type="http://schemas.openxmlformats.org/officeDocument/2006/relationships/image" Target="../media/image27.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36.png"/><Relationship Id="rId101" Type="http://schemas.openxmlformats.org/officeDocument/2006/relationships/image" Target="../media/image37.png"/><Relationship Id="rId4" Type="http://schemas.openxmlformats.org/officeDocument/2006/relationships/customXml" Target="../ink/ink2.xml"/><Relationship Id="rId9" Type="http://schemas.openxmlformats.org/officeDocument/2006/relationships/image" Target="../media/image1384.png"/><Relationship Id="rId13" Type="http://schemas.openxmlformats.org/officeDocument/2006/relationships/image" Target="../media/image1386.png"/><Relationship Id="rId18" Type="http://schemas.openxmlformats.org/officeDocument/2006/relationships/customXml" Target="../ink/ink8.xml"/><Relationship Id="rId39" Type="http://schemas.openxmlformats.org/officeDocument/2006/relationships/image" Target="../media/image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14.png"/><Relationship Id="rId76" Type="http://schemas.openxmlformats.org/officeDocument/2006/relationships/customXml" Target="../ink/ink37.xml"/><Relationship Id="rId97" Type="http://schemas.openxmlformats.org/officeDocument/2006/relationships/image" Target="../media/image35.png"/><Relationship Id="rId104" Type="http://schemas.openxmlformats.org/officeDocument/2006/relationships/customXml" Target="../ink/ink51.xml"/><Relationship Id="rId7" Type="http://schemas.openxmlformats.org/officeDocument/2006/relationships/image" Target="../media/image1383.png"/><Relationship Id="rId71" Type="http://schemas.openxmlformats.org/officeDocument/2006/relationships/image" Target="../media/image22.png"/><Relationship Id="rId92" Type="http://schemas.openxmlformats.org/officeDocument/2006/relationships/customXml" Target="../ink/ink45.xml"/><Relationship Id="rId2" Type="http://schemas.openxmlformats.org/officeDocument/2006/relationships/notesSlide" Target="../notesSlides/notesSlide2.xml"/><Relationship Id="rId29" Type="http://schemas.openxmlformats.org/officeDocument/2006/relationships/image" Target="../media/image1394.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9.png"/><Relationship Id="rId66" Type="http://schemas.openxmlformats.org/officeDocument/2006/relationships/customXml" Target="../ink/ink32.xml"/><Relationship Id="rId87" Type="http://schemas.openxmlformats.org/officeDocument/2006/relationships/image" Target="../media/image30.png"/><Relationship Id="rId61" Type="http://schemas.openxmlformats.org/officeDocument/2006/relationships/image" Target="../media/image17.png"/><Relationship Id="rId82" Type="http://schemas.openxmlformats.org/officeDocument/2006/relationships/customXml" Target="../ink/ink40.xml"/><Relationship Id="rId19" Type="http://schemas.openxmlformats.org/officeDocument/2006/relationships/image" Target="../media/image1389.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4.png"/><Relationship Id="rId56" Type="http://schemas.openxmlformats.org/officeDocument/2006/relationships/customXml" Target="../ink/ink27.xml"/><Relationship Id="rId77" Type="http://schemas.openxmlformats.org/officeDocument/2006/relationships/image" Target="../media/image25.png"/><Relationship Id="rId100" Type="http://schemas.openxmlformats.org/officeDocument/2006/relationships/customXml" Target="../ink/ink49.xml"/><Relationship Id="rId105" Type="http://schemas.openxmlformats.org/officeDocument/2006/relationships/image" Target="../media/image39.png"/><Relationship Id="rId8" Type="http://schemas.openxmlformats.org/officeDocument/2006/relationships/customXml" Target="../ink/ink3.xml"/><Relationship Id="rId51" Type="http://schemas.openxmlformats.org/officeDocument/2006/relationships/image" Target="../media/image12.png"/><Relationship Id="rId72" Type="http://schemas.openxmlformats.org/officeDocument/2006/relationships/customXml" Target="../ink/ink35.xml"/><Relationship Id="rId93" Type="http://schemas.openxmlformats.org/officeDocument/2006/relationships/image" Target="../media/image33.png"/><Relationship Id="rId98" Type="http://schemas.openxmlformats.org/officeDocument/2006/relationships/customXml" Target="../ink/ink48.xml"/><Relationship Id="rId3" Type="http://schemas.openxmlformats.org/officeDocument/2006/relationships/image" Target="../media/image2.png"/><Relationship Id="rId25" Type="http://schemas.openxmlformats.org/officeDocument/2006/relationships/image" Target="../media/image1392.png"/><Relationship Id="rId46" Type="http://schemas.openxmlformats.org/officeDocument/2006/relationships/customXml" Target="../ink/ink22.xml"/><Relationship Id="rId67" Type="http://schemas.openxmlformats.org/officeDocument/2006/relationships/image" Target="../media/image20.png"/></Relationships>
</file>

<file path=ppt/slides/_rels/slide3.xml.rels><?xml version="1.0" encoding="UTF-8" standalone="yes"?>
<Relationships xmlns="http://schemas.openxmlformats.org/package/2006/relationships"><Relationship Id="rId117" Type="http://schemas.openxmlformats.org/officeDocument/2006/relationships/customXml" Target="../ink/ink109.xml"/><Relationship Id="rId21" Type="http://schemas.openxmlformats.org/officeDocument/2006/relationships/customXml" Target="../ink/ink61.xml"/><Relationship Id="rId42" Type="http://schemas.openxmlformats.org/officeDocument/2006/relationships/image" Target="../media/image141.png"/><Relationship Id="rId63" Type="http://schemas.openxmlformats.org/officeDocument/2006/relationships/customXml" Target="../ink/ink82.xml"/><Relationship Id="rId84" Type="http://schemas.openxmlformats.org/officeDocument/2006/relationships/image" Target="../media/image162.png"/><Relationship Id="rId138" Type="http://schemas.openxmlformats.org/officeDocument/2006/relationships/customXml" Target="../ink/ink119.xml"/><Relationship Id="rId159" Type="http://schemas.openxmlformats.org/officeDocument/2006/relationships/image" Target="../media/image200.png"/><Relationship Id="rId170" Type="http://schemas.openxmlformats.org/officeDocument/2006/relationships/customXml" Target="../ink/ink135.xml"/><Relationship Id="rId191" Type="http://schemas.openxmlformats.org/officeDocument/2006/relationships/image" Target="../media/image216.png"/><Relationship Id="rId107" Type="http://schemas.openxmlformats.org/officeDocument/2006/relationships/customXml" Target="../ink/ink104.xml"/><Relationship Id="rId11" Type="http://schemas.openxmlformats.org/officeDocument/2006/relationships/customXml" Target="../ink/ink56.xml"/><Relationship Id="rId32" Type="http://schemas.openxmlformats.org/officeDocument/2006/relationships/image" Target="../media/image136.png"/><Relationship Id="rId53" Type="http://schemas.openxmlformats.org/officeDocument/2006/relationships/customXml" Target="../ink/ink77.xml"/><Relationship Id="rId74" Type="http://schemas.openxmlformats.org/officeDocument/2006/relationships/image" Target="../media/image157.png"/><Relationship Id="rId128" Type="http://schemas.openxmlformats.org/officeDocument/2006/relationships/image" Target="../media/image184.png"/><Relationship Id="rId149" Type="http://schemas.openxmlformats.org/officeDocument/2006/relationships/image" Target="../media/image195.png"/><Relationship Id="rId95" Type="http://schemas.openxmlformats.org/officeDocument/2006/relationships/customXml" Target="../ink/ink98.xml"/><Relationship Id="rId160" Type="http://schemas.openxmlformats.org/officeDocument/2006/relationships/customXml" Target="../ink/ink130.xml"/><Relationship Id="rId181" Type="http://schemas.openxmlformats.org/officeDocument/2006/relationships/image" Target="../media/image211.png"/><Relationship Id="rId22" Type="http://schemas.openxmlformats.org/officeDocument/2006/relationships/image" Target="../media/image131.png"/><Relationship Id="rId43" Type="http://schemas.openxmlformats.org/officeDocument/2006/relationships/customXml" Target="../ink/ink72.xml"/><Relationship Id="rId64" Type="http://schemas.openxmlformats.org/officeDocument/2006/relationships/image" Target="../media/image152.png"/><Relationship Id="rId118" Type="http://schemas.openxmlformats.org/officeDocument/2006/relationships/image" Target="../media/image179.png"/><Relationship Id="rId139" Type="http://schemas.openxmlformats.org/officeDocument/2006/relationships/image" Target="../media/image190.png"/><Relationship Id="rId85" Type="http://schemas.openxmlformats.org/officeDocument/2006/relationships/customXml" Target="../ink/ink93.xml"/><Relationship Id="rId150" Type="http://schemas.openxmlformats.org/officeDocument/2006/relationships/customXml" Target="../ink/ink125.xml"/><Relationship Id="rId171" Type="http://schemas.openxmlformats.org/officeDocument/2006/relationships/image" Target="../media/image206.png"/><Relationship Id="rId192" Type="http://schemas.openxmlformats.org/officeDocument/2006/relationships/customXml" Target="../ink/ink146.xml"/><Relationship Id="rId12" Type="http://schemas.openxmlformats.org/officeDocument/2006/relationships/image" Target="../media/image126.png"/><Relationship Id="rId33" Type="http://schemas.openxmlformats.org/officeDocument/2006/relationships/customXml" Target="../ink/ink67.xml"/><Relationship Id="rId108" Type="http://schemas.openxmlformats.org/officeDocument/2006/relationships/image" Target="../media/image174.png"/><Relationship Id="rId129" Type="http://schemas.openxmlformats.org/officeDocument/2006/relationships/customXml" Target="../ink/ink115.xml"/><Relationship Id="rId54" Type="http://schemas.openxmlformats.org/officeDocument/2006/relationships/image" Target="../media/image147.png"/><Relationship Id="rId75" Type="http://schemas.openxmlformats.org/officeDocument/2006/relationships/customXml" Target="../ink/ink88.xml"/><Relationship Id="rId96" Type="http://schemas.openxmlformats.org/officeDocument/2006/relationships/image" Target="../media/image168.png"/><Relationship Id="rId140" Type="http://schemas.openxmlformats.org/officeDocument/2006/relationships/customXml" Target="../ink/ink120.xml"/><Relationship Id="rId161" Type="http://schemas.openxmlformats.org/officeDocument/2006/relationships/image" Target="../media/image201.png"/><Relationship Id="rId182" Type="http://schemas.openxmlformats.org/officeDocument/2006/relationships/customXml" Target="../ink/ink141.xml"/><Relationship Id="rId6" Type="http://schemas.openxmlformats.org/officeDocument/2006/relationships/image" Target="../media/image4110.png"/><Relationship Id="rId23" Type="http://schemas.openxmlformats.org/officeDocument/2006/relationships/customXml" Target="../ink/ink62.xml"/><Relationship Id="rId119" Type="http://schemas.openxmlformats.org/officeDocument/2006/relationships/customXml" Target="../ink/ink110.xml"/><Relationship Id="rId44" Type="http://schemas.openxmlformats.org/officeDocument/2006/relationships/image" Target="../media/image142.png"/><Relationship Id="rId65" Type="http://schemas.openxmlformats.org/officeDocument/2006/relationships/customXml" Target="../ink/ink83.xml"/><Relationship Id="rId86" Type="http://schemas.openxmlformats.org/officeDocument/2006/relationships/image" Target="../media/image163.png"/><Relationship Id="rId130" Type="http://schemas.openxmlformats.org/officeDocument/2006/relationships/image" Target="../media/image185.png"/><Relationship Id="rId151" Type="http://schemas.openxmlformats.org/officeDocument/2006/relationships/image" Target="../media/image196.png"/><Relationship Id="rId172" Type="http://schemas.openxmlformats.org/officeDocument/2006/relationships/customXml" Target="../ink/ink136.xml"/><Relationship Id="rId193" Type="http://schemas.openxmlformats.org/officeDocument/2006/relationships/image" Target="../media/image217.png"/><Relationship Id="rId13" Type="http://schemas.openxmlformats.org/officeDocument/2006/relationships/customXml" Target="../ink/ink57.xml"/><Relationship Id="rId109" Type="http://schemas.openxmlformats.org/officeDocument/2006/relationships/customXml" Target="../ink/ink105.xml"/><Relationship Id="rId34" Type="http://schemas.openxmlformats.org/officeDocument/2006/relationships/image" Target="../media/image137.png"/><Relationship Id="rId50" Type="http://schemas.openxmlformats.org/officeDocument/2006/relationships/image" Target="../media/image145.png"/><Relationship Id="rId55" Type="http://schemas.openxmlformats.org/officeDocument/2006/relationships/customXml" Target="../ink/ink78.xml"/><Relationship Id="rId76" Type="http://schemas.openxmlformats.org/officeDocument/2006/relationships/image" Target="../media/image158.png"/><Relationship Id="rId97" Type="http://schemas.openxmlformats.org/officeDocument/2006/relationships/customXml" Target="../ink/ink99.xml"/><Relationship Id="rId104" Type="http://schemas.openxmlformats.org/officeDocument/2006/relationships/image" Target="../media/image172.png"/><Relationship Id="rId120" Type="http://schemas.openxmlformats.org/officeDocument/2006/relationships/image" Target="../media/image180.png"/><Relationship Id="rId125" Type="http://schemas.openxmlformats.org/officeDocument/2006/relationships/customXml" Target="../ink/ink113.xml"/><Relationship Id="rId141" Type="http://schemas.openxmlformats.org/officeDocument/2006/relationships/image" Target="../media/image191.png"/><Relationship Id="rId146" Type="http://schemas.openxmlformats.org/officeDocument/2006/relationships/customXml" Target="../ink/ink123.xml"/><Relationship Id="rId167" Type="http://schemas.openxmlformats.org/officeDocument/2006/relationships/image" Target="../media/image204.png"/><Relationship Id="rId188" Type="http://schemas.openxmlformats.org/officeDocument/2006/relationships/customXml" Target="../ink/ink144.xml"/><Relationship Id="rId7" Type="http://schemas.openxmlformats.org/officeDocument/2006/relationships/customXml" Target="../ink/ink54.xml"/><Relationship Id="rId71" Type="http://schemas.openxmlformats.org/officeDocument/2006/relationships/customXml" Target="../ink/ink86.xml"/><Relationship Id="rId92" Type="http://schemas.openxmlformats.org/officeDocument/2006/relationships/image" Target="../media/image166.png"/><Relationship Id="rId162" Type="http://schemas.openxmlformats.org/officeDocument/2006/relationships/customXml" Target="../ink/ink131.xml"/><Relationship Id="rId183" Type="http://schemas.openxmlformats.org/officeDocument/2006/relationships/image" Target="../media/image212.png"/><Relationship Id="rId2" Type="http://schemas.openxmlformats.org/officeDocument/2006/relationships/notesSlide" Target="../notesSlides/notesSlide3.xml"/><Relationship Id="rId29" Type="http://schemas.openxmlformats.org/officeDocument/2006/relationships/customXml" Target="../ink/ink65.xml"/><Relationship Id="rId24" Type="http://schemas.openxmlformats.org/officeDocument/2006/relationships/image" Target="../media/image132.png"/><Relationship Id="rId40" Type="http://schemas.openxmlformats.org/officeDocument/2006/relationships/image" Target="../media/image140.png"/><Relationship Id="rId45" Type="http://schemas.openxmlformats.org/officeDocument/2006/relationships/customXml" Target="../ink/ink73.xml"/><Relationship Id="rId66" Type="http://schemas.openxmlformats.org/officeDocument/2006/relationships/image" Target="../media/image153.png"/><Relationship Id="rId87" Type="http://schemas.openxmlformats.org/officeDocument/2006/relationships/customXml" Target="../ink/ink94.xml"/><Relationship Id="rId110" Type="http://schemas.openxmlformats.org/officeDocument/2006/relationships/image" Target="../media/image175.png"/><Relationship Id="rId115" Type="http://schemas.openxmlformats.org/officeDocument/2006/relationships/customXml" Target="../ink/ink108.xml"/><Relationship Id="rId131" Type="http://schemas.openxmlformats.org/officeDocument/2006/relationships/customXml" Target="../ink/ink116.xml"/><Relationship Id="rId136" Type="http://schemas.openxmlformats.org/officeDocument/2006/relationships/customXml" Target="../ink/ink118.xml"/><Relationship Id="rId157" Type="http://schemas.openxmlformats.org/officeDocument/2006/relationships/image" Target="../media/image199.png"/><Relationship Id="rId178" Type="http://schemas.openxmlformats.org/officeDocument/2006/relationships/customXml" Target="../ink/ink139.xml"/><Relationship Id="rId61" Type="http://schemas.openxmlformats.org/officeDocument/2006/relationships/customXml" Target="../ink/ink81.xml"/><Relationship Id="rId82" Type="http://schemas.openxmlformats.org/officeDocument/2006/relationships/image" Target="../media/image161.png"/><Relationship Id="rId152" Type="http://schemas.openxmlformats.org/officeDocument/2006/relationships/customXml" Target="../ink/ink126.xml"/><Relationship Id="rId173" Type="http://schemas.openxmlformats.org/officeDocument/2006/relationships/image" Target="../media/image207.png"/><Relationship Id="rId194" Type="http://schemas.openxmlformats.org/officeDocument/2006/relationships/customXml" Target="../ink/ink147.xml"/><Relationship Id="rId19" Type="http://schemas.openxmlformats.org/officeDocument/2006/relationships/customXml" Target="../ink/ink60.xml"/><Relationship Id="rId14" Type="http://schemas.openxmlformats.org/officeDocument/2006/relationships/image" Target="../media/image127.png"/><Relationship Id="rId30" Type="http://schemas.openxmlformats.org/officeDocument/2006/relationships/image" Target="../media/image135.png"/><Relationship Id="rId35" Type="http://schemas.openxmlformats.org/officeDocument/2006/relationships/customXml" Target="../ink/ink68.xml"/><Relationship Id="rId56" Type="http://schemas.openxmlformats.org/officeDocument/2006/relationships/image" Target="../media/image148.png"/><Relationship Id="rId77" Type="http://schemas.openxmlformats.org/officeDocument/2006/relationships/customXml" Target="../ink/ink89.xml"/><Relationship Id="rId100" Type="http://schemas.openxmlformats.org/officeDocument/2006/relationships/image" Target="../media/image170.png"/><Relationship Id="rId105" Type="http://schemas.openxmlformats.org/officeDocument/2006/relationships/customXml" Target="../ink/ink103.xml"/><Relationship Id="rId126" Type="http://schemas.openxmlformats.org/officeDocument/2006/relationships/image" Target="../media/image183.png"/><Relationship Id="rId147" Type="http://schemas.openxmlformats.org/officeDocument/2006/relationships/image" Target="../media/image194.png"/><Relationship Id="rId168" Type="http://schemas.openxmlformats.org/officeDocument/2006/relationships/customXml" Target="../ink/ink134.xml"/><Relationship Id="rId8" Type="http://schemas.openxmlformats.org/officeDocument/2006/relationships/image" Target="../media/image124.png"/><Relationship Id="rId51" Type="http://schemas.openxmlformats.org/officeDocument/2006/relationships/customXml" Target="../ink/ink76.xml"/><Relationship Id="rId72" Type="http://schemas.openxmlformats.org/officeDocument/2006/relationships/image" Target="../media/image156.png"/><Relationship Id="rId93" Type="http://schemas.openxmlformats.org/officeDocument/2006/relationships/customXml" Target="../ink/ink97.xml"/><Relationship Id="rId98" Type="http://schemas.openxmlformats.org/officeDocument/2006/relationships/image" Target="../media/image169.png"/><Relationship Id="rId121" Type="http://schemas.openxmlformats.org/officeDocument/2006/relationships/customXml" Target="../ink/ink111.xml"/><Relationship Id="rId142" Type="http://schemas.openxmlformats.org/officeDocument/2006/relationships/customXml" Target="../ink/ink121.xml"/><Relationship Id="rId163" Type="http://schemas.openxmlformats.org/officeDocument/2006/relationships/image" Target="../media/image202.png"/><Relationship Id="rId184" Type="http://schemas.openxmlformats.org/officeDocument/2006/relationships/customXml" Target="../ink/ink142.xml"/><Relationship Id="rId189" Type="http://schemas.openxmlformats.org/officeDocument/2006/relationships/image" Target="../media/image215.png"/><Relationship Id="rId3" Type="http://schemas.openxmlformats.org/officeDocument/2006/relationships/customXml" Target="../ink/ink53.xml"/><Relationship Id="rId25" Type="http://schemas.openxmlformats.org/officeDocument/2006/relationships/customXml" Target="../ink/ink63.xml"/><Relationship Id="rId46" Type="http://schemas.openxmlformats.org/officeDocument/2006/relationships/image" Target="../media/image143.png"/><Relationship Id="rId67" Type="http://schemas.openxmlformats.org/officeDocument/2006/relationships/customXml" Target="../ink/ink84.xml"/><Relationship Id="rId116" Type="http://schemas.openxmlformats.org/officeDocument/2006/relationships/image" Target="../media/image178.png"/><Relationship Id="rId137" Type="http://schemas.openxmlformats.org/officeDocument/2006/relationships/image" Target="../media/image43.png"/><Relationship Id="rId158" Type="http://schemas.openxmlformats.org/officeDocument/2006/relationships/customXml" Target="../ink/ink129.xml"/><Relationship Id="rId20" Type="http://schemas.openxmlformats.org/officeDocument/2006/relationships/image" Target="../media/image130.png"/><Relationship Id="rId41" Type="http://schemas.openxmlformats.org/officeDocument/2006/relationships/customXml" Target="../ink/ink71.xml"/><Relationship Id="rId62" Type="http://schemas.openxmlformats.org/officeDocument/2006/relationships/image" Target="../media/image151.png"/><Relationship Id="rId83" Type="http://schemas.openxmlformats.org/officeDocument/2006/relationships/customXml" Target="../ink/ink92.xml"/><Relationship Id="rId88" Type="http://schemas.openxmlformats.org/officeDocument/2006/relationships/image" Target="../media/image164.png"/><Relationship Id="rId111" Type="http://schemas.openxmlformats.org/officeDocument/2006/relationships/customXml" Target="../ink/ink106.xml"/><Relationship Id="rId132" Type="http://schemas.openxmlformats.org/officeDocument/2006/relationships/image" Target="../media/image186.png"/><Relationship Id="rId153" Type="http://schemas.openxmlformats.org/officeDocument/2006/relationships/image" Target="../media/image197.png"/><Relationship Id="rId174" Type="http://schemas.openxmlformats.org/officeDocument/2006/relationships/customXml" Target="../ink/ink137.xml"/><Relationship Id="rId179" Type="http://schemas.openxmlformats.org/officeDocument/2006/relationships/image" Target="../media/image210.png"/><Relationship Id="rId195" Type="http://schemas.openxmlformats.org/officeDocument/2006/relationships/image" Target="../media/image218.png"/><Relationship Id="rId190" Type="http://schemas.openxmlformats.org/officeDocument/2006/relationships/customXml" Target="../ink/ink145.xml"/><Relationship Id="rId15" Type="http://schemas.openxmlformats.org/officeDocument/2006/relationships/customXml" Target="../ink/ink58.xml"/><Relationship Id="rId36" Type="http://schemas.openxmlformats.org/officeDocument/2006/relationships/image" Target="../media/image138.png"/><Relationship Id="rId57" Type="http://schemas.openxmlformats.org/officeDocument/2006/relationships/customXml" Target="../ink/ink79.xml"/><Relationship Id="rId106" Type="http://schemas.openxmlformats.org/officeDocument/2006/relationships/image" Target="../media/image173.png"/><Relationship Id="rId127" Type="http://schemas.openxmlformats.org/officeDocument/2006/relationships/customXml" Target="../ink/ink114.xml"/><Relationship Id="rId10" Type="http://schemas.openxmlformats.org/officeDocument/2006/relationships/image" Target="../media/image125.png"/><Relationship Id="rId31" Type="http://schemas.openxmlformats.org/officeDocument/2006/relationships/customXml" Target="../ink/ink66.xml"/><Relationship Id="rId52" Type="http://schemas.openxmlformats.org/officeDocument/2006/relationships/image" Target="../media/image146.png"/><Relationship Id="rId73" Type="http://schemas.openxmlformats.org/officeDocument/2006/relationships/customXml" Target="../ink/ink87.xml"/><Relationship Id="rId78" Type="http://schemas.openxmlformats.org/officeDocument/2006/relationships/image" Target="../media/image159.png"/><Relationship Id="rId94" Type="http://schemas.openxmlformats.org/officeDocument/2006/relationships/image" Target="../media/image167.png"/><Relationship Id="rId99" Type="http://schemas.openxmlformats.org/officeDocument/2006/relationships/customXml" Target="../ink/ink100.xml"/><Relationship Id="rId101" Type="http://schemas.openxmlformats.org/officeDocument/2006/relationships/customXml" Target="../ink/ink101.xml"/><Relationship Id="rId122" Type="http://schemas.openxmlformats.org/officeDocument/2006/relationships/image" Target="../media/image181.png"/><Relationship Id="rId143" Type="http://schemas.openxmlformats.org/officeDocument/2006/relationships/image" Target="../media/image192.png"/><Relationship Id="rId148" Type="http://schemas.openxmlformats.org/officeDocument/2006/relationships/customXml" Target="../ink/ink124.xml"/><Relationship Id="rId164" Type="http://schemas.openxmlformats.org/officeDocument/2006/relationships/customXml" Target="../ink/ink132.xml"/><Relationship Id="rId169" Type="http://schemas.openxmlformats.org/officeDocument/2006/relationships/image" Target="../media/image205.png"/><Relationship Id="rId185" Type="http://schemas.openxmlformats.org/officeDocument/2006/relationships/image" Target="../media/image213.png"/><Relationship Id="rId9" Type="http://schemas.openxmlformats.org/officeDocument/2006/relationships/customXml" Target="../ink/ink55.xml"/><Relationship Id="rId180" Type="http://schemas.openxmlformats.org/officeDocument/2006/relationships/customXml" Target="../ink/ink140.xml"/><Relationship Id="rId26" Type="http://schemas.openxmlformats.org/officeDocument/2006/relationships/image" Target="../media/image133.png"/><Relationship Id="rId47" Type="http://schemas.openxmlformats.org/officeDocument/2006/relationships/customXml" Target="../ink/ink74.xml"/><Relationship Id="rId68" Type="http://schemas.openxmlformats.org/officeDocument/2006/relationships/image" Target="../media/image154.png"/><Relationship Id="rId89" Type="http://schemas.openxmlformats.org/officeDocument/2006/relationships/customXml" Target="../ink/ink95.xml"/><Relationship Id="rId112" Type="http://schemas.openxmlformats.org/officeDocument/2006/relationships/image" Target="../media/image176.png"/><Relationship Id="rId133" Type="http://schemas.openxmlformats.org/officeDocument/2006/relationships/customXml" Target="../ink/ink117.xml"/><Relationship Id="rId154" Type="http://schemas.openxmlformats.org/officeDocument/2006/relationships/customXml" Target="../ink/ink127.xml"/><Relationship Id="rId175" Type="http://schemas.openxmlformats.org/officeDocument/2006/relationships/image" Target="../media/image208.png"/><Relationship Id="rId196" Type="http://schemas.openxmlformats.org/officeDocument/2006/relationships/customXml" Target="../ink/ink148.xml"/><Relationship Id="rId16" Type="http://schemas.openxmlformats.org/officeDocument/2006/relationships/image" Target="../media/image128.png"/><Relationship Id="rId37" Type="http://schemas.openxmlformats.org/officeDocument/2006/relationships/customXml" Target="../ink/ink69.xml"/><Relationship Id="rId58" Type="http://schemas.openxmlformats.org/officeDocument/2006/relationships/image" Target="../media/image149.png"/><Relationship Id="rId79" Type="http://schemas.openxmlformats.org/officeDocument/2006/relationships/customXml" Target="../ink/ink90.xml"/><Relationship Id="rId102" Type="http://schemas.openxmlformats.org/officeDocument/2006/relationships/image" Target="../media/image171.png"/><Relationship Id="rId123" Type="http://schemas.openxmlformats.org/officeDocument/2006/relationships/customXml" Target="../ink/ink112.xml"/><Relationship Id="rId144" Type="http://schemas.openxmlformats.org/officeDocument/2006/relationships/customXml" Target="../ink/ink122.xml"/><Relationship Id="rId90" Type="http://schemas.openxmlformats.org/officeDocument/2006/relationships/image" Target="../media/image165.png"/><Relationship Id="rId165" Type="http://schemas.openxmlformats.org/officeDocument/2006/relationships/image" Target="../media/image203.png"/><Relationship Id="rId186" Type="http://schemas.openxmlformats.org/officeDocument/2006/relationships/customXml" Target="../ink/ink143.xml"/><Relationship Id="rId27" Type="http://schemas.openxmlformats.org/officeDocument/2006/relationships/customXml" Target="../ink/ink64.xml"/><Relationship Id="rId48" Type="http://schemas.openxmlformats.org/officeDocument/2006/relationships/image" Target="../media/image144.png"/><Relationship Id="rId69" Type="http://schemas.openxmlformats.org/officeDocument/2006/relationships/customXml" Target="../ink/ink85.xml"/><Relationship Id="rId113" Type="http://schemas.openxmlformats.org/officeDocument/2006/relationships/customXml" Target="../ink/ink107.xml"/><Relationship Id="rId134" Type="http://schemas.openxmlformats.org/officeDocument/2006/relationships/image" Target="../media/image187.png"/><Relationship Id="rId80" Type="http://schemas.openxmlformats.org/officeDocument/2006/relationships/image" Target="../media/image160.png"/><Relationship Id="rId155" Type="http://schemas.openxmlformats.org/officeDocument/2006/relationships/image" Target="../media/image198.png"/><Relationship Id="rId176" Type="http://schemas.openxmlformats.org/officeDocument/2006/relationships/customXml" Target="../ink/ink138.xml"/><Relationship Id="rId197" Type="http://schemas.openxmlformats.org/officeDocument/2006/relationships/image" Target="../media/image219.png"/><Relationship Id="rId17" Type="http://schemas.openxmlformats.org/officeDocument/2006/relationships/customXml" Target="../ink/ink59.xml"/><Relationship Id="rId38" Type="http://schemas.openxmlformats.org/officeDocument/2006/relationships/image" Target="../media/image139.png"/><Relationship Id="rId59" Type="http://schemas.openxmlformats.org/officeDocument/2006/relationships/customXml" Target="../ink/ink80.xml"/><Relationship Id="rId103" Type="http://schemas.openxmlformats.org/officeDocument/2006/relationships/customXml" Target="../ink/ink102.xml"/><Relationship Id="rId124" Type="http://schemas.openxmlformats.org/officeDocument/2006/relationships/image" Target="../media/image182.png"/><Relationship Id="rId70" Type="http://schemas.openxmlformats.org/officeDocument/2006/relationships/image" Target="../media/image155.png"/><Relationship Id="rId91" Type="http://schemas.openxmlformats.org/officeDocument/2006/relationships/customXml" Target="../ink/ink96.xml"/><Relationship Id="rId145" Type="http://schemas.openxmlformats.org/officeDocument/2006/relationships/image" Target="../media/image193.png"/><Relationship Id="rId166" Type="http://schemas.openxmlformats.org/officeDocument/2006/relationships/customXml" Target="../ink/ink133.xml"/><Relationship Id="rId187" Type="http://schemas.openxmlformats.org/officeDocument/2006/relationships/image" Target="../media/image214.png"/><Relationship Id="rId1" Type="http://schemas.openxmlformats.org/officeDocument/2006/relationships/slideLayout" Target="../slideLayouts/slideLayout7.xml"/><Relationship Id="rId28" Type="http://schemas.openxmlformats.org/officeDocument/2006/relationships/image" Target="../media/image134.png"/><Relationship Id="rId49" Type="http://schemas.openxmlformats.org/officeDocument/2006/relationships/customXml" Target="../ink/ink75.xml"/><Relationship Id="rId114" Type="http://schemas.openxmlformats.org/officeDocument/2006/relationships/image" Target="../media/image177.png"/><Relationship Id="rId60" Type="http://schemas.openxmlformats.org/officeDocument/2006/relationships/image" Target="../media/image150.png"/><Relationship Id="rId81" Type="http://schemas.openxmlformats.org/officeDocument/2006/relationships/customXml" Target="../ink/ink91.xml"/><Relationship Id="rId135" Type="http://schemas.openxmlformats.org/officeDocument/2006/relationships/image" Target="../media/image3.png"/><Relationship Id="rId156" Type="http://schemas.openxmlformats.org/officeDocument/2006/relationships/customXml" Target="../ink/ink128.xml"/><Relationship Id="rId177" Type="http://schemas.openxmlformats.org/officeDocument/2006/relationships/image" Target="../media/image209.png"/><Relationship Id="rId18" Type="http://schemas.openxmlformats.org/officeDocument/2006/relationships/image" Target="../media/image129.png"/><Relationship Id="rId39" Type="http://schemas.openxmlformats.org/officeDocument/2006/relationships/customXml" Target="../ink/ink70.xml"/></Relationships>
</file>

<file path=ppt/slides/_rels/slide4.xml.rels><?xml version="1.0" encoding="UTF-8" standalone="yes"?>
<Relationships xmlns="http://schemas.openxmlformats.org/package/2006/relationships"><Relationship Id="rId26" Type="http://schemas.openxmlformats.org/officeDocument/2006/relationships/image" Target="../media/image54.png"/><Relationship Id="rId117" Type="http://schemas.openxmlformats.org/officeDocument/2006/relationships/customXml" Target="../ink/ink205.xml"/><Relationship Id="rId21" Type="http://schemas.openxmlformats.org/officeDocument/2006/relationships/customXml" Target="../ink/ink157.xml"/><Relationship Id="rId42" Type="http://schemas.openxmlformats.org/officeDocument/2006/relationships/image" Target="../media/image62.png"/><Relationship Id="rId47" Type="http://schemas.openxmlformats.org/officeDocument/2006/relationships/customXml" Target="../ink/ink170.xml"/><Relationship Id="rId63" Type="http://schemas.openxmlformats.org/officeDocument/2006/relationships/customXml" Target="../ink/ink178.xml"/><Relationship Id="rId68" Type="http://schemas.openxmlformats.org/officeDocument/2006/relationships/image" Target="../media/image75.png"/><Relationship Id="rId84" Type="http://schemas.openxmlformats.org/officeDocument/2006/relationships/image" Target="../media/image83.png"/><Relationship Id="rId89" Type="http://schemas.openxmlformats.org/officeDocument/2006/relationships/customXml" Target="../ink/ink191.xml"/><Relationship Id="rId112" Type="http://schemas.openxmlformats.org/officeDocument/2006/relationships/image" Target="../media/image97.png"/><Relationship Id="rId16" Type="http://schemas.openxmlformats.org/officeDocument/2006/relationships/image" Target="../media/image49.png"/><Relationship Id="rId107" Type="http://schemas.openxmlformats.org/officeDocument/2006/relationships/customXml" Target="../ink/ink200.xml"/><Relationship Id="rId11" Type="http://schemas.openxmlformats.org/officeDocument/2006/relationships/customXml" Target="../ink/ink152.xml"/><Relationship Id="rId32" Type="http://schemas.openxmlformats.org/officeDocument/2006/relationships/image" Target="../media/image57.png"/><Relationship Id="rId37" Type="http://schemas.openxmlformats.org/officeDocument/2006/relationships/customXml" Target="../ink/ink165.xml"/><Relationship Id="rId53" Type="http://schemas.openxmlformats.org/officeDocument/2006/relationships/customXml" Target="../ink/ink173.xml"/><Relationship Id="rId58" Type="http://schemas.openxmlformats.org/officeDocument/2006/relationships/image" Target="../media/image70.png"/><Relationship Id="rId74" Type="http://schemas.openxmlformats.org/officeDocument/2006/relationships/image" Target="../media/image78.png"/><Relationship Id="rId79" Type="http://schemas.openxmlformats.org/officeDocument/2006/relationships/customXml" Target="../ink/ink186.xml"/><Relationship Id="rId102" Type="http://schemas.openxmlformats.org/officeDocument/2006/relationships/image" Target="../media/image92.png"/><Relationship Id="rId90" Type="http://schemas.openxmlformats.org/officeDocument/2006/relationships/image" Target="../media/image86.png"/><Relationship Id="rId95" Type="http://schemas.openxmlformats.org/officeDocument/2006/relationships/customXml" Target="../ink/ink194.xml"/><Relationship Id="rId22" Type="http://schemas.openxmlformats.org/officeDocument/2006/relationships/image" Target="../media/image52.png"/><Relationship Id="rId27" Type="http://schemas.openxmlformats.org/officeDocument/2006/relationships/customXml" Target="../ink/ink160.xml"/><Relationship Id="rId43" Type="http://schemas.openxmlformats.org/officeDocument/2006/relationships/customXml" Target="../ink/ink168.xml"/><Relationship Id="rId48" Type="http://schemas.openxmlformats.org/officeDocument/2006/relationships/image" Target="../media/image65.png"/><Relationship Id="rId64" Type="http://schemas.openxmlformats.org/officeDocument/2006/relationships/image" Target="../media/image73.png"/><Relationship Id="rId69" Type="http://schemas.openxmlformats.org/officeDocument/2006/relationships/customXml" Target="../ink/ink181.xml"/><Relationship Id="rId113" Type="http://schemas.openxmlformats.org/officeDocument/2006/relationships/customXml" Target="../ink/ink203.xml"/><Relationship Id="rId118" Type="http://schemas.openxmlformats.org/officeDocument/2006/relationships/image" Target="../media/image100.png"/><Relationship Id="rId80" Type="http://schemas.openxmlformats.org/officeDocument/2006/relationships/image" Target="../media/image81.png"/><Relationship Id="rId85" Type="http://schemas.openxmlformats.org/officeDocument/2006/relationships/customXml" Target="../ink/ink189.xml"/><Relationship Id="rId12" Type="http://schemas.openxmlformats.org/officeDocument/2006/relationships/image" Target="../media/image47.png"/><Relationship Id="rId17" Type="http://schemas.openxmlformats.org/officeDocument/2006/relationships/customXml" Target="../ink/ink155.xml"/><Relationship Id="rId33" Type="http://schemas.openxmlformats.org/officeDocument/2006/relationships/customXml" Target="../ink/ink163.xml"/><Relationship Id="rId38" Type="http://schemas.openxmlformats.org/officeDocument/2006/relationships/image" Target="../media/image60.png"/><Relationship Id="rId59" Type="http://schemas.openxmlformats.org/officeDocument/2006/relationships/customXml" Target="../ink/ink176.xml"/><Relationship Id="rId103" Type="http://schemas.openxmlformats.org/officeDocument/2006/relationships/customXml" Target="../ink/ink198.xml"/><Relationship Id="rId108" Type="http://schemas.openxmlformats.org/officeDocument/2006/relationships/image" Target="../media/image95.png"/><Relationship Id="rId54" Type="http://schemas.openxmlformats.org/officeDocument/2006/relationships/image" Target="../media/image68.png"/><Relationship Id="rId70" Type="http://schemas.openxmlformats.org/officeDocument/2006/relationships/image" Target="../media/image76.png"/><Relationship Id="rId75" Type="http://schemas.openxmlformats.org/officeDocument/2006/relationships/customXml" Target="../ink/ink184.xml"/><Relationship Id="rId91" Type="http://schemas.openxmlformats.org/officeDocument/2006/relationships/customXml" Target="../ink/ink192.xml"/><Relationship Id="rId9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4410.png"/><Relationship Id="rId23" Type="http://schemas.openxmlformats.org/officeDocument/2006/relationships/customXml" Target="../ink/ink158.xml"/><Relationship Id="rId28" Type="http://schemas.openxmlformats.org/officeDocument/2006/relationships/image" Target="../media/image55.png"/><Relationship Id="rId49" Type="http://schemas.openxmlformats.org/officeDocument/2006/relationships/customXml" Target="../ink/ink171.xml"/><Relationship Id="rId114" Type="http://schemas.openxmlformats.org/officeDocument/2006/relationships/image" Target="../media/image98.png"/><Relationship Id="rId119" Type="http://schemas.openxmlformats.org/officeDocument/2006/relationships/customXml" Target="../ink/ink206.xml"/><Relationship Id="rId10" Type="http://schemas.openxmlformats.org/officeDocument/2006/relationships/image" Target="../media/image46.png"/><Relationship Id="rId31" Type="http://schemas.openxmlformats.org/officeDocument/2006/relationships/customXml" Target="../ink/ink162.xml"/><Relationship Id="rId44" Type="http://schemas.openxmlformats.org/officeDocument/2006/relationships/image" Target="../media/image63.png"/><Relationship Id="rId52" Type="http://schemas.openxmlformats.org/officeDocument/2006/relationships/image" Target="../media/image67.png"/><Relationship Id="rId60" Type="http://schemas.openxmlformats.org/officeDocument/2006/relationships/image" Target="../media/image71.png"/><Relationship Id="rId65" Type="http://schemas.openxmlformats.org/officeDocument/2006/relationships/customXml" Target="../ink/ink179.xml"/><Relationship Id="rId73" Type="http://schemas.openxmlformats.org/officeDocument/2006/relationships/customXml" Target="../ink/ink183.xml"/><Relationship Id="rId78" Type="http://schemas.openxmlformats.org/officeDocument/2006/relationships/image" Target="../media/image80.png"/><Relationship Id="rId81" Type="http://schemas.openxmlformats.org/officeDocument/2006/relationships/customXml" Target="../ink/ink187.xml"/><Relationship Id="rId86" Type="http://schemas.openxmlformats.org/officeDocument/2006/relationships/image" Target="../media/image84.png"/><Relationship Id="rId94" Type="http://schemas.openxmlformats.org/officeDocument/2006/relationships/image" Target="../media/image88.png"/><Relationship Id="rId99" Type="http://schemas.openxmlformats.org/officeDocument/2006/relationships/customXml" Target="../ink/ink196.xml"/><Relationship Id="rId101" Type="http://schemas.openxmlformats.org/officeDocument/2006/relationships/customXml" Target="../ink/ink197.xml"/><Relationship Id="rId9" Type="http://schemas.openxmlformats.org/officeDocument/2006/relationships/customXml" Target="../ink/ink151.xml"/><Relationship Id="rId13" Type="http://schemas.openxmlformats.org/officeDocument/2006/relationships/customXml" Target="../ink/ink153.xml"/><Relationship Id="rId18" Type="http://schemas.openxmlformats.org/officeDocument/2006/relationships/image" Target="../media/image50.png"/><Relationship Id="rId39" Type="http://schemas.openxmlformats.org/officeDocument/2006/relationships/customXml" Target="../ink/ink166.xml"/><Relationship Id="rId109" Type="http://schemas.openxmlformats.org/officeDocument/2006/relationships/customXml" Target="../ink/ink201.xml"/><Relationship Id="rId34" Type="http://schemas.openxmlformats.org/officeDocument/2006/relationships/image" Target="../media/image58.png"/><Relationship Id="rId50" Type="http://schemas.openxmlformats.org/officeDocument/2006/relationships/image" Target="../media/image66.png"/><Relationship Id="rId55" Type="http://schemas.openxmlformats.org/officeDocument/2006/relationships/customXml" Target="../ink/ink174.xml"/><Relationship Id="rId76" Type="http://schemas.openxmlformats.org/officeDocument/2006/relationships/image" Target="../media/image79.png"/><Relationship Id="rId97" Type="http://schemas.openxmlformats.org/officeDocument/2006/relationships/customXml" Target="../ink/ink195.xml"/><Relationship Id="rId104" Type="http://schemas.openxmlformats.org/officeDocument/2006/relationships/image" Target="../media/image93.png"/><Relationship Id="rId120" Type="http://schemas.openxmlformats.org/officeDocument/2006/relationships/image" Target="../media/image101.png"/><Relationship Id="rId7" Type="http://schemas.openxmlformats.org/officeDocument/2006/relationships/customXml" Target="../ink/ink150.xml"/><Relationship Id="rId71" Type="http://schemas.openxmlformats.org/officeDocument/2006/relationships/customXml" Target="../ink/ink182.xml"/><Relationship Id="rId92" Type="http://schemas.openxmlformats.org/officeDocument/2006/relationships/image" Target="../media/image87.png"/><Relationship Id="rId2" Type="http://schemas.openxmlformats.org/officeDocument/2006/relationships/notesSlide" Target="../notesSlides/notesSlide4.xml"/><Relationship Id="rId29" Type="http://schemas.openxmlformats.org/officeDocument/2006/relationships/customXml" Target="../ink/ink161.xml"/><Relationship Id="rId24" Type="http://schemas.openxmlformats.org/officeDocument/2006/relationships/image" Target="../media/image53.png"/><Relationship Id="rId40" Type="http://schemas.openxmlformats.org/officeDocument/2006/relationships/image" Target="../media/image61.png"/><Relationship Id="rId45" Type="http://schemas.openxmlformats.org/officeDocument/2006/relationships/customXml" Target="../ink/ink169.xml"/><Relationship Id="rId66" Type="http://schemas.openxmlformats.org/officeDocument/2006/relationships/image" Target="../media/image74.png"/><Relationship Id="rId87" Type="http://schemas.openxmlformats.org/officeDocument/2006/relationships/customXml" Target="../ink/ink190.xml"/><Relationship Id="rId110" Type="http://schemas.openxmlformats.org/officeDocument/2006/relationships/image" Target="../media/image96.png"/><Relationship Id="rId115" Type="http://schemas.openxmlformats.org/officeDocument/2006/relationships/customXml" Target="../ink/ink204.xml"/><Relationship Id="rId61" Type="http://schemas.openxmlformats.org/officeDocument/2006/relationships/customXml" Target="../ink/ink177.xml"/><Relationship Id="rId82" Type="http://schemas.openxmlformats.org/officeDocument/2006/relationships/image" Target="../media/image82.png"/><Relationship Id="rId19" Type="http://schemas.openxmlformats.org/officeDocument/2006/relationships/customXml" Target="../ink/ink156.xml"/><Relationship Id="rId14" Type="http://schemas.openxmlformats.org/officeDocument/2006/relationships/image" Target="../media/image48.png"/><Relationship Id="rId30" Type="http://schemas.openxmlformats.org/officeDocument/2006/relationships/image" Target="../media/image56.png"/><Relationship Id="rId35" Type="http://schemas.openxmlformats.org/officeDocument/2006/relationships/customXml" Target="../ink/ink164.xml"/><Relationship Id="rId56" Type="http://schemas.openxmlformats.org/officeDocument/2006/relationships/image" Target="../media/image69.png"/><Relationship Id="rId77" Type="http://schemas.openxmlformats.org/officeDocument/2006/relationships/customXml" Target="../ink/ink185.xml"/><Relationship Id="rId100" Type="http://schemas.openxmlformats.org/officeDocument/2006/relationships/image" Target="../media/image91.png"/><Relationship Id="rId105" Type="http://schemas.openxmlformats.org/officeDocument/2006/relationships/customXml" Target="../ink/ink199.xml"/><Relationship Id="rId8" Type="http://schemas.openxmlformats.org/officeDocument/2006/relationships/image" Target="../media/image45.png"/><Relationship Id="rId51" Type="http://schemas.openxmlformats.org/officeDocument/2006/relationships/customXml" Target="../ink/ink172.xml"/><Relationship Id="rId72" Type="http://schemas.openxmlformats.org/officeDocument/2006/relationships/image" Target="../media/image77.png"/><Relationship Id="rId93" Type="http://schemas.openxmlformats.org/officeDocument/2006/relationships/customXml" Target="../ink/ink193.xml"/><Relationship Id="rId98" Type="http://schemas.openxmlformats.org/officeDocument/2006/relationships/image" Target="../media/image90.png"/><Relationship Id="rId3" Type="http://schemas.openxmlformats.org/officeDocument/2006/relationships/customXml" Target="../ink/ink149.xml"/><Relationship Id="rId25" Type="http://schemas.openxmlformats.org/officeDocument/2006/relationships/customXml" Target="../ink/ink159.xml"/><Relationship Id="rId46" Type="http://schemas.openxmlformats.org/officeDocument/2006/relationships/image" Target="../media/image64.png"/><Relationship Id="rId67" Type="http://schemas.openxmlformats.org/officeDocument/2006/relationships/customXml" Target="../ink/ink180.xml"/><Relationship Id="rId116" Type="http://schemas.openxmlformats.org/officeDocument/2006/relationships/image" Target="../media/image99.png"/><Relationship Id="rId20" Type="http://schemas.openxmlformats.org/officeDocument/2006/relationships/image" Target="../media/image51.png"/><Relationship Id="rId41" Type="http://schemas.openxmlformats.org/officeDocument/2006/relationships/customXml" Target="../ink/ink167.xml"/><Relationship Id="rId62" Type="http://schemas.openxmlformats.org/officeDocument/2006/relationships/image" Target="../media/image72.png"/><Relationship Id="rId83" Type="http://schemas.openxmlformats.org/officeDocument/2006/relationships/customXml" Target="../ink/ink188.xml"/><Relationship Id="rId88" Type="http://schemas.openxmlformats.org/officeDocument/2006/relationships/image" Target="../media/image85.png"/><Relationship Id="rId111" Type="http://schemas.openxmlformats.org/officeDocument/2006/relationships/customXml" Target="../ink/ink202.xml"/><Relationship Id="rId15" Type="http://schemas.openxmlformats.org/officeDocument/2006/relationships/customXml" Target="../ink/ink154.xml"/><Relationship Id="rId36" Type="http://schemas.openxmlformats.org/officeDocument/2006/relationships/image" Target="../media/image59.png"/><Relationship Id="rId57" Type="http://schemas.openxmlformats.org/officeDocument/2006/relationships/customXml" Target="../ink/ink175.xml"/><Relationship Id="rId106" Type="http://schemas.openxmlformats.org/officeDocument/2006/relationships/image" Target="../media/image94.png"/></Relationships>
</file>

<file path=ppt/slides/_rels/slide5.xml.rels><?xml version="1.0" encoding="UTF-8" standalone="yes"?>
<Relationships xmlns="http://schemas.openxmlformats.org/package/2006/relationships"><Relationship Id="rId117" Type="http://schemas.openxmlformats.org/officeDocument/2006/relationships/image" Target="../media/image5410.png"/><Relationship Id="rId21" Type="http://schemas.openxmlformats.org/officeDocument/2006/relationships/image" Target="../media/image1910.png"/><Relationship Id="rId42" Type="http://schemas.openxmlformats.org/officeDocument/2006/relationships/customXml" Target="../ink/ink225.xml"/><Relationship Id="rId63" Type="http://schemas.openxmlformats.org/officeDocument/2006/relationships/image" Target="../media/image298.png"/><Relationship Id="rId84" Type="http://schemas.openxmlformats.org/officeDocument/2006/relationships/customXml" Target="../ink/ink246.xml"/><Relationship Id="rId138" Type="http://schemas.openxmlformats.org/officeDocument/2006/relationships/customXml" Target="../ink/ink273.xml"/><Relationship Id="rId159" Type="http://schemas.openxmlformats.org/officeDocument/2006/relationships/image" Target="../media/image344.png"/><Relationship Id="rId170" Type="http://schemas.openxmlformats.org/officeDocument/2006/relationships/customXml" Target="../ink/ink289.xml"/><Relationship Id="rId107" Type="http://schemas.openxmlformats.org/officeDocument/2006/relationships/image" Target="../media/image320.png"/><Relationship Id="rId11" Type="http://schemas.openxmlformats.org/officeDocument/2006/relationships/image" Target="../media/image273.png"/><Relationship Id="rId32" Type="http://schemas.openxmlformats.org/officeDocument/2006/relationships/customXml" Target="../ink/ink220.xml"/><Relationship Id="rId53" Type="http://schemas.openxmlformats.org/officeDocument/2006/relationships/image" Target="../media/image293.png"/><Relationship Id="rId74" Type="http://schemas.openxmlformats.org/officeDocument/2006/relationships/customXml" Target="../ink/ink241.xml"/><Relationship Id="rId128" Type="http://schemas.openxmlformats.org/officeDocument/2006/relationships/customXml" Target="../ink/ink268.xml"/><Relationship Id="rId149" Type="http://schemas.openxmlformats.org/officeDocument/2006/relationships/image" Target="../media/image339.png"/><Relationship Id="rId95" Type="http://schemas.openxmlformats.org/officeDocument/2006/relationships/image" Target="../media/image314.png"/><Relationship Id="rId160" Type="http://schemas.openxmlformats.org/officeDocument/2006/relationships/customXml" Target="../ink/ink284.xml"/><Relationship Id="rId181" Type="http://schemas.openxmlformats.org/officeDocument/2006/relationships/image" Target="../media/image355.png"/><Relationship Id="rId22" Type="http://schemas.openxmlformats.org/officeDocument/2006/relationships/customXml" Target="../ink/ink215.xml"/><Relationship Id="rId43" Type="http://schemas.openxmlformats.org/officeDocument/2006/relationships/image" Target="../media/image288.png"/><Relationship Id="rId64" Type="http://schemas.openxmlformats.org/officeDocument/2006/relationships/customXml" Target="../ink/ink236.xml"/><Relationship Id="rId118" Type="http://schemas.openxmlformats.org/officeDocument/2006/relationships/customXml" Target="../ink/ink263.xml"/><Relationship Id="rId139" Type="http://schemas.openxmlformats.org/officeDocument/2006/relationships/image" Target="../media/image334.png"/><Relationship Id="rId85" Type="http://schemas.openxmlformats.org/officeDocument/2006/relationships/image" Target="../media/image309.png"/><Relationship Id="rId150" Type="http://schemas.openxmlformats.org/officeDocument/2006/relationships/customXml" Target="../ink/ink279.xml"/><Relationship Id="rId171" Type="http://schemas.openxmlformats.org/officeDocument/2006/relationships/image" Target="../media/image350.png"/><Relationship Id="rId12" Type="http://schemas.openxmlformats.org/officeDocument/2006/relationships/customXml" Target="../ink/ink210.xml"/><Relationship Id="rId33" Type="http://schemas.openxmlformats.org/officeDocument/2006/relationships/image" Target="../media/image283.png"/><Relationship Id="rId108" Type="http://schemas.openxmlformats.org/officeDocument/2006/relationships/customXml" Target="../ink/ink258.xml"/><Relationship Id="rId129" Type="http://schemas.openxmlformats.org/officeDocument/2006/relationships/image" Target="../media/image329.png"/><Relationship Id="rId54" Type="http://schemas.openxmlformats.org/officeDocument/2006/relationships/customXml" Target="../ink/ink231.xml"/><Relationship Id="rId75" Type="http://schemas.openxmlformats.org/officeDocument/2006/relationships/image" Target="../media/image304.png"/><Relationship Id="rId96" Type="http://schemas.openxmlformats.org/officeDocument/2006/relationships/customXml" Target="../ink/ink252.xml"/><Relationship Id="rId140" Type="http://schemas.openxmlformats.org/officeDocument/2006/relationships/customXml" Target="../ink/ink274.xml"/><Relationship Id="rId161" Type="http://schemas.openxmlformats.org/officeDocument/2006/relationships/image" Target="../media/image345.png"/><Relationship Id="rId182" Type="http://schemas.openxmlformats.org/officeDocument/2006/relationships/customXml" Target="../ink/ink295.xml"/><Relationship Id="rId23" Type="http://schemas.openxmlformats.org/officeDocument/2006/relationships/image" Target="../media/image278.png"/><Relationship Id="rId119" Type="http://schemas.openxmlformats.org/officeDocument/2006/relationships/image" Target="../media/image324.png"/><Relationship Id="rId44" Type="http://schemas.openxmlformats.org/officeDocument/2006/relationships/customXml" Target="../ink/ink226.xml"/><Relationship Id="rId65" Type="http://schemas.openxmlformats.org/officeDocument/2006/relationships/image" Target="../media/image299.png"/><Relationship Id="rId86" Type="http://schemas.openxmlformats.org/officeDocument/2006/relationships/customXml" Target="../ink/ink247.xml"/><Relationship Id="rId130" Type="http://schemas.openxmlformats.org/officeDocument/2006/relationships/customXml" Target="../ink/ink269.xml"/><Relationship Id="rId151" Type="http://schemas.openxmlformats.org/officeDocument/2006/relationships/image" Target="../media/image340.png"/><Relationship Id="rId172" Type="http://schemas.openxmlformats.org/officeDocument/2006/relationships/customXml" Target="../ink/ink290.xml"/><Relationship Id="rId13" Type="http://schemas.openxmlformats.org/officeDocument/2006/relationships/image" Target="../media/image274.png"/><Relationship Id="rId18" Type="http://schemas.openxmlformats.org/officeDocument/2006/relationships/customXml" Target="../ink/ink213.xml"/><Relationship Id="rId39" Type="http://schemas.openxmlformats.org/officeDocument/2006/relationships/image" Target="../media/image286.png"/><Relationship Id="rId109" Type="http://schemas.openxmlformats.org/officeDocument/2006/relationships/image" Target="../media/image4810.png"/><Relationship Id="rId34" Type="http://schemas.openxmlformats.org/officeDocument/2006/relationships/customXml" Target="../ink/ink221.xml"/><Relationship Id="rId50" Type="http://schemas.openxmlformats.org/officeDocument/2006/relationships/customXml" Target="../ink/ink229.xml"/><Relationship Id="rId55" Type="http://schemas.openxmlformats.org/officeDocument/2006/relationships/image" Target="../media/image294.png"/><Relationship Id="rId76" Type="http://schemas.openxmlformats.org/officeDocument/2006/relationships/customXml" Target="../ink/ink242.xml"/><Relationship Id="rId97" Type="http://schemas.openxmlformats.org/officeDocument/2006/relationships/image" Target="../media/image315.png"/><Relationship Id="rId104" Type="http://schemas.openxmlformats.org/officeDocument/2006/relationships/customXml" Target="../ink/ink256.xml"/><Relationship Id="rId120" Type="http://schemas.openxmlformats.org/officeDocument/2006/relationships/customXml" Target="../ink/ink264.xml"/><Relationship Id="rId125" Type="http://schemas.openxmlformats.org/officeDocument/2006/relationships/image" Target="../media/image108.png"/><Relationship Id="rId141" Type="http://schemas.openxmlformats.org/officeDocument/2006/relationships/image" Target="../media/image111.png"/><Relationship Id="rId146" Type="http://schemas.openxmlformats.org/officeDocument/2006/relationships/customXml" Target="../ink/ink277.xml"/><Relationship Id="rId167" Type="http://schemas.openxmlformats.org/officeDocument/2006/relationships/image" Target="../media/image348.png"/><Relationship Id="rId188" Type="http://schemas.openxmlformats.org/officeDocument/2006/relationships/customXml" Target="../ink/ink298.xml"/><Relationship Id="rId7" Type="http://schemas.openxmlformats.org/officeDocument/2006/relationships/image" Target="../media/image106.png"/><Relationship Id="rId71" Type="http://schemas.openxmlformats.org/officeDocument/2006/relationships/image" Target="../media/image302.png"/><Relationship Id="rId92" Type="http://schemas.openxmlformats.org/officeDocument/2006/relationships/customXml" Target="../ink/ink250.xml"/><Relationship Id="rId162" Type="http://schemas.openxmlformats.org/officeDocument/2006/relationships/customXml" Target="../ink/ink285.xml"/><Relationship Id="rId183" Type="http://schemas.openxmlformats.org/officeDocument/2006/relationships/image" Target="../media/image356.png"/><Relationship Id="rId2" Type="http://schemas.openxmlformats.org/officeDocument/2006/relationships/notesSlide" Target="../notesSlides/notesSlide5.xml"/><Relationship Id="rId29" Type="http://schemas.openxmlformats.org/officeDocument/2006/relationships/image" Target="../media/image281.png"/><Relationship Id="rId24" Type="http://schemas.openxmlformats.org/officeDocument/2006/relationships/customXml" Target="../ink/ink216.xml"/><Relationship Id="rId40" Type="http://schemas.openxmlformats.org/officeDocument/2006/relationships/customXml" Target="../ink/ink224.xml"/><Relationship Id="rId45" Type="http://schemas.openxmlformats.org/officeDocument/2006/relationships/image" Target="../media/image289.png"/><Relationship Id="rId66" Type="http://schemas.openxmlformats.org/officeDocument/2006/relationships/customXml" Target="../ink/ink237.xml"/><Relationship Id="rId87" Type="http://schemas.openxmlformats.org/officeDocument/2006/relationships/image" Target="../media/image310.png"/><Relationship Id="rId110" Type="http://schemas.openxmlformats.org/officeDocument/2006/relationships/customXml" Target="../ink/ink259.xml"/><Relationship Id="rId115" Type="http://schemas.openxmlformats.org/officeDocument/2006/relationships/image" Target="../media/image323.png"/><Relationship Id="rId131" Type="http://schemas.openxmlformats.org/officeDocument/2006/relationships/image" Target="../media/image109.png"/><Relationship Id="rId136" Type="http://schemas.openxmlformats.org/officeDocument/2006/relationships/customXml" Target="../ink/ink272.xml"/><Relationship Id="rId157" Type="http://schemas.openxmlformats.org/officeDocument/2006/relationships/image" Target="../media/image343.png"/><Relationship Id="rId178" Type="http://schemas.openxmlformats.org/officeDocument/2006/relationships/customXml" Target="../ink/ink293.xml"/><Relationship Id="rId61" Type="http://schemas.openxmlformats.org/officeDocument/2006/relationships/image" Target="../media/image297.png"/><Relationship Id="rId82" Type="http://schemas.openxmlformats.org/officeDocument/2006/relationships/customXml" Target="../ink/ink245.xml"/><Relationship Id="rId152" Type="http://schemas.openxmlformats.org/officeDocument/2006/relationships/customXml" Target="../ink/ink280.xml"/><Relationship Id="rId173" Type="http://schemas.openxmlformats.org/officeDocument/2006/relationships/image" Target="../media/image351.png"/><Relationship Id="rId19" Type="http://schemas.openxmlformats.org/officeDocument/2006/relationships/image" Target="../media/image277.png"/><Relationship Id="rId14" Type="http://schemas.openxmlformats.org/officeDocument/2006/relationships/customXml" Target="../ink/ink211.xml"/><Relationship Id="rId30" Type="http://schemas.openxmlformats.org/officeDocument/2006/relationships/customXml" Target="../ink/ink219.xml"/><Relationship Id="rId35" Type="http://schemas.openxmlformats.org/officeDocument/2006/relationships/image" Target="../media/image284.png"/><Relationship Id="rId56" Type="http://schemas.openxmlformats.org/officeDocument/2006/relationships/customXml" Target="../ink/ink232.xml"/><Relationship Id="rId77" Type="http://schemas.openxmlformats.org/officeDocument/2006/relationships/image" Target="../media/image305.png"/><Relationship Id="rId100" Type="http://schemas.openxmlformats.org/officeDocument/2006/relationships/customXml" Target="../ink/ink254.xml"/><Relationship Id="rId105" Type="http://schemas.openxmlformats.org/officeDocument/2006/relationships/image" Target="../media/image319.png"/><Relationship Id="rId126" Type="http://schemas.openxmlformats.org/officeDocument/2006/relationships/customXml" Target="../ink/ink267.xml"/><Relationship Id="rId147" Type="http://schemas.openxmlformats.org/officeDocument/2006/relationships/image" Target="../media/image338.png"/><Relationship Id="rId168" Type="http://schemas.openxmlformats.org/officeDocument/2006/relationships/customXml" Target="../ink/ink288.xml"/><Relationship Id="rId8" Type="http://schemas.openxmlformats.org/officeDocument/2006/relationships/customXml" Target="../ink/ink208.xml"/><Relationship Id="rId51" Type="http://schemas.openxmlformats.org/officeDocument/2006/relationships/image" Target="../media/image292.png"/><Relationship Id="rId72" Type="http://schemas.openxmlformats.org/officeDocument/2006/relationships/customXml" Target="../ink/ink240.xml"/><Relationship Id="rId93" Type="http://schemas.openxmlformats.org/officeDocument/2006/relationships/image" Target="../media/image313.png"/><Relationship Id="rId98" Type="http://schemas.openxmlformats.org/officeDocument/2006/relationships/customXml" Target="../ink/ink253.xml"/><Relationship Id="rId121" Type="http://schemas.openxmlformats.org/officeDocument/2006/relationships/image" Target="../media/image325.png"/><Relationship Id="rId142" Type="http://schemas.openxmlformats.org/officeDocument/2006/relationships/customXml" Target="../ink/ink275.xml"/><Relationship Id="rId163" Type="http://schemas.openxmlformats.org/officeDocument/2006/relationships/image" Target="../media/image346.png"/><Relationship Id="rId184" Type="http://schemas.openxmlformats.org/officeDocument/2006/relationships/customXml" Target="../ink/ink296.xml"/><Relationship Id="rId189" Type="http://schemas.openxmlformats.org/officeDocument/2006/relationships/image" Target="../media/image112.png"/><Relationship Id="rId3" Type="http://schemas.openxmlformats.org/officeDocument/2006/relationships/image" Target="../media/image41.png"/><Relationship Id="rId25" Type="http://schemas.openxmlformats.org/officeDocument/2006/relationships/image" Target="../media/image279.png"/><Relationship Id="rId46" Type="http://schemas.openxmlformats.org/officeDocument/2006/relationships/customXml" Target="../ink/ink227.xml"/><Relationship Id="rId67" Type="http://schemas.openxmlformats.org/officeDocument/2006/relationships/image" Target="../media/image300.png"/><Relationship Id="rId116" Type="http://schemas.openxmlformats.org/officeDocument/2006/relationships/customXml" Target="../ink/ink262.xml"/><Relationship Id="rId137" Type="http://schemas.openxmlformats.org/officeDocument/2006/relationships/image" Target="../media/image333.png"/><Relationship Id="rId158" Type="http://schemas.openxmlformats.org/officeDocument/2006/relationships/customXml" Target="../ink/ink283.xml"/><Relationship Id="rId20" Type="http://schemas.openxmlformats.org/officeDocument/2006/relationships/customXml" Target="../ink/ink214.xml"/><Relationship Id="rId41" Type="http://schemas.openxmlformats.org/officeDocument/2006/relationships/image" Target="../media/image287.png"/><Relationship Id="rId62" Type="http://schemas.openxmlformats.org/officeDocument/2006/relationships/customXml" Target="../ink/ink235.xml"/><Relationship Id="rId83" Type="http://schemas.openxmlformats.org/officeDocument/2006/relationships/image" Target="../media/image308.png"/><Relationship Id="rId88" Type="http://schemas.openxmlformats.org/officeDocument/2006/relationships/customXml" Target="../ink/ink248.xml"/><Relationship Id="rId111" Type="http://schemas.openxmlformats.org/officeDocument/2006/relationships/image" Target="../media/image321.png"/><Relationship Id="rId132" Type="http://schemas.openxmlformats.org/officeDocument/2006/relationships/customXml" Target="../ink/ink270.xml"/><Relationship Id="rId153" Type="http://schemas.openxmlformats.org/officeDocument/2006/relationships/image" Target="../media/image341.png"/><Relationship Id="rId174" Type="http://schemas.openxmlformats.org/officeDocument/2006/relationships/customXml" Target="../ink/ink291.xml"/><Relationship Id="rId179" Type="http://schemas.openxmlformats.org/officeDocument/2006/relationships/image" Target="../media/image354.png"/><Relationship Id="rId15" Type="http://schemas.openxmlformats.org/officeDocument/2006/relationships/image" Target="../media/image275.png"/><Relationship Id="rId36" Type="http://schemas.openxmlformats.org/officeDocument/2006/relationships/customXml" Target="../ink/ink222.xml"/><Relationship Id="rId57" Type="http://schemas.openxmlformats.org/officeDocument/2006/relationships/image" Target="../media/image295.png"/><Relationship Id="rId106" Type="http://schemas.openxmlformats.org/officeDocument/2006/relationships/customXml" Target="../ink/ink257.xml"/><Relationship Id="rId127" Type="http://schemas.openxmlformats.org/officeDocument/2006/relationships/image" Target="../media/image328.png"/><Relationship Id="rId10" Type="http://schemas.openxmlformats.org/officeDocument/2006/relationships/customXml" Target="../ink/ink209.xml"/><Relationship Id="rId31" Type="http://schemas.openxmlformats.org/officeDocument/2006/relationships/image" Target="../media/image282.png"/><Relationship Id="rId52" Type="http://schemas.openxmlformats.org/officeDocument/2006/relationships/customXml" Target="../ink/ink230.xml"/><Relationship Id="rId73" Type="http://schemas.openxmlformats.org/officeDocument/2006/relationships/image" Target="../media/image303.png"/><Relationship Id="rId78" Type="http://schemas.openxmlformats.org/officeDocument/2006/relationships/customXml" Target="../ink/ink243.xml"/><Relationship Id="rId94" Type="http://schemas.openxmlformats.org/officeDocument/2006/relationships/customXml" Target="../ink/ink251.xml"/><Relationship Id="rId99" Type="http://schemas.openxmlformats.org/officeDocument/2006/relationships/image" Target="../media/image316.png"/><Relationship Id="rId101" Type="http://schemas.openxmlformats.org/officeDocument/2006/relationships/image" Target="../media/image317.png"/><Relationship Id="rId122" Type="http://schemas.openxmlformats.org/officeDocument/2006/relationships/customXml" Target="../ink/ink265.xml"/><Relationship Id="rId143" Type="http://schemas.openxmlformats.org/officeDocument/2006/relationships/image" Target="../media/image336.png"/><Relationship Id="rId148" Type="http://schemas.openxmlformats.org/officeDocument/2006/relationships/customXml" Target="../ink/ink278.xml"/><Relationship Id="rId164" Type="http://schemas.openxmlformats.org/officeDocument/2006/relationships/customXml" Target="../ink/ink286.xml"/><Relationship Id="rId169" Type="http://schemas.openxmlformats.org/officeDocument/2006/relationships/image" Target="../media/image349.png"/><Relationship Id="rId185" Type="http://schemas.openxmlformats.org/officeDocument/2006/relationships/image" Target="../media/image357.png"/><Relationship Id="rId4" Type="http://schemas.openxmlformats.org/officeDocument/2006/relationships/customXml" Target="../ink/ink207.xml"/><Relationship Id="rId9" Type="http://schemas.openxmlformats.org/officeDocument/2006/relationships/image" Target="../media/image272.png"/><Relationship Id="rId180" Type="http://schemas.openxmlformats.org/officeDocument/2006/relationships/customXml" Target="../ink/ink294.xml"/><Relationship Id="rId26" Type="http://schemas.openxmlformats.org/officeDocument/2006/relationships/customXml" Target="../ink/ink217.xml"/><Relationship Id="rId47" Type="http://schemas.openxmlformats.org/officeDocument/2006/relationships/image" Target="../media/image290.png"/><Relationship Id="rId68" Type="http://schemas.openxmlformats.org/officeDocument/2006/relationships/customXml" Target="../ink/ink238.xml"/><Relationship Id="rId89" Type="http://schemas.openxmlformats.org/officeDocument/2006/relationships/image" Target="../media/image311.png"/><Relationship Id="rId112" Type="http://schemas.openxmlformats.org/officeDocument/2006/relationships/customXml" Target="../ink/ink260.xml"/><Relationship Id="rId133" Type="http://schemas.openxmlformats.org/officeDocument/2006/relationships/image" Target="../media/image110.png"/><Relationship Id="rId154" Type="http://schemas.openxmlformats.org/officeDocument/2006/relationships/customXml" Target="../ink/ink281.xml"/><Relationship Id="rId175" Type="http://schemas.openxmlformats.org/officeDocument/2006/relationships/image" Target="../media/image352.png"/><Relationship Id="rId16" Type="http://schemas.openxmlformats.org/officeDocument/2006/relationships/customXml" Target="../ink/ink212.xml"/><Relationship Id="rId37" Type="http://schemas.openxmlformats.org/officeDocument/2006/relationships/image" Target="../media/image285.png"/><Relationship Id="rId58" Type="http://schemas.openxmlformats.org/officeDocument/2006/relationships/customXml" Target="../ink/ink233.xml"/><Relationship Id="rId79" Type="http://schemas.openxmlformats.org/officeDocument/2006/relationships/image" Target="../media/image306.png"/><Relationship Id="rId102" Type="http://schemas.openxmlformats.org/officeDocument/2006/relationships/customXml" Target="../ink/ink255.xml"/><Relationship Id="rId123" Type="http://schemas.openxmlformats.org/officeDocument/2006/relationships/image" Target="../media/image107.png"/><Relationship Id="rId144" Type="http://schemas.openxmlformats.org/officeDocument/2006/relationships/customXml" Target="../ink/ink276.xml"/><Relationship Id="rId90" Type="http://schemas.openxmlformats.org/officeDocument/2006/relationships/customXml" Target="../ink/ink249.xml"/><Relationship Id="rId165" Type="http://schemas.openxmlformats.org/officeDocument/2006/relationships/image" Target="../media/image347.png"/><Relationship Id="rId186" Type="http://schemas.openxmlformats.org/officeDocument/2006/relationships/customXml" Target="../ink/ink297.xml"/><Relationship Id="rId27" Type="http://schemas.openxmlformats.org/officeDocument/2006/relationships/image" Target="../media/image280.png"/><Relationship Id="rId48" Type="http://schemas.openxmlformats.org/officeDocument/2006/relationships/customXml" Target="../ink/ink228.xml"/><Relationship Id="rId69" Type="http://schemas.openxmlformats.org/officeDocument/2006/relationships/image" Target="../media/image301.png"/><Relationship Id="rId113" Type="http://schemas.openxmlformats.org/officeDocument/2006/relationships/image" Target="../media/image322.png"/><Relationship Id="rId134" Type="http://schemas.openxmlformats.org/officeDocument/2006/relationships/customXml" Target="../ink/ink271.xml"/><Relationship Id="rId80" Type="http://schemas.openxmlformats.org/officeDocument/2006/relationships/customXml" Target="../ink/ink244.xml"/><Relationship Id="rId155" Type="http://schemas.openxmlformats.org/officeDocument/2006/relationships/image" Target="../media/image342.png"/><Relationship Id="rId176" Type="http://schemas.openxmlformats.org/officeDocument/2006/relationships/customXml" Target="../ink/ink292.xml"/><Relationship Id="rId17" Type="http://schemas.openxmlformats.org/officeDocument/2006/relationships/image" Target="../media/image276.png"/><Relationship Id="rId38" Type="http://schemas.openxmlformats.org/officeDocument/2006/relationships/customXml" Target="../ink/ink223.xml"/><Relationship Id="rId59" Type="http://schemas.openxmlformats.org/officeDocument/2006/relationships/image" Target="../media/image296.png"/><Relationship Id="rId103" Type="http://schemas.openxmlformats.org/officeDocument/2006/relationships/image" Target="../media/image318.png"/><Relationship Id="rId124" Type="http://schemas.openxmlformats.org/officeDocument/2006/relationships/customXml" Target="../ink/ink266.xml"/><Relationship Id="rId70" Type="http://schemas.openxmlformats.org/officeDocument/2006/relationships/customXml" Target="../ink/ink239.xml"/><Relationship Id="rId91" Type="http://schemas.openxmlformats.org/officeDocument/2006/relationships/image" Target="../media/image312.png"/><Relationship Id="rId145" Type="http://schemas.openxmlformats.org/officeDocument/2006/relationships/image" Target="../media/image337.png"/><Relationship Id="rId166" Type="http://schemas.openxmlformats.org/officeDocument/2006/relationships/customXml" Target="../ink/ink287.xml"/><Relationship Id="rId187" Type="http://schemas.openxmlformats.org/officeDocument/2006/relationships/image" Target="../media/image358.png"/><Relationship Id="rId1" Type="http://schemas.openxmlformats.org/officeDocument/2006/relationships/slideLayout" Target="../slideLayouts/slideLayout7.xml"/><Relationship Id="rId28" Type="http://schemas.openxmlformats.org/officeDocument/2006/relationships/customXml" Target="../ink/ink218.xml"/><Relationship Id="rId49" Type="http://schemas.openxmlformats.org/officeDocument/2006/relationships/image" Target="../media/image291.png"/><Relationship Id="rId114" Type="http://schemas.openxmlformats.org/officeDocument/2006/relationships/customXml" Target="../ink/ink261.xml"/><Relationship Id="rId60" Type="http://schemas.openxmlformats.org/officeDocument/2006/relationships/customXml" Target="../ink/ink234.xml"/><Relationship Id="rId81" Type="http://schemas.openxmlformats.org/officeDocument/2006/relationships/image" Target="../media/image307.png"/><Relationship Id="rId135" Type="http://schemas.openxmlformats.org/officeDocument/2006/relationships/image" Target="../media/image332.png"/><Relationship Id="rId156" Type="http://schemas.openxmlformats.org/officeDocument/2006/relationships/customXml" Target="../ink/ink282.xml"/><Relationship Id="rId177" Type="http://schemas.openxmlformats.org/officeDocument/2006/relationships/image" Target="../media/image353.png"/></Relationships>
</file>

<file path=ppt/slides/_rels/slide6.xml.rels><?xml version="1.0" encoding="UTF-8" standalone="yes"?>
<Relationships xmlns="http://schemas.openxmlformats.org/package/2006/relationships"><Relationship Id="rId26" Type="http://schemas.openxmlformats.org/officeDocument/2006/relationships/image" Target="../media/image543.png"/><Relationship Id="rId21" Type="http://schemas.openxmlformats.org/officeDocument/2006/relationships/customXml" Target="../ink/ink307.xml"/><Relationship Id="rId42" Type="http://schemas.openxmlformats.org/officeDocument/2006/relationships/image" Target="../media/image551.png"/><Relationship Id="rId47" Type="http://schemas.openxmlformats.org/officeDocument/2006/relationships/customXml" Target="../ink/ink320.xml"/><Relationship Id="rId63" Type="http://schemas.openxmlformats.org/officeDocument/2006/relationships/customXml" Target="../ink/ink328.xml"/><Relationship Id="rId68" Type="http://schemas.openxmlformats.org/officeDocument/2006/relationships/image" Target="../media/image562.png"/><Relationship Id="rId84" Type="http://schemas.openxmlformats.org/officeDocument/2006/relationships/customXml" Target="../ink/ink339.xml"/><Relationship Id="rId16" Type="http://schemas.openxmlformats.org/officeDocument/2006/relationships/image" Target="../media/image538.png"/><Relationship Id="rId11" Type="http://schemas.openxmlformats.org/officeDocument/2006/relationships/customXml" Target="../ink/ink302.xml"/><Relationship Id="rId32" Type="http://schemas.openxmlformats.org/officeDocument/2006/relationships/image" Target="../media/image546.png"/><Relationship Id="rId37" Type="http://schemas.openxmlformats.org/officeDocument/2006/relationships/customXml" Target="../ink/ink315.xml"/><Relationship Id="rId53" Type="http://schemas.openxmlformats.org/officeDocument/2006/relationships/customXml" Target="../ink/ink323.xml"/><Relationship Id="rId58" Type="http://schemas.openxmlformats.org/officeDocument/2006/relationships/image" Target="../media/image557.png"/><Relationship Id="rId74" Type="http://schemas.openxmlformats.org/officeDocument/2006/relationships/customXml" Target="../ink/ink334.xml"/><Relationship Id="rId79" Type="http://schemas.openxmlformats.org/officeDocument/2006/relationships/image" Target="../media/image567.png"/><Relationship Id="rId19" Type="http://schemas.openxmlformats.org/officeDocument/2006/relationships/customXml" Target="../ink/ink306.xml"/><Relationship Id="rId14" Type="http://schemas.openxmlformats.org/officeDocument/2006/relationships/image" Target="../media/image537.png"/><Relationship Id="rId22" Type="http://schemas.openxmlformats.org/officeDocument/2006/relationships/image" Target="../media/image541.png"/><Relationship Id="rId27" Type="http://schemas.openxmlformats.org/officeDocument/2006/relationships/customXml" Target="../ink/ink310.xml"/><Relationship Id="rId30" Type="http://schemas.openxmlformats.org/officeDocument/2006/relationships/image" Target="../media/image545.png"/><Relationship Id="rId35" Type="http://schemas.openxmlformats.org/officeDocument/2006/relationships/customXml" Target="../ink/ink314.xml"/><Relationship Id="rId43" Type="http://schemas.openxmlformats.org/officeDocument/2006/relationships/customXml" Target="../ink/ink318.xml"/><Relationship Id="rId48" Type="http://schemas.openxmlformats.org/officeDocument/2006/relationships/image" Target="../media/image554.png"/><Relationship Id="rId56" Type="http://schemas.openxmlformats.org/officeDocument/2006/relationships/image" Target="../media/image556.png"/><Relationship Id="rId64" Type="http://schemas.openxmlformats.org/officeDocument/2006/relationships/image" Target="../media/image560.png"/><Relationship Id="rId69" Type="http://schemas.openxmlformats.org/officeDocument/2006/relationships/customXml" Target="../ink/ink331.xml"/><Relationship Id="rId77" Type="http://schemas.openxmlformats.org/officeDocument/2006/relationships/image" Target="../media/image566.png"/><Relationship Id="rId8" Type="http://schemas.openxmlformats.org/officeDocument/2006/relationships/image" Target="../media/image534.png"/><Relationship Id="rId51" Type="http://schemas.openxmlformats.org/officeDocument/2006/relationships/customXml" Target="../ink/ink322.xml"/><Relationship Id="rId72" Type="http://schemas.openxmlformats.org/officeDocument/2006/relationships/customXml" Target="../ink/ink333.xml"/><Relationship Id="rId80" Type="http://schemas.openxmlformats.org/officeDocument/2006/relationships/customXml" Target="../ink/ink337.xml"/><Relationship Id="rId85" Type="http://schemas.openxmlformats.org/officeDocument/2006/relationships/image" Target="../media/image570.png"/><Relationship Id="rId3" Type="http://schemas.openxmlformats.org/officeDocument/2006/relationships/customXml" Target="../ink/ink299.xml"/><Relationship Id="rId12" Type="http://schemas.openxmlformats.org/officeDocument/2006/relationships/image" Target="../media/image536.png"/><Relationship Id="rId17" Type="http://schemas.openxmlformats.org/officeDocument/2006/relationships/customXml" Target="../ink/ink305.xml"/><Relationship Id="rId25" Type="http://schemas.openxmlformats.org/officeDocument/2006/relationships/customXml" Target="../ink/ink309.xml"/><Relationship Id="rId33" Type="http://schemas.openxmlformats.org/officeDocument/2006/relationships/customXml" Target="../ink/ink313.xml"/><Relationship Id="rId38" Type="http://schemas.openxmlformats.org/officeDocument/2006/relationships/image" Target="../media/image549.png"/><Relationship Id="rId46" Type="http://schemas.openxmlformats.org/officeDocument/2006/relationships/image" Target="../media/image553.png"/><Relationship Id="rId59" Type="http://schemas.openxmlformats.org/officeDocument/2006/relationships/customXml" Target="../ink/ink326.xml"/><Relationship Id="rId67" Type="http://schemas.openxmlformats.org/officeDocument/2006/relationships/customXml" Target="../ink/ink330.xml"/><Relationship Id="rId20" Type="http://schemas.openxmlformats.org/officeDocument/2006/relationships/image" Target="../media/image540.png"/><Relationship Id="rId41" Type="http://schemas.openxmlformats.org/officeDocument/2006/relationships/customXml" Target="../ink/ink317.xml"/><Relationship Id="rId54" Type="http://schemas.openxmlformats.org/officeDocument/2006/relationships/image" Target="../media/image555.png"/><Relationship Id="rId62" Type="http://schemas.openxmlformats.org/officeDocument/2006/relationships/image" Target="../media/image559.png"/><Relationship Id="rId70" Type="http://schemas.openxmlformats.org/officeDocument/2006/relationships/customXml" Target="../ink/ink332.xml"/><Relationship Id="rId75" Type="http://schemas.openxmlformats.org/officeDocument/2006/relationships/image" Target="../media/image565.png"/><Relationship Id="rId83" Type="http://schemas.openxmlformats.org/officeDocument/2006/relationships/image" Target="../media/image569.png"/><Relationship Id="rId1" Type="http://schemas.openxmlformats.org/officeDocument/2006/relationships/slideLayout" Target="../slideLayouts/slideLayout3.xml"/><Relationship Id="rId6" Type="http://schemas.openxmlformats.org/officeDocument/2006/relationships/image" Target="../media/image533.png"/><Relationship Id="rId15" Type="http://schemas.openxmlformats.org/officeDocument/2006/relationships/customXml" Target="../ink/ink304.xml"/><Relationship Id="rId23" Type="http://schemas.openxmlformats.org/officeDocument/2006/relationships/customXml" Target="../ink/ink308.xml"/><Relationship Id="rId28" Type="http://schemas.openxmlformats.org/officeDocument/2006/relationships/image" Target="../media/image544.png"/><Relationship Id="rId36" Type="http://schemas.openxmlformats.org/officeDocument/2006/relationships/image" Target="../media/image548.png"/><Relationship Id="rId49" Type="http://schemas.openxmlformats.org/officeDocument/2006/relationships/customXml" Target="../ink/ink321.xml"/><Relationship Id="rId57" Type="http://schemas.openxmlformats.org/officeDocument/2006/relationships/customXml" Target="../ink/ink325.xml"/><Relationship Id="rId10" Type="http://schemas.openxmlformats.org/officeDocument/2006/relationships/image" Target="../media/image535.png"/><Relationship Id="rId31" Type="http://schemas.openxmlformats.org/officeDocument/2006/relationships/customXml" Target="../ink/ink312.xml"/><Relationship Id="rId44" Type="http://schemas.openxmlformats.org/officeDocument/2006/relationships/image" Target="../media/image552.png"/><Relationship Id="rId52" Type="http://schemas.openxmlformats.org/officeDocument/2006/relationships/image" Target="../media/image253.png"/><Relationship Id="rId60" Type="http://schemas.openxmlformats.org/officeDocument/2006/relationships/image" Target="../media/image558.png"/><Relationship Id="rId65" Type="http://schemas.openxmlformats.org/officeDocument/2006/relationships/customXml" Target="../ink/ink329.xml"/><Relationship Id="rId73" Type="http://schemas.openxmlformats.org/officeDocument/2006/relationships/image" Target="../media/image564.png"/><Relationship Id="rId78" Type="http://schemas.openxmlformats.org/officeDocument/2006/relationships/customXml" Target="../ink/ink336.xml"/><Relationship Id="rId81" Type="http://schemas.openxmlformats.org/officeDocument/2006/relationships/image" Target="../media/image568.png"/><Relationship Id="rId86" Type="http://schemas.openxmlformats.org/officeDocument/2006/relationships/customXml" Target="../ink/ink340.xml"/><Relationship Id="rId9" Type="http://schemas.openxmlformats.org/officeDocument/2006/relationships/customXml" Target="../ink/ink301.xml"/><Relationship Id="rId13" Type="http://schemas.openxmlformats.org/officeDocument/2006/relationships/customXml" Target="../ink/ink303.xml"/><Relationship Id="rId18" Type="http://schemas.openxmlformats.org/officeDocument/2006/relationships/image" Target="../media/image539.png"/><Relationship Id="rId39" Type="http://schemas.openxmlformats.org/officeDocument/2006/relationships/customXml" Target="../ink/ink316.xml"/><Relationship Id="rId34" Type="http://schemas.openxmlformats.org/officeDocument/2006/relationships/image" Target="../media/image547.png"/><Relationship Id="rId50" Type="http://schemas.openxmlformats.org/officeDocument/2006/relationships/image" Target="../media/image239.png"/><Relationship Id="rId55" Type="http://schemas.openxmlformats.org/officeDocument/2006/relationships/customXml" Target="../ink/ink324.xml"/><Relationship Id="rId76" Type="http://schemas.openxmlformats.org/officeDocument/2006/relationships/customXml" Target="../ink/ink335.xml"/><Relationship Id="rId7" Type="http://schemas.openxmlformats.org/officeDocument/2006/relationships/customXml" Target="../ink/ink300.xml"/><Relationship Id="rId71" Type="http://schemas.openxmlformats.org/officeDocument/2006/relationships/image" Target="../media/image563.png"/><Relationship Id="rId2" Type="http://schemas.openxmlformats.org/officeDocument/2006/relationships/notesSlide" Target="../notesSlides/notesSlide6.xml"/><Relationship Id="rId29" Type="http://schemas.openxmlformats.org/officeDocument/2006/relationships/customXml" Target="../ink/ink311.xml"/><Relationship Id="rId24" Type="http://schemas.openxmlformats.org/officeDocument/2006/relationships/image" Target="../media/image542.png"/><Relationship Id="rId40" Type="http://schemas.openxmlformats.org/officeDocument/2006/relationships/image" Target="../media/image550.png"/><Relationship Id="rId45" Type="http://schemas.openxmlformats.org/officeDocument/2006/relationships/customXml" Target="../ink/ink319.xml"/><Relationship Id="rId66" Type="http://schemas.openxmlformats.org/officeDocument/2006/relationships/image" Target="../media/image561.png"/><Relationship Id="rId87" Type="http://schemas.openxmlformats.org/officeDocument/2006/relationships/image" Target="../media/image571.png"/><Relationship Id="rId61" Type="http://schemas.openxmlformats.org/officeDocument/2006/relationships/customXml" Target="../ink/ink327.xml"/><Relationship Id="rId82" Type="http://schemas.openxmlformats.org/officeDocument/2006/relationships/customXml" Target="../ink/ink338.xml"/></Relationships>
</file>

<file path=ppt/slides/_rels/slide7.xml.rels><?xml version="1.0" encoding="UTF-8" standalone="yes"?>
<Relationships xmlns="http://schemas.openxmlformats.org/package/2006/relationships"><Relationship Id="rId26" Type="http://schemas.openxmlformats.org/officeDocument/2006/relationships/customXml" Target="../ink/ink351.xml"/><Relationship Id="rId21" Type="http://schemas.openxmlformats.org/officeDocument/2006/relationships/image" Target="../media/image121.png"/><Relationship Id="rId42" Type="http://schemas.openxmlformats.org/officeDocument/2006/relationships/customXml" Target="../ink/ink359.xml"/><Relationship Id="rId47" Type="http://schemas.openxmlformats.org/officeDocument/2006/relationships/image" Target="../media/image228.png"/><Relationship Id="rId63" Type="http://schemas.openxmlformats.org/officeDocument/2006/relationships/image" Target="../media/image235.png"/><Relationship Id="rId68" Type="http://schemas.openxmlformats.org/officeDocument/2006/relationships/customXml" Target="../ink/ink372.xml"/><Relationship Id="rId84" Type="http://schemas.openxmlformats.org/officeDocument/2006/relationships/customXml" Target="../ink/ink380.xml"/><Relationship Id="rId89" Type="http://schemas.openxmlformats.org/officeDocument/2006/relationships/image" Target="../media/image249.png"/><Relationship Id="rId16" Type="http://schemas.openxmlformats.org/officeDocument/2006/relationships/customXml" Target="../ink/ink346.xml"/><Relationship Id="rId11" Type="http://schemas.openxmlformats.org/officeDocument/2006/relationships/image" Target="../media/image116.png"/><Relationship Id="rId32" Type="http://schemas.openxmlformats.org/officeDocument/2006/relationships/customXml" Target="../ink/ink354.xml"/><Relationship Id="rId37" Type="http://schemas.openxmlformats.org/officeDocument/2006/relationships/image" Target="../media/image223.png"/><Relationship Id="rId53" Type="http://schemas.openxmlformats.org/officeDocument/2006/relationships/image" Target="../media/image1.png"/><Relationship Id="rId58" Type="http://schemas.openxmlformats.org/officeDocument/2006/relationships/customXml" Target="../ink/ink367.xml"/><Relationship Id="rId74" Type="http://schemas.openxmlformats.org/officeDocument/2006/relationships/customXml" Target="../ink/ink375.xml"/><Relationship Id="rId79" Type="http://schemas.openxmlformats.org/officeDocument/2006/relationships/image" Target="../media/image244.png"/><Relationship Id="rId90" Type="http://schemas.openxmlformats.org/officeDocument/2006/relationships/customXml" Target="../ink/ink383.xml"/><Relationship Id="rId95" Type="http://schemas.openxmlformats.org/officeDocument/2006/relationships/image" Target="../media/image252.png"/><Relationship Id="rId22" Type="http://schemas.openxmlformats.org/officeDocument/2006/relationships/customXml" Target="../ink/ink349.xml"/><Relationship Id="rId27" Type="http://schemas.openxmlformats.org/officeDocument/2006/relationships/image" Target="../media/image188.png"/><Relationship Id="rId43" Type="http://schemas.openxmlformats.org/officeDocument/2006/relationships/image" Target="../media/image226.png"/><Relationship Id="rId48" Type="http://schemas.openxmlformats.org/officeDocument/2006/relationships/customXml" Target="../ink/ink362.xml"/><Relationship Id="rId64" Type="http://schemas.openxmlformats.org/officeDocument/2006/relationships/customXml" Target="../ink/ink370.xml"/><Relationship Id="rId69" Type="http://schemas.openxmlformats.org/officeDocument/2006/relationships/image" Target="../media/image238.png"/><Relationship Id="rId8" Type="http://schemas.openxmlformats.org/officeDocument/2006/relationships/customXml" Target="../ink/ink342.xml"/><Relationship Id="rId51" Type="http://schemas.openxmlformats.org/officeDocument/2006/relationships/image" Target="../media/image230.png"/><Relationship Id="rId72" Type="http://schemas.openxmlformats.org/officeDocument/2006/relationships/customXml" Target="../ink/ink374.xml"/><Relationship Id="rId80" Type="http://schemas.openxmlformats.org/officeDocument/2006/relationships/customXml" Target="../ink/ink378.xml"/><Relationship Id="rId85" Type="http://schemas.openxmlformats.org/officeDocument/2006/relationships/image" Target="../media/image247.png"/><Relationship Id="rId93" Type="http://schemas.openxmlformats.org/officeDocument/2006/relationships/image" Target="../media/image251.png"/><Relationship Id="rId3" Type="http://schemas.openxmlformats.org/officeDocument/2006/relationships/image" Target="../media/image42.png"/><Relationship Id="rId12" Type="http://schemas.openxmlformats.org/officeDocument/2006/relationships/customXml" Target="../ink/ink344.xml"/><Relationship Id="rId17" Type="http://schemas.openxmlformats.org/officeDocument/2006/relationships/image" Target="../media/image119.png"/><Relationship Id="rId25" Type="http://schemas.openxmlformats.org/officeDocument/2006/relationships/image" Target="../media/image123.png"/><Relationship Id="rId33" Type="http://schemas.openxmlformats.org/officeDocument/2006/relationships/image" Target="../media/image221.png"/><Relationship Id="rId38" Type="http://schemas.openxmlformats.org/officeDocument/2006/relationships/customXml" Target="../ink/ink357.xml"/><Relationship Id="rId46" Type="http://schemas.openxmlformats.org/officeDocument/2006/relationships/customXml" Target="../ink/ink361.xml"/><Relationship Id="rId59" Type="http://schemas.openxmlformats.org/officeDocument/2006/relationships/image" Target="../media/image233.png"/><Relationship Id="rId67" Type="http://schemas.openxmlformats.org/officeDocument/2006/relationships/image" Target="../media/image237.png"/><Relationship Id="rId20" Type="http://schemas.openxmlformats.org/officeDocument/2006/relationships/customXml" Target="../ink/ink348.xml"/><Relationship Id="rId41" Type="http://schemas.openxmlformats.org/officeDocument/2006/relationships/image" Target="../media/image225.png"/><Relationship Id="rId54" Type="http://schemas.openxmlformats.org/officeDocument/2006/relationships/customXml" Target="../ink/ink365.xml"/><Relationship Id="rId62" Type="http://schemas.openxmlformats.org/officeDocument/2006/relationships/customXml" Target="../ink/ink369.xml"/><Relationship Id="rId70" Type="http://schemas.openxmlformats.org/officeDocument/2006/relationships/customXml" Target="../ink/ink373.xml"/><Relationship Id="rId75" Type="http://schemas.openxmlformats.org/officeDocument/2006/relationships/image" Target="../media/image242.png"/><Relationship Id="rId83" Type="http://schemas.openxmlformats.org/officeDocument/2006/relationships/image" Target="../media/image246.png"/><Relationship Id="rId88" Type="http://schemas.openxmlformats.org/officeDocument/2006/relationships/customXml" Target="../ink/ink382.xml"/><Relationship Id="rId91" Type="http://schemas.openxmlformats.org/officeDocument/2006/relationships/image" Target="../media/image250.png"/><Relationship Id="rId1" Type="http://schemas.openxmlformats.org/officeDocument/2006/relationships/slideLayout" Target="../slideLayouts/slideLayout7.xml"/><Relationship Id="rId15" Type="http://schemas.openxmlformats.org/officeDocument/2006/relationships/image" Target="../media/image118.png"/><Relationship Id="rId23" Type="http://schemas.openxmlformats.org/officeDocument/2006/relationships/image" Target="../media/image122.png"/><Relationship Id="rId28" Type="http://schemas.openxmlformats.org/officeDocument/2006/relationships/customXml" Target="../ink/ink352.xml"/><Relationship Id="rId36" Type="http://schemas.openxmlformats.org/officeDocument/2006/relationships/customXml" Target="../ink/ink356.xml"/><Relationship Id="rId49" Type="http://schemas.openxmlformats.org/officeDocument/2006/relationships/image" Target="../media/image229.png"/><Relationship Id="rId57" Type="http://schemas.openxmlformats.org/officeDocument/2006/relationships/image" Target="../media/image232.png"/><Relationship Id="rId10" Type="http://schemas.openxmlformats.org/officeDocument/2006/relationships/customXml" Target="../ink/ink343.xml"/><Relationship Id="rId31" Type="http://schemas.openxmlformats.org/officeDocument/2006/relationships/image" Target="../media/image220.png"/><Relationship Id="rId44" Type="http://schemas.openxmlformats.org/officeDocument/2006/relationships/customXml" Target="../ink/ink360.xml"/><Relationship Id="rId52" Type="http://schemas.openxmlformats.org/officeDocument/2006/relationships/customXml" Target="../ink/ink364.xml"/><Relationship Id="rId60" Type="http://schemas.openxmlformats.org/officeDocument/2006/relationships/customXml" Target="../ink/ink368.xml"/><Relationship Id="rId65" Type="http://schemas.openxmlformats.org/officeDocument/2006/relationships/image" Target="../media/image236.png"/><Relationship Id="rId73" Type="http://schemas.openxmlformats.org/officeDocument/2006/relationships/image" Target="../media/image241.png"/><Relationship Id="rId78" Type="http://schemas.openxmlformats.org/officeDocument/2006/relationships/customXml" Target="../ink/ink377.xml"/><Relationship Id="rId81" Type="http://schemas.openxmlformats.org/officeDocument/2006/relationships/image" Target="../media/image245.png"/><Relationship Id="rId86" Type="http://schemas.openxmlformats.org/officeDocument/2006/relationships/customXml" Target="../ink/ink381.xml"/><Relationship Id="rId94" Type="http://schemas.openxmlformats.org/officeDocument/2006/relationships/customXml" Target="../ink/ink385.xml"/><Relationship Id="rId4" Type="http://schemas.openxmlformats.org/officeDocument/2006/relationships/customXml" Target="../ink/ink341.xml"/><Relationship Id="rId9" Type="http://schemas.openxmlformats.org/officeDocument/2006/relationships/image" Target="../media/image115.png"/><Relationship Id="rId13" Type="http://schemas.openxmlformats.org/officeDocument/2006/relationships/image" Target="../media/image117.png"/><Relationship Id="rId18" Type="http://schemas.openxmlformats.org/officeDocument/2006/relationships/customXml" Target="../ink/ink347.xml"/><Relationship Id="rId39" Type="http://schemas.openxmlformats.org/officeDocument/2006/relationships/image" Target="../media/image224.png"/><Relationship Id="rId34" Type="http://schemas.openxmlformats.org/officeDocument/2006/relationships/customXml" Target="../ink/ink355.xml"/><Relationship Id="rId50" Type="http://schemas.openxmlformats.org/officeDocument/2006/relationships/customXml" Target="../ink/ink363.xml"/><Relationship Id="rId55" Type="http://schemas.openxmlformats.org/officeDocument/2006/relationships/image" Target="../media/image231.png"/><Relationship Id="rId76" Type="http://schemas.openxmlformats.org/officeDocument/2006/relationships/customXml" Target="../ink/ink376.xml"/><Relationship Id="rId7" Type="http://schemas.openxmlformats.org/officeDocument/2006/relationships/image" Target="../media/image114.png"/><Relationship Id="rId71" Type="http://schemas.openxmlformats.org/officeDocument/2006/relationships/image" Target="../media/image240.png"/><Relationship Id="rId92" Type="http://schemas.openxmlformats.org/officeDocument/2006/relationships/customXml" Target="../ink/ink384.xml"/><Relationship Id="rId2" Type="http://schemas.openxmlformats.org/officeDocument/2006/relationships/notesSlide" Target="../notesSlides/notesSlide7.xml"/><Relationship Id="rId29" Type="http://schemas.openxmlformats.org/officeDocument/2006/relationships/image" Target="../media/image189.png"/><Relationship Id="rId24" Type="http://schemas.openxmlformats.org/officeDocument/2006/relationships/customXml" Target="../ink/ink350.xml"/><Relationship Id="rId40" Type="http://schemas.openxmlformats.org/officeDocument/2006/relationships/customXml" Target="../ink/ink358.xml"/><Relationship Id="rId45" Type="http://schemas.openxmlformats.org/officeDocument/2006/relationships/image" Target="../media/image227.png"/><Relationship Id="rId66" Type="http://schemas.openxmlformats.org/officeDocument/2006/relationships/customXml" Target="../ink/ink371.xml"/><Relationship Id="rId87" Type="http://schemas.openxmlformats.org/officeDocument/2006/relationships/image" Target="../media/image248.png"/><Relationship Id="rId61" Type="http://schemas.openxmlformats.org/officeDocument/2006/relationships/image" Target="../media/image234.png"/><Relationship Id="rId82" Type="http://schemas.openxmlformats.org/officeDocument/2006/relationships/customXml" Target="../ink/ink379.xml"/><Relationship Id="rId19" Type="http://schemas.openxmlformats.org/officeDocument/2006/relationships/image" Target="../media/image120.png"/><Relationship Id="rId14" Type="http://schemas.openxmlformats.org/officeDocument/2006/relationships/customXml" Target="../ink/ink345.xml"/><Relationship Id="rId30" Type="http://schemas.openxmlformats.org/officeDocument/2006/relationships/customXml" Target="../ink/ink353.xml"/><Relationship Id="rId35" Type="http://schemas.openxmlformats.org/officeDocument/2006/relationships/image" Target="../media/image222.png"/><Relationship Id="rId56" Type="http://schemas.openxmlformats.org/officeDocument/2006/relationships/customXml" Target="../ink/ink366.xml"/><Relationship Id="rId77" Type="http://schemas.openxmlformats.org/officeDocument/2006/relationships/image" Target="../media/image243.png"/></Relationships>
</file>

<file path=ppt/slides/_rels/slide8.xml.rels><?xml version="1.0" encoding="UTF-8" standalone="yes"?>
<Relationships xmlns="http://schemas.openxmlformats.org/package/2006/relationships"><Relationship Id="rId26" Type="http://schemas.openxmlformats.org/officeDocument/2006/relationships/image" Target="../media/image802.png"/><Relationship Id="rId117" Type="http://schemas.openxmlformats.org/officeDocument/2006/relationships/image" Target="../media/image269.png"/><Relationship Id="rId21" Type="http://schemas.openxmlformats.org/officeDocument/2006/relationships/customXml" Target="../ink/ink394.xml"/><Relationship Id="rId84" Type="http://schemas.openxmlformats.org/officeDocument/2006/relationships/customXml" Target="../ink/ink403.xml"/><Relationship Id="rId89" Type="http://schemas.openxmlformats.org/officeDocument/2006/relationships/image" Target="../media/image832.png"/><Relationship Id="rId112" Type="http://schemas.openxmlformats.org/officeDocument/2006/relationships/customXml" Target="../ink/ink417.xml"/><Relationship Id="rId133" Type="http://schemas.openxmlformats.org/officeDocument/2006/relationships/image" Target="../media/image359.png"/><Relationship Id="rId138" Type="http://schemas.openxmlformats.org/officeDocument/2006/relationships/customXml" Target="../ink/ink430.xml"/><Relationship Id="rId16" Type="http://schemas.openxmlformats.org/officeDocument/2006/relationships/image" Target="../media/image797.png"/><Relationship Id="rId107" Type="http://schemas.openxmlformats.org/officeDocument/2006/relationships/image" Target="../media/image264.png"/><Relationship Id="rId11" Type="http://schemas.openxmlformats.org/officeDocument/2006/relationships/customXml" Target="../ink/ink389.xml"/><Relationship Id="rId58" Type="http://schemas.openxmlformats.org/officeDocument/2006/relationships/customXml" Target="../ink/ink400.xml"/><Relationship Id="rId102" Type="http://schemas.openxmlformats.org/officeDocument/2006/relationships/customXml" Target="../ink/ink412.xml"/><Relationship Id="rId123" Type="http://schemas.openxmlformats.org/officeDocument/2006/relationships/image" Target="../media/image326.png"/><Relationship Id="rId128" Type="http://schemas.openxmlformats.org/officeDocument/2006/relationships/customXml" Target="../ink/ink425.xml"/><Relationship Id="rId144" Type="http://schemas.openxmlformats.org/officeDocument/2006/relationships/customXml" Target="../ink/ink433.xml"/><Relationship Id="rId90" Type="http://schemas.openxmlformats.org/officeDocument/2006/relationships/customXml" Target="../ink/ink406.xml"/><Relationship Id="rId95" Type="http://schemas.openxmlformats.org/officeDocument/2006/relationships/image" Target="../media/image258.png"/><Relationship Id="rId22" Type="http://schemas.openxmlformats.org/officeDocument/2006/relationships/image" Target="../media/image800.png"/><Relationship Id="rId27" Type="http://schemas.openxmlformats.org/officeDocument/2006/relationships/customXml" Target="../ink/ink397.xml"/><Relationship Id="rId113" Type="http://schemas.openxmlformats.org/officeDocument/2006/relationships/image" Target="../media/image267.png"/><Relationship Id="rId118" Type="http://schemas.openxmlformats.org/officeDocument/2006/relationships/customXml" Target="../ink/ink420.xml"/><Relationship Id="rId134" Type="http://schemas.openxmlformats.org/officeDocument/2006/relationships/customXml" Target="../ink/ink428.xml"/><Relationship Id="rId139" Type="http://schemas.openxmlformats.org/officeDocument/2006/relationships/image" Target="../media/image362.png"/><Relationship Id="rId85" Type="http://schemas.openxmlformats.org/officeDocument/2006/relationships/image" Target="../media/image830.png"/><Relationship Id="rId3" Type="http://schemas.openxmlformats.org/officeDocument/2006/relationships/customXml" Target="../ink/ink386.xml"/><Relationship Id="rId12" Type="http://schemas.openxmlformats.org/officeDocument/2006/relationships/image" Target="../media/image795.png"/><Relationship Id="rId17" Type="http://schemas.openxmlformats.org/officeDocument/2006/relationships/customXml" Target="../ink/ink392.xml"/><Relationship Id="rId25" Type="http://schemas.openxmlformats.org/officeDocument/2006/relationships/customXml" Target="../ink/ink396.xml"/><Relationship Id="rId59" Type="http://schemas.openxmlformats.org/officeDocument/2006/relationships/image" Target="../media/image819.png"/><Relationship Id="rId103" Type="http://schemas.openxmlformats.org/officeDocument/2006/relationships/image" Target="../media/image262.png"/><Relationship Id="rId108" Type="http://schemas.openxmlformats.org/officeDocument/2006/relationships/customXml" Target="../ink/ink415.xml"/><Relationship Id="rId116" Type="http://schemas.openxmlformats.org/officeDocument/2006/relationships/customXml" Target="../ink/ink419.xml"/><Relationship Id="rId124" Type="http://schemas.openxmlformats.org/officeDocument/2006/relationships/customXml" Target="../ink/ink423.xml"/><Relationship Id="rId129" Type="http://schemas.openxmlformats.org/officeDocument/2006/relationships/image" Target="../media/image331.png"/><Relationship Id="rId137" Type="http://schemas.openxmlformats.org/officeDocument/2006/relationships/image" Target="../media/image361.png"/><Relationship Id="rId20" Type="http://schemas.openxmlformats.org/officeDocument/2006/relationships/image" Target="../media/image799.png"/><Relationship Id="rId62" Type="http://schemas.openxmlformats.org/officeDocument/2006/relationships/customXml" Target="../ink/ink402.xml"/><Relationship Id="rId83" Type="http://schemas.openxmlformats.org/officeDocument/2006/relationships/image" Target="../media/image829.png"/><Relationship Id="rId88" Type="http://schemas.openxmlformats.org/officeDocument/2006/relationships/customXml" Target="../ink/ink405.xml"/><Relationship Id="rId91" Type="http://schemas.openxmlformats.org/officeDocument/2006/relationships/image" Target="../media/image833.png"/><Relationship Id="rId96" Type="http://schemas.openxmlformats.org/officeDocument/2006/relationships/customXml" Target="../ink/ink409.xml"/><Relationship Id="rId111" Type="http://schemas.openxmlformats.org/officeDocument/2006/relationships/image" Target="../media/image266.png"/><Relationship Id="rId132" Type="http://schemas.openxmlformats.org/officeDocument/2006/relationships/customXml" Target="../ink/ink427.xml"/><Relationship Id="rId140" Type="http://schemas.openxmlformats.org/officeDocument/2006/relationships/customXml" Target="../ink/ink431.xml"/><Relationship Id="rId145" Type="http://schemas.openxmlformats.org/officeDocument/2006/relationships/image" Target="../media/image365.png"/><Relationship Id="rId1" Type="http://schemas.openxmlformats.org/officeDocument/2006/relationships/slideLayout" Target="../slideLayouts/slideLayout7.xml"/><Relationship Id="rId6" Type="http://schemas.openxmlformats.org/officeDocument/2006/relationships/image" Target="../media/image2540.png"/><Relationship Id="rId15" Type="http://schemas.openxmlformats.org/officeDocument/2006/relationships/customXml" Target="../ink/ink391.xml"/><Relationship Id="rId23" Type="http://schemas.openxmlformats.org/officeDocument/2006/relationships/customXml" Target="../ink/ink395.xml"/><Relationship Id="rId28" Type="http://schemas.openxmlformats.org/officeDocument/2006/relationships/image" Target="../media/image803.png"/><Relationship Id="rId57" Type="http://schemas.openxmlformats.org/officeDocument/2006/relationships/image" Target="../media/image818.png"/><Relationship Id="rId106" Type="http://schemas.openxmlformats.org/officeDocument/2006/relationships/customXml" Target="../ink/ink414.xml"/><Relationship Id="rId114" Type="http://schemas.openxmlformats.org/officeDocument/2006/relationships/customXml" Target="../ink/ink418.xml"/><Relationship Id="rId119" Type="http://schemas.openxmlformats.org/officeDocument/2006/relationships/image" Target="../media/image270.png"/><Relationship Id="rId127" Type="http://schemas.openxmlformats.org/officeDocument/2006/relationships/image" Target="../media/image330.png"/><Relationship Id="rId10" Type="http://schemas.openxmlformats.org/officeDocument/2006/relationships/image" Target="../media/image794.png"/><Relationship Id="rId31" Type="http://schemas.openxmlformats.org/officeDocument/2006/relationships/customXml" Target="../ink/ink399.xml"/><Relationship Id="rId60" Type="http://schemas.openxmlformats.org/officeDocument/2006/relationships/customXml" Target="../ink/ink401.xml"/><Relationship Id="rId86" Type="http://schemas.openxmlformats.org/officeDocument/2006/relationships/customXml" Target="../ink/ink404.xml"/><Relationship Id="rId94" Type="http://schemas.openxmlformats.org/officeDocument/2006/relationships/customXml" Target="../ink/ink408.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422.xml"/><Relationship Id="rId130" Type="http://schemas.openxmlformats.org/officeDocument/2006/relationships/customXml" Target="../ink/ink426.xml"/><Relationship Id="rId135" Type="http://schemas.openxmlformats.org/officeDocument/2006/relationships/image" Target="../media/image360.png"/><Relationship Id="rId143" Type="http://schemas.openxmlformats.org/officeDocument/2006/relationships/image" Target="../media/image364.png"/><Relationship Id="rId9" Type="http://schemas.openxmlformats.org/officeDocument/2006/relationships/customXml" Target="../ink/ink388.xml"/><Relationship Id="rId13" Type="http://schemas.openxmlformats.org/officeDocument/2006/relationships/customXml" Target="../ink/ink390.xml"/><Relationship Id="rId18" Type="http://schemas.openxmlformats.org/officeDocument/2006/relationships/image" Target="../media/image798.png"/><Relationship Id="rId109" Type="http://schemas.openxmlformats.org/officeDocument/2006/relationships/image" Target="../media/image265.png"/><Relationship Id="rId97" Type="http://schemas.openxmlformats.org/officeDocument/2006/relationships/image" Target="../media/image259.png"/><Relationship Id="rId104" Type="http://schemas.openxmlformats.org/officeDocument/2006/relationships/customXml" Target="../ink/ink413.xml"/><Relationship Id="rId120" Type="http://schemas.openxmlformats.org/officeDocument/2006/relationships/customXml" Target="../ink/ink421.xml"/><Relationship Id="rId125" Type="http://schemas.openxmlformats.org/officeDocument/2006/relationships/image" Target="../media/image327.png"/><Relationship Id="rId141" Type="http://schemas.openxmlformats.org/officeDocument/2006/relationships/image" Target="../media/image363.png"/><Relationship Id="rId7" Type="http://schemas.openxmlformats.org/officeDocument/2006/relationships/customXml" Target="../ink/ink387.xml"/><Relationship Id="rId92" Type="http://schemas.openxmlformats.org/officeDocument/2006/relationships/customXml" Target="../ink/ink407.xml"/><Relationship Id="rId2" Type="http://schemas.openxmlformats.org/officeDocument/2006/relationships/notesSlide" Target="../notesSlides/notesSlide8.xml"/><Relationship Id="rId29" Type="http://schemas.openxmlformats.org/officeDocument/2006/relationships/customXml" Target="../ink/ink398.xml"/><Relationship Id="rId24" Type="http://schemas.openxmlformats.org/officeDocument/2006/relationships/image" Target="../media/image801.png"/><Relationship Id="rId87" Type="http://schemas.openxmlformats.org/officeDocument/2006/relationships/image" Target="../media/image831.png"/><Relationship Id="rId110" Type="http://schemas.openxmlformats.org/officeDocument/2006/relationships/customXml" Target="../ink/ink416.xml"/><Relationship Id="rId115" Type="http://schemas.openxmlformats.org/officeDocument/2006/relationships/image" Target="../media/image268.png"/><Relationship Id="rId131" Type="http://schemas.openxmlformats.org/officeDocument/2006/relationships/image" Target="../media/image335.png"/><Relationship Id="rId136" Type="http://schemas.openxmlformats.org/officeDocument/2006/relationships/customXml" Target="../ink/ink429.xml"/><Relationship Id="rId61" Type="http://schemas.openxmlformats.org/officeDocument/2006/relationships/image" Target="../media/image256.png"/><Relationship Id="rId19" Type="http://schemas.openxmlformats.org/officeDocument/2006/relationships/customXml" Target="../ink/ink393.xml"/><Relationship Id="rId14" Type="http://schemas.openxmlformats.org/officeDocument/2006/relationships/image" Target="../media/image796.png"/><Relationship Id="rId30" Type="http://schemas.openxmlformats.org/officeDocument/2006/relationships/image" Target="../media/image804.png"/><Relationship Id="rId100" Type="http://schemas.openxmlformats.org/officeDocument/2006/relationships/customXml" Target="../ink/ink411.xml"/><Relationship Id="rId105" Type="http://schemas.openxmlformats.org/officeDocument/2006/relationships/image" Target="../media/image263.png"/><Relationship Id="rId126" Type="http://schemas.openxmlformats.org/officeDocument/2006/relationships/customXml" Target="../ink/ink424.xml"/><Relationship Id="rId8" Type="http://schemas.openxmlformats.org/officeDocument/2006/relationships/image" Target="../media/image255.png"/><Relationship Id="rId93" Type="http://schemas.openxmlformats.org/officeDocument/2006/relationships/image" Target="../media/image257.png"/><Relationship Id="rId98" Type="http://schemas.openxmlformats.org/officeDocument/2006/relationships/customXml" Target="../ink/ink410.xml"/><Relationship Id="rId121" Type="http://schemas.openxmlformats.org/officeDocument/2006/relationships/image" Target="../media/image271.png"/><Relationship Id="rId142" Type="http://schemas.openxmlformats.org/officeDocument/2006/relationships/customXml" Target="../ink/ink432.xml"/></Relationships>
</file>

<file path=ppt/slides/_rels/slide9.xml.rels><?xml version="1.0" encoding="UTF-8" standalone="yes"?>
<Relationships xmlns="http://schemas.openxmlformats.org/package/2006/relationships"><Relationship Id="rId299" Type="http://schemas.openxmlformats.org/officeDocument/2006/relationships/image" Target="../media/image369.png"/><Relationship Id="rId303" Type="http://schemas.openxmlformats.org/officeDocument/2006/relationships/image" Target="../media/image371.png"/><Relationship Id="rId324" Type="http://schemas.openxmlformats.org/officeDocument/2006/relationships/customXml" Target="../ink/ink453.xml"/><Relationship Id="rId345" Type="http://schemas.openxmlformats.org/officeDocument/2006/relationships/image" Target="../media/image392.png"/><Relationship Id="rId366" Type="http://schemas.openxmlformats.org/officeDocument/2006/relationships/customXml" Target="../ink/ink474.xml"/><Relationship Id="rId387" Type="http://schemas.openxmlformats.org/officeDocument/2006/relationships/customXml" Target="../ink/ink485.xml"/><Relationship Id="rId412" Type="http://schemas.openxmlformats.org/officeDocument/2006/relationships/customXml" Target="../ink/ink510.xml"/><Relationship Id="rId433" Type="http://schemas.openxmlformats.org/officeDocument/2006/relationships/customXml" Target="../ink/ink524.xml"/><Relationship Id="rId289" Type="http://schemas.openxmlformats.org/officeDocument/2006/relationships/image" Target="../media/image329.png"/><Relationship Id="rId454" Type="http://schemas.openxmlformats.org/officeDocument/2006/relationships/image" Target="../media/image981.png"/><Relationship Id="rId314" Type="http://schemas.openxmlformats.org/officeDocument/2006/relationships/customXml" Target="../ink/ink448.xml"/><Relationship Id="rId335" Type="http://schemas.openxmlformats.org/officeDocument/2006/relationships/image" Target="../media/image387.png"/><Relationship Id="rId356" Type="http://schemas.openxmlformats.org/officeDocument/2006/relationships/customXml" Target="../ink/ink469.xml"/><Relationship Id="rId377" Type="http://schemas.openxmlformats.org/officeDocument/2006/relationships/image" Target="../media/image408.png"/><Relationship Id="rId398" Type="http://schemas.openxmlformats.org/officeDocument/2006/relationships/customXml" Target="../ink/ink496.xml"/><Relationship Id="rId402" Type="http://schemas.openxmlformats.org/officeDocument/2006/relationships/customXml" Target="../ink/ink500.xml"/><Relationship Id="rId423" Type="http://schemas.openxmlformats.org/officeDocument/2006/relationships/image" Target="../media/image415.png"/><Relationship Id="rId444" Type="http://schemas.openxmlformats.org/officeDocument/2006/relationships/image" Target="../media/image976.png"/><Relationship Id="rId465" Type="http://schemas.openxmlformats.org/officeDocument/2006/relationships/customXml" Target="../ink/ink540.xml"/><Relationship Id="rId290" Type="http://schemas.openxmlformats.org/officeDocument/2006/relationships/customXml" Target="../ink/ink436.xml"/><Relationship Id="rId304" Type="http://schemas.openxmlformats.org/officeDocument/2006/relationships/customXml" Target="../ink/ink443.xml"/><Relationship Id="rId325" Type="http://schemas.openxmlformats.org/officeDocument/2006/relationships/image" Target="../media/image382.png"/><Relationship Id="rId346" Type="http://schemas.openxmlformats.org/officeDocument/2006/relationships/customXml" Target="../ink/ink464.xml"/><Relationship Id="rId367" Type="http://schemas.openxmlformats.org/officeDocument/2006/relationships/image" Target="../media/image403.png"/><Relationship Id="rId388" Type="http://schemas.openxmlformats.org/officeDocument/2006/relationships/customXml" Target="../ink/ink486.xml"/><Relationship Id="rId413" Type="http://schemas.openxmlformats.org/officeDocument/2006/relationships/customXml" Target="../ink/ink511.xml"/><Relationship Id="rId434" Type="http://schemas.openxmlformats.org/officeDocument/2006/relationships/image" Target="../media/image971.png"/><Relationship Id="rId455" Type="http://schemas.openxmlformats.org/officeDocument/2006/relationships/customXml" Target="../ink/ink535.xml"/><Relationship Id="rId315" Type="http://schemas.openxmlformats.org/officeDocument/2006/relationships/image" Target="../media/image377.png"/><Relationship Id="rId336" Type="http://schemas.openxmlformats.org/officeDocument/2006/relationships/customXml" Target="../ink/ink459.xml"/><Relationship Id="rId357" Type="http://schemas.openxmlformats.org/officeDocument/2006/relationships/image" Target="../media/image398.png"/><Relationship Id="rId378" Type="http://schemas.openxmlformats.org/officeDocument/2006/relationships/customXml" Target="../ink/ink480.xml"/><Relationship Id="rId399" Type="http://schemas.openxmlformats.org/officeDocument/2006/relationships/customXml" Target="../ink/ink497.xml"/><Relationship Id="rId403" Type="http://schemas.openxmlformats.org/officeDocument/2006/relationships/customXml" Target="../ink/ink501.xml"/><Relationship Id="rId424" Type="http://schemas.openxmlformats.org/officeDocument/2006/relationships/customXml" Target="../ink/ink519.xml"/><Relationship Id="rId445" Type="http://schemas.openxmlformats.org/officeDocument/2006/relationships/customXml" Target="../ink/ink530.xml"/><Relationship Id="rId466" Type="http://schemas.openxmlformats.org/officeDocument/2006/relationships/image" Target="../media/image987.png"/><Relationship Id="rId291" Type="http://schemas.openxmlformats.org/officeDocument/2006/relationships/image" Target="../media/image970.png"/><Relationship Id="rId305" Type="http://schemas.openxmlformats.org/officeDocument/2006/relationships/image" Target="../media/image372.png"/><Relationship Id="rId326" Type="http://schemas.openxmlformats.org/officeDocument/2006/relationships/customXml" Target="../ink/ink454.xml"/><Relationship Id="rId347" Type="http://schemas.openxmlformats.org/officeDocument/2006/relationships/image" Target="../media/image393.png"/><Relationship Id="rId368" Type="http://schemas.openxmlformats.org/officeDocument/2006/relationships/customXml" Target="../ink/ink475.xml"/><Relationship Id="rId389" Type="http://schemas.openxmlformats.org/officeDocument/2006/relationships/customXml" Target="../ink/ink487.xml"/><Relationship Id="rId414" Type="http://schemas.openxmlformats.org/officeDocument/2006/relationships/customXml" Target="../ink/ink512.xml"/><Relationship Id="rId430" Type="http://schemas.openxmlformats.org/officeDocument/2006/relationships/customXml" Target="../ink/ink522.xml"/><Relationship Id="rId435" Type="http://schemas.openxmlformats.org/officeDocument/2006/relationships/customXml" Target="../ink/ink525.xml"/><Relationship Id="rId456" Type="http://schemas.openxmlformats.org/officeDocument/2006/relationships/image" Target="../media/image982.png"/><Relationship Id="rId316" Type="http://schemas.openxmlformats.org/officeDocument/2006/relationships/customXml" Target="../ink/ink449.xml"/><Relationship Id="rId337" Type="http://schemas.openxmlformats.org/officeDocument/2006/relationships/image" Target="../media/image388.png"/><Relationship Id="rId451" Type="http://schemas.openxmlformats.org/officeDocument/2006/relationships/customXml" Target="../ink/ink533.xml"/><Relationship Id="rId311" Type="http://schemas.openxmlformats.org/officeDocument/2006/relationships/image" Target="../media/image375.png"/><Relationship Id="rId332" Type="http://schemas.openxmlformats.org/officeDocument/2006/relationships/customXml" Target="../ink/ink457.xml"/><Relationship Id="rId353" Type="http://schemas.openxmlformats.org/officeDocument/2006/relationships/image" Target="../media/image396.png"/><Relationship Id="rId358" Type="http://schemas.openxmlformats.org/officeDocument/2006/relationships/customXml" Target="../ink/ink470.xml"/><Relationship Id="rId374" Type="http://schemas.openxmlformats.org/officeDocument/2006/relationships/customXml" Target="../ink/ink478.xml"/><Relationship Id="rId379" Type="http://schemas.openxmlformats.org/officeDocument/2006/relationships/image" Target="../media/image409.png"/><Relationship Id="rId395" Type="http://schemas.openxmlformats.org/officeDocument/2006/relationships/customXml" Target="../ink/ink493.xml"/><Relationship Id="rId409" Type="http://schemas.openxmlformats.org/officeDocument/2006/relationships/customXml" Target="../ink/ink507.xml"/><Relationship Id="rId390" Type="http://schemas.openxmlformats.org/officeDocument/2006/relationships/customXml" Target="../ink/ink488.xml"/><Relationship Id="rId404" Type="http://schemas.openxmlformats.org/officeDocument/2006/relationships/customXml" Target="../ink/ink502.xml"/><Relationship Id="rId420" Type="http://schemas.openxmlformats.org/officeDocument/2006/relationships/customXml" Target="../ink/ink517.xml"/><Relationship Id="rId425" Type="http://schemas.openxmlformats.org/officeDocument/2006/relationships/image" Target="../media/image416.png"/><Relationship Id="rId446" Type="http://schemas.openxmlformats.org/officeDocument/2006/relationships/image" Target="../media/image977.png"/><Relationship Id="rId467" Type="http://schemas.openxmlformats.org/officeDocument/2006/relationships/customXml" Target="../ink/ink541.xml"/><Relationship Id="rId2" Type="http://schemas.openxmlformats.org/officeDocument/2006/relationships/notesSlide" Target="../notesSlides/notesSlide9.xml"/><Relationship Id="rId292" Type="http://schemas.openxmlformats.org/officeDocument/2006/relationships/customXml" Target="../ink/ink437.xml"/><Relationship Id="rId297" Type="http://schemas.openxmlformats.org/officeDocument/2006/relationships/image" Target="../media/image368.png"/><Relationship Id="rId306" Type="http://schemas.openxmlformats.org/officeDocument/2006/relationships/customXml" Target="../ink/ink444.xml"/><Relationship Id="rId441" Type="http://schemas.openxmlformats.org/officeDocument/2006/relationships/customXml" Target="../ink/ink528.xml"/><Relationship Id="rId462" Type="http://schemas.openxmlformats.org/officeDocument/2006/relationships/image" Target="../media/image985.png"/><Relationship Id="rId301" Type="http://schemas.openxmlformats.org/officeDocument/2006/relationships/image" Target="../media/image370.png"/><Relationship Id="rId322" Type="http://schemas.openxmlformats.org/officeDocument/2006/relationships/customXml" Target="../ink/ink452.xml"/><Relationship Id="rId327" Type="http://schemas.openxmlformats.org/officeDocument/2006/relationships/image" Target="../media/image383.png"/><Relationship Id="rId343" Type="http://schemas.openxmlformats.org/officeDocument/2006/relationships/image" Target="../media/image391.png"/><Relationship Id="rId348" Type="http://schemas.openxmlformats.org/officeDocument/2006/relationships/customXml" Target="../ink/ink465.xml"/><Relationship Id="rId364" Type="http://schemas.openxmlformats.org/officeDocument/2006/relationships/customXml" Target="../ink/ink473.xml"/><Relationship Id="rId369" Type="http://schemas.openxmlformats.org/officeDocument/2006/relationships/image" Target="../media/image404.png"/><Relationship Id="rId380" Type="http://schemas.openxmlformats.org/officeDocument/2006/relationships/customXml" Target="../ink/ink481.xml"/><Relationship Id="rId385" Type="http://schemas.openxmlformats.org/officeDocument/2006/relationships/image" Target="../media/image412.png"/><Relationship Id="rId415" Type="http://schemas.openxmlformats.org/officeDocument/2006/relationships/customXml" Target="../ink/ink513.xml"/><Relationship Id="rId436" Type="http://schemas.openxmlformats.org/officeDocument/2006/relationships/image" Target="../media/image972.png"/><Relationship Id="rId457" Type="http://schemas.openxmlformats.org/officeDocument/2006/relationships/customXml" Target="../ink/ink536.xml"/><Relationship Id="rId287" Type="http://schemas.openxmlformats.org/officeDocument/2006/relationships/image" Target="../media/image969.png"/><Relationship Id="rId410" Type="http://schemas.openxmlformats.org/officeDocument/2006/relationships/customXml" Target="../ink/ink508.xml"/><Relationship Id="rId431" Type="http://schemas.openxmlformats.org/officeDocument/2006/relationships/customXml" Target="../ink/ink523.xml"/><Relationship Id="rId452" Type="http://schemas.openxmlformats.org/officeDocument/2006/relationships/image" Target="../media/image980.png"/><Relationship Id="rId312" Type="http://schemas.openxmlformats.org/officeDocument/2006/relationships/customXml" Target="../ink/ink447.xml"/><Relationship Id="rId317" Type="http://schemas.openxmlformats.org/officeDocument/2006/relationships/image" Target="../media/image378.png"/><Relationship Id="rId333" Type="http://schemas.openxmlformats.org/officeDocument/2006/relationships/image" Target="../media/image386.png"/><Relationship Id="rId338" Type="http://schemas.openxmlformats.org/officeDocument/2006/relationships/customXml" Target="../ink/ink460.xml"/><Relationship Id="rId354" Type="http://schemas.openxmlformats.org/officeDocument/2006/relationships/customXml" Target="../ink/ink468.xml"/><Relationship Id="rId359" Type="http://schemas.openxmlformats.org/officeDocument/2006/relationships/image" Target="../media/image399.png"/><Relationship Id="rId370" Type="http://schemas.openxmlformats.org/officeDocument/2006/relationships/customXml" Target="../ink/ink476.xml"/><Relationship Id="rId375" Type="http://schemas.openxmlformats.org/officeDocument/2006/relationships/image" Target="../media/image407.png"/><Relationship Id="rId391" Type="http://schemas.openxmlformats.org/officeDocument/2006/relationships/customXml" Target="../ink/ink489.xml"/><Relationship Id="rId396" Type="http://schemas.openxmlformats.org/officeDocument/2006/relationships/customXml" Target="../ink/ink494.xml"/><Relationship Id="rId405" Type="http://schemas.openxmlformats.org/officeDocument/2006/relationships/customXml" Target="../ink/ink503.xml"/><Relationship Id="rId426" Type="http://schemas.openxmlformats.org/officeDocument/2006/relationships/customXml" Target="../ink/ink520.xml"/><Relationship Id="rId447" Type="http://schemas.openxmlformats.org/officeDocument/2006/relationships/customXml" Target="../ink/ink531.xml"/><Relationship Id="rId3" Type="http://schemas.openxmlformats.org/officeDocument/2006/relationships/customXml" Target="../ink/ink434.xml"/><Relationship Id="rId298" Type="http://schemas.openxmlformats.org/officeDocument/2006/relationships/customXml" Target="../ink/ink440.xml"/><Relationship Id="rId400" Type="http://schemas.openxmlformats.org/officeDocument/2006/relationships/customXml" Target="../ink/ink498.xml"/><Relationship Id="rId421" Type="http://schemas.openxmlformats.org/officeDocument/2006/relationships/image" Target="../media/image414.png"/><Relationship Id="rId442" Type="http://schemas.openxmlformats.org/officeDocument/2006/relationships/image" Target="../media/image975.png"/><Relationship Id="rId463" Type="http://schemas.openxmlformats.org/officeDocument/2006/relationships/customXml" Target="../ink/ink539.xml"/><Relationship Id="rId468" Type="http://schemas.openxmlformats.org/officeDocument/2006/relationships/image" Target="../media/image420.png"/><Relationship Id="rId293" Type="http://schemas.openxmlformats.org/officeDocument/2006/relationships/image" Target="../media/image3660.png"/><Relationship Id="rId302" Type="http://schemas.openxmlformats.org/officeDocument/2006/relationships/customXml" Target="../ink/ink442.xml"/><Relationship Id="rId307" Type="http://schemas.openxmlformats.org/officeDocument/2006/relationships/image" Target="../media/image373.png"/><Relationship Id="rId323" Type="http://schemas.openxmlformats.org/officeDocument/2006/relationships/image" Target="../media/image381.png"/><Relationship Id="rId328" Type="http://schemas.openxmlformats.org/officeDocument/2006/relationships/customXml" Target="../ink/ink455.xml"/><Relationship Id="rId344" Type="http://schemas.openxmlformats.org/officeDocument/2006/relationships/customXml" Target="../ink/ink463.xml"/><Relationship Id="rId349" Type="http://schemas.openxmlformats.org/officeDocument/2006/relationships/image" Target="../media/image394.png"/><Relationship Id="rId360" Type="http://schemas.openxmlformats.org/officeDocument/2006/relationships/customXml" Target="../ink/ink471.xml"/><Relationship Id="rId365" Type="http://schemas.openxmlformats.org/officeDocument/2006/relationships/image" Target="../media/image402.png"/><Relationship Id="rId381" Type="http://schemas.openxmlformats.org/officeDocument/2006/relationships/image" Target="../media/image410.png"/><Relationship Id="rId386" Type="http://schemas.openxmlformats.org/officeDocument/2006/relationships/customXml" Target="../ink/ink484.xml"/><Relationship Id="rId416" Type="http://schemas.openxmlformats.org/officeDocument/2006/relationships/customXml" Target="../ink/ink514.xml"/><Relationship Id="rId288" Type="http://schemas.openxmlformats.org/officeDocument/2006/relationships/customXml" Target="../ink/ink435.xml"/><Relationship Id="rId411" Type="http://schemas.openxmlformats.org/officeDocument/2006/relationships/customXml" Target="../ink/ink509.xml"/><Relationship Id="rId432" Type="http://schemas.openxmlformats.org/officeDocument/2006/relationships/image" Target="../media/image44.png"/><Relationship Id="rId437" Type="http://schemas.openxmlformats.org/officeDocument/2006/relationships/customXml" Target="../ink/ink526.xml"/><Relationship Id="rId453" Type="http://schemas.openxmlformats.org/officeDocument/2006/relationships/customXml" Target="../ink/ink534.xml"/><Relationship Id="rId458" Type="http://schemas.openxmlformats.org/officeDocument/2006/relationships/image" Target="../media/image983.png"/><Relationship Id="rId313" Type="http://schemas.openxmlformats.org/officeDocument/2006/relationships/image" Target="../media/image376.png"/><Relationship Id="rId318" Type="http://schemas.openxmlformats.org/officeDocument/2006/relationships/customXml" Target="../ink/ink450.xml"/><Relationship Id="rId339" Type="http://schemas.openxmlformats.org/officeDocument/2006/relationships/image" Target="../media/image389.png"/><Relationship Id="rId283" Type="http://schemas.openxmlformats.org/officeDocument/2006/relationships/image" Target="../media/image967.png"/><Relationship Id="rId334" Type="http://schemas.openxmlformats.org/officeDocument/2006/relationships/customXml" Target="../ink/ink458.xml"/><Relationship Id="rId350" Type="http://schemas.openxmlformats.org/officeDocument/2006/relationships/customXml" Target="../ink/ink466.xml"/><Relationship Id="rId355" Type="http://schemas.openxmlformats.org/officeDocument/2006/relationships/image" Target="../media/image397.png"/><Relationship Id="rId371" Type="http://schemas.openxmlformats.org/officeDocument/2006/relationships/image" Target="../media/image405.png"/><Relationship Id="rId376" Type="http://schemas.openxmlformats.org/officeDocument/2006/relationships/customXml" Target="../ink/ink479.xml"/><Relationship Id="rId397" Type="http://schemas.openxmlformats.org/officeDocument/2006/relationships/customXml" Target="../ink/ink495.xml"/><Relationship Id="rId406" Type="http://schemas.openxmlformats.org/officeDocument/2006/relationships/customXml" Target="../ink/ink504.xml"/><Relationship Id="rId392" Type="http://schemas.openxmlformats.org/officeDocument/2006/relationships/customXml" Target="../ink/ink490.xml"/><Relationship Id="rId401" Type="http://schemas.openxmlformats.org/officeDocument/2006/relationships/customXml" Target="../ink/ink499.xml"/><Relationship Id="rId422" Type="http://schemas.openxmlformats.org/officeDocument/2006/relationships/customXml" Target="../ink/ink518.xml"/><Relationship Id="rId427" Type="http://schemas.openxmlformats.org/officeDocument/2006/relationships/image" Target="../media/image417.png"/><Relationship Id="rId443" Type="http://schemas.openxmlformats.org/officeDocument/2006/relationships/customXml" Target="../ink/ink529.xml"/><Relationship Id="rId448" Type="http://schemas.openxmlformats.org/officeDocument/2006/relationships/image" Target="../media/image978.png"/><Relationship Id="rId464" Type="http://schemas.openxmlformats.org/officeDocument/2006/relationships/image" Target="../media/image986.png"/><Relationship Id="rId294" Type="http://schemas.openxmlformats.org/officeDocument/2006/relationships/customXml" Target="../ink/ink438.xml"/><Relationship Id="rId308" Type="http://schemas.openxmlformats.org/officeDocument/2006/relationships/customXml" Target="../ink/ink445.xml"/><Relationship Id="rId329" Type="http://schemas.openxmlformats.org/officeDocument/2006/relationships/image" Target="../media/image384.png"/><Relationship Id="rId340" Type="http://schemas.openxmlformats.org/officeDocument/2006/relationships/customXml" Target="../ink/ink461.xml"/><Relationship Id="rId361" Type="http://schemas.openxmlformats.org/officeDocument/2006/relationships/image" Target="../media/image400.png"/><Relationship Id="rId382" Type="http://schemas.openxmlformats.org/officeDocument/2006/relationships/customXml" Target="../ink/ink482.xml"/><Relationship Id="rId417" Type="http://schemas.openxmlformats.org/officeDocument/2006/relationships/customXml" Target="../ink/ink515.xml"/><Relationship Id="rId438" Type="http://schemas.openxmlformats.org/officeDocument/2006/relationships/image" Target="../media/image973.png"/><Relationship Id="rId459" Type="http://schemas.openxmlformats.org/officeDocument/2006/relationships/customXml" Target="../ink/ink537.xml"/><Relationship Id="rId319" Type="http://schemas.openxmlformats.org/officeDocument/2006/relationships/image" Target="../media/image379.png"/><Relationship Id="rId330" Type="http://schemas.openxmlformats.org/officeDocument/2006/relationships/customXml" Target="../ink/ink456.xml"/><Relationship Id="rId351" Type="http://schemas.openxmlformats.org/officeDocument/2006/relationships/image" Target="../media/image395.png"/><Relationship Id="rId372" Type="http://schemas.openxmlformats.org/officeDocument/2006/relationships/customXml" Target="../ink/ink477.xml"/><Relationship Id="rId393" Type="http://schemas.openxmlformats.org/officeDocument/2006/relationships/customXml" Target="../ink/ink491.xml"/><Relationship Id="rId407" Type="http://schemas.openxmlformats.org/officeDocument/2006/relationships/customXml" Target="../ink/ink505.xml"/><Relationship Id="rId428" Type="http://schemas.openxmlformats.org/officeDocument/2006/relationships/customXml" Target="../ink/ink521.xml"/><Relationship Id="rId449" Type="http://schemas.openxmlformats.org/officeDocument/2006/relationships/customXml" Target="../ink/ink532.xml"/><Relationship Id="rId295" Type="http://schemas.openxmlformats.org/officeDocument/2006/relationships/image" Target="../media/image367.png"/><Relationship Id="rId309" Type="http://schemas.openxmlformats.org/officeDocument/2006/relationships/image" Target="../media/image374.png"/><Relationship Id="rId460" Type="http://schemas.openxmlformats.org/officeDocument/2006/relationships/image" Target="../media/image984.png"/><Relationship Id="rId320" Type="http://schemas.openxmlformats.org/officeDocument/2006/relationships/customXml" Target="../ink/ink451.xml"/><Relationship Id="rId341" Type="http://schemas.openxmlformats.org/officeDocument/2006/relationships/image" Target="../media/image390.png"/><Relationship Id="rId362" Type="http://schemas.openxmlformats.org/officeDocument/2006/relationships/customXml" Target="../ink/ink472.xml"/><Relationship Id="rId383" Type="http://schemas.openxmlformats.org/officeDocument/2006/relationships/image" Target="../media/image411.png"/><Relationship Id="rId418" Type="http://schemas.openxmlformats.org/officeDocument/2006/relationships/customXml" Target="../ink/ink516.xml"/><Relationship Id="rId439" Type="http://schemas.openxmlformats.org/officeDocument/2006/relationships/customXml" Target="../ink/ink527.xml"/><Relationship Id="rId285" Type="http://schemas.openxmlformats.org/officeDocument/2006/relationships/image" Target="../media/image968.png"/><Relationship Id="rId450" Type="http://schemas.openxmlformats.org/officeDocument/2006/relationships/image" Target="../media/image979.png"/><Relationship Id="rId310" Type="http://schemas.openxmlformats.org/officeDocument/2006/relationships/customXml" Target="../ink/ink446.xml"/><Relationship Id="rId331" Type="http://schemas.openxmlformats.org/officeDocument/2006/relationships/image" Target="../media/image385.png"/><Relationship Id="rId352" Type="http://schemas.openxmlformats.org/officeDocument/2006/relationships/customXml" Target="../ink/ink467.xml"/><Relationship Id="rId373" Type="http://schemas.openxmlformats.org/officeDocument/2006/relationships/image" Target="../media/image406.png"/><Relationship Id="rId394" Type="http://schemas.openxmlformats.org/officeDocument/2006/relationships/customXml" Target="../ink/ink492.xml"/><Relationship Id="rId408" Type="http://schemas.openxmlformats.org/officeDocument/2006/relationships/customXml" Target="../ink/ink506.xml"/><Relationship Id="rId429" Type="http://schemas.openxmlformats.org/officeDocument/2006/relationships/image" Target="../media/image418.png"/><Relationship Id="rId1" Type="http://schemas.openxmlformats.org/officeDocument/2006/relationships/slideLayout" Target="../slideLayouts/slideLayout7.xml"/><Relationship Id="rId440" Type="http://schemas.openxmlformats.org/officeDocument/2006/relationships/image" Target="../media/image974.png"/><Relationship Id="rId296" Type="http://schemas.openxmlformats.org/officeDocument/2006/relationships/customXml" Target="../ink/ink439.xml"/><Relationship Id="rId300" Type="http://schemas.openxmlformats.org/officeDocument/2006/relationships/customXml" Target="../ink/ink441.xml"/><Relationship Id="rId461" Type="http://schemas.openxmlformats.org/officeDocument/2006/relationships/customXml" Target="../ink/ink538.xml"/><Relationship Id="rId321" Type="http://schemas.openxmlformats.org/officeDocument/2006/relationships/image" Target="../media/image380.png"/><Relationship Id="rId342" Type="http://schemas.openxmlformats.org/officeDocument/2006/relationships/customXml" Target="../ink/ink462.xml"/><Relationship Id="rId363" Type="http://schemas.openxmlformats.org/officeDocument/2006/relationships/image" Target="../media/image401.png"/><Relationship Id="rId384" Type="http://schemas.openxmlformats.org/officeDocument/2006/relationships/customXml" Target="../ink/ink483.xml"/><Relationship Id="rId419" Type="http://schemas.openxmlformats.org/officeDocument/2006/relationships/image" Target="../media/image4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9E4F-0A90-FD7C-0E60-E3F2BEB4DF37}"/>
              </a:ext>
            </a:extLst>
          </p:cNvPr>
          <p:cNvSpPr>
            <a:spLocks noGrp="1"/>
          </p:cNvSpPr>
          <p:nvPr>
            <p:ph type="ctrTitle"/>
          </p:nvPr>
        </p:nvSpPr>
        <p:spPr/>
        <p:txBody>
          <a:bodyPr/>
          <a:lstStyle/>
          <a:p>
            <a:r>
              <a:rPr lang="en-US" dirty="0"/>
              <a:t>Traffic at 3am?</a:t>
            </a:r>
            <a:endParaRPr lang="en-GB" dirty="0"/>
          </a:p>
        </p:txBody>
      </p:sp>
      <p:sp>
        <p:nvSpPr>
          <p:cNvPr id="3" name="Subtitle 2">
            <a:extLst>
              <a:ext uri="{FF2B5EF4-FFF2-40B4-BE49-F238E27FC236}">
                <a16:creationId xmlns:a16="http://schemas.microsoft.com/office/drawing/2014/main" id="{8F2B904A-35BB-6A8E-8A55-02D2D8D6D905}"/>
              </a:ext>
            </a:extLst>
          </p:cNvPr>
          <p:cNvSpPr>
            <a:spLocks noGrp="1"/>
          </p:cNvSpPr>
          <p:nvPr>
            <p:ph type="subTitle" idx="1"/>
          </p:nvPr>
        </p:nvSpPr>
        <p:spPr>
          <a:xfrm>
            <a:off x="1524000" y="3411124"/>
            <a:ext cx="9144000" cy="1655762"/>
          </a:xfrm>
        </p:spPr>
        <p:txBody>
          <a:bodyPr>
            <a:normAutofit/>
          </a:bodyPr>
          <a:lstStyle/>
          <a:p>
            <a:r>
              <a:rPr lang="en-US" dirty="0"/>
              <a:t>Armed with a Toothpick against AI Scrapers</a:t>
            </a:r>
            <a:br>
              <a:rPr lang="en-US" sz="1800" dirty="0"/>
            </a:br>
            <a:endParaRPr lang="en-US" sz="1800" dirty="0"/>
          </a:p>
          <a:p>
            <a:br>
              <a:rPr lang="en-US" sz="1800" dirty="0"/>
            </a:br>
            <a:r>
              <a:rPr lang="en-US" sz="1800" dirty="0">
                <a:solidFill>
                  <a:schemeClr val="bg1">
                    <a:lumMod val="85000"/>
                  </a:schemeClr>
                </a:solidFill>
              </a:rPr>
              <a:t>Cheryl Andrea Fernando</a:t>
            </a:r>
          </a:p>
          <a:p>
            <a:endParaRPr lang="en-GB"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63B95A8-405B-4C20-565A-0874E80F68FE}"/>
                  </a:ext>
                </a:extLst>
              </p14:cNvPr>
              <p14:cNvContentPartPr/>
              <p14:nvPr/>
            </p14:nvContentPartPr>
            <p14:xfrm>
              <a:off x="-1596897" y="7039274"/>
              <a:ext cx="360" cy="360"/>
            </p14:xfrm>
          </p:contentPart>
        </mc:Choice>
        <mc:Fallback xmlns="">
          <p:pic>
            <p:nvPicPr>
              <p:cNvPr id="7" name="Ink 6">
                <a:extLst>
                  <a:ext uri="{FF2B5EF4-FFF2-40B4-BE49-F238E27FC236}">
                    <a16:creationId xmlns:a16="http://schemas.microsoft.com/office/drawing/2014/main" id="{A63B95A8-405B-4C20-565A-0874E80F68FE}"/>
                  </a:ext>
                </a:extLst>
              </p:cNvPr>
              <p:cNvPicPr/>
              <p:nvPr/>
            </p:nvPicPr>
            <p:blipFill>
              <a:blip r:embed="rId6"/>
              <a:stretch>
                <a:fillRect/>
              </a:stretch>
            </p:blipFill>
            <p:spPr>
              <a:xfrm>
                <a:off x="-1605537" y="7030274"/>
                <a:ext cx="18000" cy="18000"/>
              </a:xfrm>
              <a:prstGeom prst="rect">
                <a:avLst/>
              </a:prstGeom>
            </p:spPr>
          </p:pic>
        </mc:Fallback>
      </mc:AlternateContent>
    </p:spTree>
    <p:extLst>
      <p:ext uri="{BB962C8B-B14F-4D97-AF65-F5344CB8AC3E}">
        <p14:creationId xmlns:p14="http://schemas.microsoft.com/office/powerpoint/2010/main" val="5039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520727-0900-6F19-220F-A72E5601218A}"/>
              </a:ext>
            </a:extLst>
          </p:cNvPr>
          <p:cNvSpPr txBox="1">
            <a:spLocks/>
          </p:cNvSpPr>
          <p:nvPr/>
        </p:nvSpPr>
        <p:spPr>
          <a:xfrm>
            <a:off x="4532551" y="2651918"/>
            <a:ext cx="3126898" cy="132556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latin typeface="Aptos" panose="020B0004020202020204" pitchFamily="34" charset="0"/>
              </a:rPr>
              <a:t>Creative</a:t>
            </a:r>
            <a:br>
              <a:rPr lang="en-US" dirty="0">
                <a:latin typeface="Aptos" panose="020B0004020202020204" pitchFamily="34" charset="0"/>
              </a:rPr>
            </a:br>
            <a:r>
              <a:rPr lang="en-US" dirty="0">
                <a:latin typeface="Aptos" panose="020B0004020202020204" pitchFamily="34" charset="0"/>
              </a:rPr>
              <a:t>Open-Source tools</a:t>
            </a:r>
            <a:endParaRPr lang="en-GB" dirty="0">
              <a:latin typeface="Aptos" panose="020B0004020202020204" pitchFamily="34" charset="0"/>
            </a:endParaRPr>
          </a:p>
        </p:txBody>
      </p:sp>
      <p:grpSp>
        <p:nvGrpSpPr>
          <p:cNvPr id="280" name="Group 279">
            <a:extLst>
              <a:ext uri="{FF2B5EF4-FFF2-40B4-BE49-F238E27FC236}">
                <a16:creationId xmlns:a16="http://schemas.microsoft.com/office/drawing/2014/main" id="{85A85053-DB0B-BB02-5B38-1F1A6D7B85ED}"/>
              </a:ext>
            </a:extLst>
          </p:cNvPr>
          <p:cNvGrpSpPr/>
          <p:nvPr/>
        </p:nvGrpSpPr>
        <p:grpSpPr>
          <a:xfrm>
            <a:off x="8405309" y="4729980"/>
            <a:ext cx="3658040" cy="2979762"/>
            <a:chOff x="8405309" y="4729980"/>
            <a:chExt cx="3658040" cy="2979762"/>
          </a:xfrm>
        </p:grpSpPr>
        <p:pic>
          <p:nvPicPr>
            <p:cNvPr id="136" name="Picture 2" descr="This may contain: an egyptian man with a bird on his head, holding a staff and standing in front of">
              <a:extLst>
                <a:ext uri="{FF2B5EF4-FFF2-40B4-BE49-F238E27FC236}">
                  <a16:creationId xmlns:a16="http://schemas.microsoft.com/office/drawing/2014/main" id="{3D212F50-24EE-6AE3-D15A-81D477EF67C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2104" y="4729980"/>
              <a:ext cx="1391245" cy="2979762"/>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FB3FD4C5-4C74-9224-829A-9FD2CB71A3D0}"/>
                </a:ext>
              </a:extLst>
            </p:cNvPr>
            <p:cNvGrpSpPr/>
            <p:nvPr/>
          </p:nvGrpSpPr>
          <p:grpSpPr>
            <a:xfrm>
              <a:off x="8405309" y="5773436"/>
              <a:ext cx="1253520" cy="1356840"/>
              <a:chOff x="8064060" y="5797260"/>
              <a:chExt cx="1253520" cy="1356840"/>
            </a:xfrm>
          </p:grpSpPr>
          <mc:AlternateContent xmlns:mc="http://schemas.openxmlformats.org/markup-compatibility/2006" xmlns:p14="http://schemas.microsoft.com/office/powerpoint/2010/main">
            <mc:Choice Requires="p14">
              <p:contentPart p14:bwMode="auto" r:id="rId5">
                <p14:nvContentPartPr>
                  <p14:cNvPr id="138" name="Ink 137">
                    <a:extLst>
                      <a:ext uri="{FF2B5EF4-FFF2-40B4-BE49-F238E27FC236}">
                        <a16:creationId xmlns:a16="http://schemas.microsoft.com/office/drawing/2014/main" id="{6F7BA2E4-CCAF-09D5-01E9-D828925AF325}"/>
                      </a:ext>
                    </a:extLst>
                  </p14:cNvPr>
                  <p14:cNvContentPartPr/>
                  <p14:nvPr/>
                </p14:nvContentPartPr>
                <p14:xfrm>
                  <a:off x="8638260" y="5868900"/>
                  <a:ext cx="200160" cy="384120"/>
                </p14:xfrm>
              </p:contentPart>
            </mc:Choice>
            <mc:Fallback xmlns="">
              <p:pic>
                <p:nvPicPr>
                  <p:cNvPr id="10" name="Ink 9">
                    <a:extLst>
                      <a:ext uri="{FF2B5EF4-FFF2-40B4-BE49-F238E27FC236}">
                        <a16:creationId xmlns:a16="http://schemas.microsoft.com/office/drawing/2014/main" id="{5D917DBE-8E24-D6EB-C36C-CE23BF74ECA0}"/>
                      </a:ext>
                    </a:extLst>
                  </p:cNvPr>
                  <p:cNvPicPr/>
                  <p:nvPr/>
                </p:nvPicPr>
                <p:blipFill>
                  <a:blip r:embed="rId8"/>
                  <a:stretch>
                    <a:fillRect/>
                  </a:stretch>
                </p:blipFill>
                <p:spPr>
                  <a:xfrm>
                    <a:off x="8620260" y="5850900"/>
                    <a:ext cx="23580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9" name="Ink 138">
                    <a:extLst>
                      <a:ext uri="{FF2B5EF4-FFF2-40B4-BE49-F238E27FC236}">
                        <a16:creationId xmlns:a16="http://schemas.microsoft.com/office/drawing/2014/main" id="{D8ADF415-037E-9C92-2874-1DD2E2078797}"/>
                      </a:ext>
                    </a:extLst>
                  </p14:cNvPr>
                  <p14:cNvContentPartPr/>
                  <p14:nvPr/>
                </p14:nvContentPartPr>
                <p14:xfrm>
                  <a:off x="8896380" y="5996340"/>
                  <a:ext cx="98280" cy="266400"/>
                </p14:xfrm>
              </p:contentPart>
            </mc:Choice>
            <mc:Fallback xmlns="">
              <p:pic>
                <p:nvPicPr>
                  <p:cNvPr id="11" name="Ink 10">
                    <a:extLst>
                      <a:ext uri="{FF2B5EF4-FFF2-40B4-BE49-F238E27FC236}">
                        <a16:creationId xmlns:a16="http://schemas.microsoft.com/office/drawing/2014/main" id="{09C51758-E2A2-8CC9-6C9E-7E3AD7E4363C}"/>
                      </a:ext>
                    </a:extLst>
                  </p:cNvPr>
                  <p:cNvPicPr/>
                  <p:nvPr/>
                </p:nvPicPr>
                <p:blipFill>
                  <a:blip r:embed="rId10"/>
                  <a:stretch>
                    <a:fillRect/>
                  </a:stretch>
                </p:blipFill>
                <p:spPr>
                  <a:xfrm>
                    <a:off x="8878446" y="5978340"/>
                    <a:ext cx="13379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0" name="Ink 139">
                    <a:extLst>
                      <a:ext uri="{FF2B5EF4-FFF2-40B4-BE49-F238E27FC236}">
                        <a16:creationId xmlns:a16="http://schemas.microsoft.com/office/drawing/2014/main" id="{8DE03D83-BC5C-8221-1F39-44E79C1D98A7}"/>
                      </a:ext>
                    </a:extLst>
                  </p14:cNvPr>
                  <p14:cNvContentPartPr/>
                  <p14:nvPr/>
                </p14:nvContentPartPr>
                <p14:xfrm>
                  <a:off x="8909340" y="5797260"/>
                  <a:ext cx="19080" cy="33480"/>
                </p14:xfrm>
              </p:contentPart>
            </mc:Choice>
            <mc:Fallback xmlns="">
              <p:pic>
                <p:nvPicPr>
                  <p:cNvPr id="12" name="Ink 11">
                    <a:extLst>
                      <a:ext uri="{FF2B5EF4-FFF2-40B4-BE49-F238E27FC236}">
                        <a16:creationId xmlns:a16="http://schemas.microsoft.com/office/drawing/2014/main" id="{7D0F10E2-880C-F74A-4608-6AEBF82F9018}"/>
                      </a:ext>
                    </a:extLst>
                  </p:cNvPr>
                  <p:cNvPicPr/>
                  <p:nvPr/>
                </p:nvPicPr>
                <p:blipFill>
                  <a:blip r:embed="rId12"/>
                  <a:stretch>
                    <a:fillRect/>
                  </a:stretch>
                </p:blipFill>
                <p:spPr>
                  <a:xfrm>
                    <a:off x="8891340" y="5779064"/>
                    <a:ext cx="54720" cy="6950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1" name="Ink 140">
                    <a:extLst>
                      <a:ext uri="{FF2B5EF4-FFF2-40B4-BE49-F238E27FC236}">
                        <a16:creationId xmlns:a16="http://schemas.microsoft.com/office/drawing/2014/main" id="{E2F85EB8-E84B-F152-994D-59D0A5D9A9EF}"/>
                      </a:ext>
                    </a:extLst>
                  </p14:cNvPr>
                  <p14:cNvContentPartPr/>
                  <p14:nvPr/>
                </p14:nvContentPartPr>
                <p14:xfrm>
                  <a:off x="8684700" y="6126660"/>
                  <a:ext cx="79560" cy="27000"/>
                </p14:xfrm>
              </p:contentPart>
            </mc:Choice>
            <mc:Fallback xmlns="">
              <p:pic>
                <p:nvPicPr>
                  <p:cNvPr id="13" name="Ink 12">
                    <a:extLst>
                      <a:ext uri="{FF2B5EF4-FFF2-40B4-BE49-F238E27FC236}">
                        <a16:creationId xmlns:a16="http://schemas.microsoft.com/office/drawing/2014/main" id="{567B8227-5CC1-18F7-49D6-E71C7A4D5064}"/>
                      </a:ext>
                    </a:extLst>
                  </p:cNvPr>
                  <p:cNvPicPr/>
                  <p:nvPr/>
                </p:nvPicPr>
                <p:blipFill>
                  <a:blip r:embed="rId14"/>
                  <a:stretch>
                    <a:fillRect/>
                  </a:stretch>
                </p:blipFill>
                <p:spPr>
                  <a:xfrm>
                    <a:off x="8666781" y="6108417"/>
                    <a:ext cx="115039" cy="631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2" name="Ink 141">
                    <a:extLst>
                      <a:ext uri="{FF2B5EF4-FFF2-40B4-BE49-F238E27FC236}">
                        <a16:creationId xmlns:a16="http://schemas.microsoft.com/office/drawing/2014/main" id="{453D1165-BD6E-437C-6280-28D6D0C22BB4}"/>
                      </a:ext>
                    </a:extLst>
                  </p14:cNvPr>
                  <p14:cNvContentPartPr/>
                  <p14:nvPr/>
                </p14:nvContentPartPr>
                <p14:xfrm>
                  <a:off x="8839140" y="6391260"/>
                  <a:ext cx="3600" cy="34560"/>
                </p14:xfrm>
              </p:contentPart>
            </mc:Choice>
            <mc:Fallback xmlns="">
              <p:pic>
                <p:nvPicPr>
                  <p:cNvPr id="15" name="Ink 14">
                    <a:extLst>
                      <a:ext uri="{FF2B5EF4-FFF2-40B4-BE49-F238E27FC236}">
                        <a16:creationId xmlns:a16="http://schemas.microsoft.com/office/drawing/2014/main" id="{271B1BA8-D694-4D1C-14A1-B7B106D251C2}"/>
                      </a:ext>
                    </a:extLst>
                  </p:cNvPr>
                  <p:cNvPicPr/>
                  <p:nvPr/>
                </p:nvPicPr>
                <p:blipFill>
                  <a:blip r:embed="rId16"/>
                  <a:stretch>
                    <a:fillRect/>
                  </a:stretch>
                </p:blipFill>
                <p:spPr>
                  <a:xfrm>
                    <a:off x="8821140" y="6373260"/>
                    <a:ext cx="39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 name="Ink 142">
                    <a:extLst>
                      <a:ext uri="{FF2B5EF4-FFF2-40B4-BE49-F238E27FC236}">
                        <a16:creationId xmlns:a16="http://schemas.microsoft.com/office/drawing/2014/main" id="{3E3DC5AD-843B-B228-CD13-D6EAEBC1B353}"/>
                      </a:ext>
                    </a:extLst>
                  </p14:cNvPr>
                  <p14:cNvContentPartPr/>
                  <p14:nvPr/>
                </p14:nvContentPartPr>
                <p14:xfrm>
                  <a:off x="8896380" y="6391260"/>
                  <a:ext cx="18720" cy="21960"/>
                </p14:xfrm>
              </p:contentPart>
            </mc:Choice>
            <mc:Fallback xmlns="">
              <p:pic>
                <p:nvPicPr>
                  <p:cNvPr id="16" name="Ink 15">
                    <a:extLst>
                      <a:ext uri="{FF2B5EF4-FFF2-40B4-BE49-F238E27FC236}">
                        <a16:creationId xmlns:a16="http://schemas.microsoft.com/office/drawing/2014/main" id="{40957E85-D004-0838-F50E-4A7DC851D86D}"/>
                      </a:ext>
                    </a:extLst>
                  </p:cNvPr>
                  <p:cNvPicPr/>
                  <p:nvPr/>
                </p:nvPicPr>
                <p:blipFill>
                  <a:blip r:embed="rId18"/>
                  <a:stretch>
                    <a:fillRect/>
                  </a:stretch>
                </p:blipFill>
                <p:spPr>
                  <a:xfrm>
                    <a:off x="8878380" y="6373260"/>
                    <a:ext cx="54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4" name="Ink 143">
                    <a:extLst>
                      <a:ext uri="{FF2B5EF4-FFF2-40B4-BE49-F238E27FC236}">
                        <a16:creationId xmlns:a16="http://schemas.microsoft.com/office/drawing/2014/main" id="{C0A592BF-883E-7DB5-5D8D-99786B9EDA6E}"/>
                      </a:ext>
                    </a:extLst>
                  </p14:cNvPr>
                  <p14:cNvContentPartPr/>
                  <p14:nvPr/>
                </p14:nvContentPartPr>
                <p14:xfrm>
                  <a:off x="9094020" y="6327180"/>
                  <a:ext cx="129600" cy="54720"/>
                </p14:xfrm>
              </p:contentPart>
            </mc:Choice>
            <mc:Fallback xmlns="">
              <p:pic>
                <p:nvPicPr>
                  <p:cNvPr id="24" name="Ink 23">
                    <a:extLst>
                      <a:ext uri="{FF2B5EF4-FFF2-40B4-BE49-F238E27FC236}">
                        <a16:creationId xmlns:a16="http://schemas.microsoft.com/office/drawing/2014/main" id="{D022FD78-D138-9317-9809-B4B341B82BEE}"/>
                      </a:ext>
                    </a:extLst>
                  </p:cNvPr>
                  <p:cNvPicPr/>
                  <p:nvPr/>
                </p:nvPicPr>
                <p:blipFill>
                  <a:blip r:embed="rId20"/>
                  <a:stretch>
                    <a:fillRect/>
                  </a:stretch>
                </p:blipFill>
                <p:spPr>
                  <a:xfrm>
                    <a:off x="9076070" y="6309180"/>
                    <a:ext cx="165141"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5" name="Ink 144">
                    <a:extLst>
                      <a:ext uri="{FF2B5EF4-FFF2-40B4-BE49-F238E27FC236}">
                        <a16:creationId xmlns:a16="http://schemas.microsoft.com/office/drawing/2014/main" id="{F49202A4-27DB-444D-9E91-A46EF70EA695}"/>
                      </a:ext>
                    </a:extLst>
                  </p14:cNvPr>
                  <p14:cNvContentPartPr/>
                  <p14:nvPr/>
                </p14:nvContentPartPr>
                <p14:xfrm>
                  <a:off x="9134340" y="6420780"/>
                  <a:ext cx="183240" cy="8640"/>
                </p14:xfrm>
              </p:contentPart>
            </mc:Choice>
            <mc:Fallback xmlns="">
              <p:pic>
                <p:nvPicPr>
                  <p:cNvPr id="25" name="Ink 24">
                    <a:extLst>
                      <a:ext uri="{FF2B5EF4-FFF2-40B4-BE49-F238E27FC236}">
                        <a16:creationId xmlns:a16="http://schemas.microsoft.com/office/drawing/2014/main" id="{74BC237F-431C-7697-4DF2-82BFA1D80DCE}"/>
                      </a:ext>
                    </a:extLst>
                  </p:cNvPr>
                  <p:cNvPicPr/>
                  <p:nvPr/>
                </p:nvPicPr>
                <p:blipFill>
                  <a:blip r:embed="rId22"/>
                  <a:stretch>
                    <a:fillRect/>
                  </a:stretch>
                </p:blipFill>
                <p:spPr>
                  <a:xfrm>
                    <a:off x="9116340" y="6403500"/>
                    <a:ext cx="218880" cy="4285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6" name="Ink 145">
                    <a:extLst>
                      <a:ext uri="{FF2B5EF4-FFF2-40B4-BE49-F238E27FC236}">
                        <a16:creationId xmlns:a16="http://schemas.microsoft.com/office/drawing/2014/main" id="{7C775638-86F0-484E-A0C7-40E162C50B01}"/>
                      </a:ext>
                    </a:extLst>
                  </p14:cNvPr>
                  <p14:cNvContentPartPr/>
                  <p14:nvPr/>
                </p14:nvContentPartPr>
                <p14:xfrm>
                  <a:off x="8532420" y="6406380"/>
                  <a:ext cx="174600" cy="4320"/>
                </p14:xfrm>
              </p:contentPart>
            </mc:Choice>
            <mc:Fallback xmlns="">
              <p:pic>
                <p:nvPicPr>
                  <p:cNvPr id="27" name="Ink 26">
                    <a:extLst>
                      <a:ext uri="{FF2B5EF4-FFF2-40B4-BE49-F238E27FC236}">
                        <a16:creationId xmlns:a16="http://schemas.microsoft.com/office/drawing/2014/main" id="{EF448F04-D1F7-DC4F-DA53-88414BA28BF1}"/>
                      </a:ext>
                    </a:extLst>
                  </p:cNvPr>
                  <p:cNvPicPr/>
                  <p:nvPr/>
                </p:nvPicPr>
                <p:blipFill>
                  <a:blip r:embed="rId24"/>
                  <a:stretch>
                    <a:fillRect/>
                  </a:stretch>
                </p:blipFill>
                <p:spPr>
                  <a:xfrm>
                    <a:off x="8514420" y="6388380"/>
                    <a:ext cx="21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7" name="Ink 146">
                    <a:extLst>
                      <a:ext uri="{FF2B5EF4-FFF2-40B4-BE49-F238E27FC236}">
                        <a16:creationId xmlns:a16="http://schemas.microsoft.com/office/drawing/2014/main" id="{6A2634B4-A4EB-6699-65D5-60372DAC7037}"/>
                      </a:ext>
                    </a:extLst>
                  </p14:cNvPr>
                  <p14:cNvContentPartPr/>
                  <p14:nvPr/>
                </p14:nvContentPartPr>
                <p14:xfrm>
                  <a:off x="8579220" y="6457860"/>
                  <a:ext cx="145800" cy="105840"/>
                </p14:xfrm>
              </p:contentPart>
            </mc:Choice>
            <mc:Fallback xmlns="">
              <p:pic>
                <p:nvPicPr>
                  <p:cNvPr id="28" name="Ink 27">
                    <a:extLst>
                      <a:ext uri="{FF2B5EF4-FFF2-40B4-BE49-F238E27FC236}">
                        <a16:creationId xmlns:a16="http://schemas.microsoft.com/office/drawing/2014/main" id="{F2B0E531-845F-2FA3-E915-69117D9BF75F}"/>
                      </a:ext>
                    </a:extLst>
                  </p:cNvPr>
                  <p:cNvPicPr/>
                  <p:nvPr/>
                </p:nvPicPr>
                <p:blipFill>
                  <a:blip r:embed="rId26"/>
                  <a:stretch>
                    <a:fillRect/>
                  </a:stretch>
                </p:blipFill>
                <p:spPr>
                  <a:xfrm>
                    <a:off x="8561220" y="6439860"/>
                    <a:ext cx="181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8" name="Ink 147">
                    <a:extLst>
                      <a:ext uri="{FF2B5EF4-FFF2-40B4-BE49-F238E27FC236}">
                        <a16:creationId xmlns:a16="http://schemas.microsoft.com/office/drawing/2014/main" id="{37818C2F-F39B-B855-751B-B9B1D197C5A1}"/>
                      </a:ext>
                    </a:extLst>
                  </p14:cNvPr>
                  <p14:cNvContentPartPr/>
                  <p14:nvPr/>
                </p14:nvContentPartPr>
                <p14:xfrm>
                  <a:off x="8064060" y="6337980"/>
                  <a:ext cx="677160" cy="816120"/>
                </p14:xfrm>
              </p:contentPart>
            </mc:Choice>
            <mc:Fallback xmlns="">
              <p:pic>
                <p:nvPicPr>
                  <p:cNvPr id="32" name="Ink 31">
                    <a:extLst>
                      <a:ext uri="{FF2B5EF4-FFF2-40B4-BE49-F238E27FC236}">
                        <a16:creationId xmlns:a16="http://schemas.microsoft.com/office/drawing/2014/main" id="{57E73646-85EB-348A-26CB-664015C6A2BD}"/>
                      </a:ext>
                    </a:extLst>
                  </p:cNvPr>
                  <p:cNvPicPr/>
                  <p:nvPr/>
                </p:nvPicPr>
                <p:blipFill>
                  <a:blip r:embed="rId28"/>
                  <a:stretch>
                    <a:fillRect/>
                  </a:stretch>
                </p:blipFill>
                <p:spPr>
                  <a:xfrm>
                    <a:off x="8046060" y="6319988"/>
                    <a:ext cx="712800" cy="851744"/>
                  </a:xfrm>
                  <a:prstGeom prst="rect">
                    <a:avLst/>
                  </a:prstGeom>
                </p:spPr>
              </p:pic>
            </mc:Fallback>
          </mc:AlternateContent>
        </p:grpSp>
        <p:grpSp>
          <p:nvGrpSpPr>
            <p:cNvPr id="149" name="Group 148">
              <a:extLst>
                <a:ext uri="{FF2B5EF4-FFF2-40B4-BE49-F238E27FC236}">
                  <a16:creationId xmlns:a16="http://schemas.microsoft.com/office/drawing/2014/main" id="{72852986-C77C-B796-30AF-847D8AC48C4A}"/>
                </a:ext>
              </a:extLst>
            </p:cNvPr>
            <p:cNvGrpSpPr/>
            <p:nvPr/>
          </p:nvGrpSpPr>
          <p:grpSpPr>
            <a:xfrm>
              <a:off x="9618149" y="5194916"/>
              <a:ext cx="1191240" cy="897840"/>
              <a:chOff x="9276900" y="5218740"/>
              <a:chExt cx="1191240" cy="897840"/>
            </a:xfrm>
          </p:grpSpPr>
          <mc:AlternateContent xmlns:mc="http://schemas.openxmlformats.org/markup-compatibility/2006" xmlns:p14="http://schemas.microsoft.com/office/powerpoint/2010/main">
            <mc:Choice Requires="p14">
              <p:contentPart p14:bwMode="auto" r:id="rId29">
                <p14:nvContentPartPr>
                  <p14:cNvPr id="150" name="Ink 149">
                    <a:extLst>
                      <a:ext uri="{FF2B5EF4-FFF2-40B4-BE49-F238E27FC236}">
                        <a16:creationId xmlns:a16="http://schemas.microsoft.com/office/drawing/2014/main" id="{D721C1C7-6F61-FFC1-3A3B-88C9B35C4CCA}"/>
                      </a:ext>
                    </a:extLst>
                  </p14:cNvPr>
                  <p14:cNvContentPartPr/>
                  <p14:nvPr/>
                </p14:nvContentPartPr>
                <p14:xfrm>
                  <a:off x="9978180" y="5218740"/>
                  <a:ext cx="489960" cy="154800"/>
                </p14:xfrm>
              </p:contentPart>
            </mc:Choice>
            <mc:Fallback xmlns="">
              <p:pic>
                <p:nvPicPr>
                  <p:cNvPr id="51" name="Ink 50">
                    <a:extLst>
                      <a:ext uri="{FF2B5EF4-FFF2-40B4-BE49-F238E27FC236}">
                        <a16:creationId xmlns:a16="http://schemas.microsoft.com/office/drawing/2014/main" id="{0182E9D8-5730-C689-BC89-F414D177991E}"/>
                      </a:ext>
                    </a:extLst>
                  </p:cNvPr>
                  <p:cNvPicPr/>
                  <p:nvPr/>
                </p:nvPicPr>
                <p:blipFill>
                  <a:blip r:embed="rId30"/>
                  <a:stretch>
                    <a:fillRect/>
                  </a:stretch>
                </p:blipFill>
                <p:spPr>
                  <a:xfrm>
                    <a:off x="9972060" y="5212620"/>
                    <a:ext cx="502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1" name="Ink 150">
                    <a:extLst>
                      <a:ext uri="{FF2B5EF4-FFF2-40B4-BE49-F238E27FC236}">
                        <a16:creationId xmlns:a16="http://schemas.microsoft.com/office/drawing/2014/main" id="{923D3A14-26E8-C520-A353-9632CCA1EAE0}"/>
                      </a:ext>
                    </a:extLst>
                  </p14:cNvPr>
                  <p14:cNvContentPartPr/>
                  <p14:nvPr/>
                </p14:nvContentPartPr>
                <p14:xfrm>
                  <a:off x="9276900" y="5305500"/>
                  <a:ext cx="158760" cy="128880"/>
                </p14:xfrm>
              </p:contentPart>
            </mc:Choice>
            <mc:Fallback xmlns="">
              <p:pic>
                <p:nvPicPr>
                  <p:cNvPr id="52" name="Ink 51">
                    <a:extLst>
                      <a:ext uri="{FF2B5EF4-FFF2-40B4-BE49-F238E27FC236}">
                        <a16:creationId xmlns:a16="http://schemas.microsoft.com/office/drawing/2014/main" id="{184444EF-BDA9-44A0-4341-18C538B53727}"/>
                      </a:ext>
                    </a:extLst>
                  </p:cNvPr>
                  <p:cNvPicPr/>
                  <p:nvPr/>
                </p:nvPicPr>
                <p:blipFill>
                  <a:blip r:embed="rId32"/>
                  <a:stretch>
                    <a:fillRect/>
                  </a:stretch>
                </p:blipFill>
                <p:spPr>
                  <a:xfrm>
                    <a:off x="9270780" y="5299380"/>
                    <a:ext cx="171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2" name="Ink 151">
                    <a:extLst>
                      <a:ext uri="{FF2B5EF4-FFF2-40B4-BE49-F238E27FC236}">
                        <a16:creationId xmlns:a16="http://schemas.microsoft.com/office/drawing/2014/main" id="{6FB0789E-EA31-5860-DB47-CEFBC9D33299}"/>
                      </a:ext>
                    </a:extLst>
                  </p14:cNvPr>
                  <p14:cNvContentPartPr/>
                  <p14:nvPr/>
                </p14:nvContentPartPr>
                <p14:xfrm>
                  <a:off x="9496140" y="5311620"/>
                  <a:ext cx="79920" cy="90720"/>
                </p14:xfrm>
              </p:contentPart>
            </mc:Choice>
            <mc:Fallback xmlns="">
              <p:pic>
                <p:nvPicPr>
                  <p:cNvPr id="53" name="Ink 52">
                    <a:extLst>
                      <a:ext uri="{FF2B5EF4-FFF2-40B4-BE49-F238E27FC236}">
                        <a16:creationId xmlns:a16="http://schemas.microsoft.com/office/drawing/2014/main" id="{D31EC168-EC71-3BB2-25C7-10666BBD9712}"/>
                      </a:ext>
                    </a:extLst>
                  </p:cNvPr>
                  <p:cNvPicPr/>
                  <p:nvPr/>
                </p:nvPicPr>
                <p:blipFill>
                  <a:blip r:embed="rId34"/>
                  <a:stretch>
                    <a:fillRect/>
                  </a:stretch>
                </p:blipFill>
                <p:spPr>
                  <a:xfrm>
                    <a:off x="9490020" y="5305476"/>
                    <a:ext cx="92160" cy="10300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3" name="Ink 152">
                    <a:extLst>
                      <a:ext uri="{FF2B5EF4-FFF2-40B4-BE49-F238E27FC236}">
                        <a16:creationId xmlns:a16="http://schemas.microsoft.com/office/drawing/2014/main" id="{DA4EFB05-3989-ED7B-1A56-FA3C6274C7B9}"/>
                      </a:ext>
                    </a:extLst>
                  </p14:cNvPr>
                  <p14:cNvContentPartPr/>
                  <p14:nvPr/>
                </p14:nvContentPartPr>
                <p14:xfrm>
                  <a:off x="9552660" y="5527980"/>
                  <a:ext cx="83520" cy="105480"/>
                </p14:xfrm>
              </p:contentPart>
            </mc:Choice>
            <mc:Fallback xmlns="">
              <p:pic>
                <p:nvPicPr>
                  <p:cNvPr id="54" name="Ink 53">
                    <a:extLst>
                      <a:ext uri="{FF2B5EF4-FFF2-40B4-BE49-F238E27FC236}">
                        <a16:creationId xmlns:a16="http://schemas.microsoft.com/office/drawing/2014/main" id="{27752017-833F-0817-E569-CF4D4327D1D8}"/>
                      </a:ext>
                    </a:extLst>
                  </p:cNvPr>
                  <p:cNvPicPr/>
                  <p:nvPr/>
                </p:nvPicPr>
                <p:blipFill>
                  <a:blip r:embed="rId36"/>
                  <a:stretch>
                    <a:fillRect/>
                  </a:stretch>
                </p:blipFill>
                <p:spPr>
                  <a:xfrm>
                    <a:off x="9546540" y="5521860"/>
                    <a:ext cx="95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4" name="Ink 153">
                    <a:extLst>
                      <a:ext uri="{FF2B5EF4-FFF2-40B4-BE49-F238E27FC236}">
                        <a16:creationId xmlns:a16="http://schemas.microsoft.com/office/drawing/2014/main" id="{21817CC2-F902-9B4C-B15E-D2D768896A81}"/>
                      </a:ext>
                    </a:extLst>
                  </p14:cNvPr>
                  <p14:cNvContentPartPr/>
                  <p14:nvPr/>
                </p14:nvContentPartPr>
                <p14:xfrm>
                  <a:off x="9677220" y="5508900"/>
                  <a:ext cx="54000" cy="95760"/>
                </p14:xfrm>
              </p:contentPart>
            </mc:Choice>
            <mc:Fallback xmlns="">
              <p:pic>
                <p:nvPicPr>
                  <p:cNvPr id="55" name="Ink 54">
                    <a:extLst>
                      <a:ext uri="{FF2B5EF4-FFF2-40B4-BE49-F238E27FC236}">
                        <a16:creationId xmlns:a16="http://schemas.microsoft.com/office/drawing/2014/main" id="{8AE97A12-D69B-C672-65D1-746DF89AD350}"/>
                      </a:ext>
                    </a:extLst>
                  </p:cNvPr>
                  <p:cNvPicPr/>
                  <p:nvPr/>
                </p:nvPicPr>
                <p:blipFill>
                  <a:blip r:embed="rId38"/>
                  <a:stretch>
                    <a:fillRect/>
                  </a:stretch>
                </p:blipFill>
                <p:spPr>
                  <a:xfrm>
                    <a:off x="9671100" y="5502803"/>
                    <a:ext cx="66240" cy="10795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5" name="Ink 154">
                    <a:extLst>
                      <a:ext uri="{FF2B5EF4-FFF2-40B4-BE49-F238E27FC236}">
                        <a16:creationId xmlns:a16="http://schemas.microsoft.com/office/drawing/2014/main" id="{34BBE162-8F72-B7DF-23A4-93D5692687E3}"/>
                      </a:ext>
                    </a:extLst>
                  </p14:cNvPr>
                  <p14:cNvContentPartPr/>
                  <p14:nvPr/>
                </p14:nvContentPartPr>
                <p14:xfrm>
                  <a:off x="9767220" y="5538420"/>
                  <a:ext cx="84240" cy="56160"/>
                </p14:xfrm>
              </p:contentPart>
            </mc:Choice>
            <mc:Fallback xmlns="">
              <p:pic>
                <p:nvPicPr>
                  <p:cNvPr id="56" name="Ink 55">
                    <a:extLst>
                      <a:ext uri="{FF2B5EF4-FFF2-40B4-BE49-F238E27FC236}">
                        <a16:creationId xmlns:a16="http://schemas.microsoft.com/office/drawing/2014/main" id="{3FDA59F0-DBF4-D2A3-09FD-6D362A587956}"/>
                      </a:ext>
                    </a:extLst>
                  </p:cNvPr>
                  <p:cNvPicPr/>
                  <p:nvPr/>
                </p:nvPicPr>
                <p:blipFill>
                  <a:blip r:embed="rId40"/>
                  <a:stretch>
                    <a:fillRect/>
                  </a:stretch>
                </p:blipFill>
                <p:spPr>
                  <a:xfrm>
                    <a:off x="9761100" y="5532339"/>
                    <a:ext cx="96480" cy="6832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6" name="Ink 155">
                    <a:extLst>
                      <a:ext uri="{FF2B5EF4-FFF2-40B4-BE49-F238E27FC236}">
                        <a16:creationId xmlns:a16="http://schemas.microsoft.com/office/drawing/2014/main" id="{07BA3544-968E-A90B-2A57-80D2B6B31506}"/>
                      </a:ext>
                    </a:extLst>
                  </p14:cNvPr>
                  <p14:cNvContentPartPr/>
                  <p14:nvPr/>
                </p14:nvContentPartPr>
                <p14:xfrm>
                  <a:off x="9953700" y="5524740"/>
                  <a:ext cx="68760" cy="73080"/>
                </p14:xfrm>
              </p:contentPart>
            </mc:Choice>
            <mc:Fallback xmlns="">
              <p:pic>
                <p:nvPicPr>
                  <p:cNvPr id="57" name="Ink 56">
                    <a:extLst>
                      <a:ext uri="{FF2B5EF4-FFF2-40B4-BE49-F238E27FC236}">
                        <a16:creationId xmlns:a16="http://schemas.microsoft.com/office/drawing/2014/main" id="{9251B0E0-85DE-4ABC-2451-BFAD32A64A38}"/>
                      </a:ext>
                    </a:extLst>
                  </p:cNvPr>
                  <p:cNvPicPr/>
                  <p:nvPr/>
                </p:nvPicPr>
                <p:blipFill>
                  <a:blip r:embed="rId42"/>
                  <a:stretch>
                    <a:fillRect/>
                  </a:stretch>
                </p:blipFill>
                <p:spPr>
                  <a:xfrm>
                    <a:off x="9947612" y="5518620"/>
                    <a:ext cx="80936"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7" name="Ink 156">
                    <a:extLst>
                      <a:ext uri="{FF2B5EF4-FFF2-40B4-BE49-F238E27FC236}">
                        <a16:creationId xmlns:a16="http://schemas.microsoft.com/office/drawing/2014/main" id="{B4FB084E-C349-8A8B-3CAA-C9FA11935196}"/>
                      </a:ext>
                    </a:extLst>
                  </p14:cNvPr>
                  <p14:cNvContentPartPr/>
                  <p14:nvPr/>
                </p14:nvContentPartPr>
                <p14:xfrm>
                  <a:off x="10067820" y="5529780"/>
                  <a:ext cx="26280" cy="73080"/>
                </p14:xfrm>
              </p:contentPart>
            </mc:Choice>
            <mc:Fallback xmlns="">
              <p:pic>
                <p:nvPicPr>
                  <p:cNvPr id="58" name="Ink 57">
                    <a:extLst>
                      <a:ext uri="{FF2B5EF4-FFF2-40B4-BE49-F238E27FC236}">
                        <a16:creationId xmlns:a16="http://schemas.microsoft.com/office/drawing/2014/main" id="{71A81E70-B6D5-8330-1F1B-5CF9C819B60F}"/>
                      </a:ext>
                    </a:extLst>
                  </p:cNvPr>
                  <p:cNvPicPr/>
                  <p:nvPr/>
                </p:nvPicPr>
                <p:blipFill>
                  <a:blip r:embed="rId44"/>
                  <a:stretch>
                    <a:fillRect/>
                  </a:stretch>
                </p:blipFill>
                <p:spPr>
                  <a:xfrm>
                    <a:off x="10061783" y="5523660"/>
                    <a:ext cx="38355"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8" name="Ink 157">
                    <a:extLst>
                      <a:ext uri="{FF2B5EF4-FFF2-40B4-BE49-F238E27FC236}">
                        <a16:creationId xmlns:a16="http://schemas.microsoft.com/office/drawing/2014/main" id="{293E7AAF-10CD-CC67-46A6-10F90898E2DC}"/>
                      </a:ext>
                    </a:extLst>
                  </p14:cNvPr>
                  <p14:cNvContentPartPr/>
                  <p14:nvPr/>
                </p14:nvContentPartPr>
                <p14:xfrm>
                  <a:off x="10134420" y="5448060"/>
                  <a:ext cx="13680" cy="149040"/>
                </p14:xfrm>
              </p:contentPart>
            </mc:Choice>
            <mc:Fallback xmlns="">
              <p:pic>
                <p:nvPicPr>
                  <p:cNvPr id="59" name="Ink 58">
                    <a:extLst>
                      <a:ext uri="{FF2B5EF4-FFF2-40B4-BE49-F238E27FC236}">
                        <a16:creationId xmlns:a16="http://schemas.microsoft.com/office/drawing/2014/main" id="{6521D581-E9F6-6CE8-5AF9-CB000B351E2D}"/>
                      </a:ext>
                    </a:extLst>
                  </p:cNvPr>
                  <p:cNvPicPr/>
                  <p:nvPr/>
                </p:nvPicPr>
                <p:blipFill>
                  <a:blip r:embed="rId46"/>
                  <a:stretch>
                    <a:fillRect/>
                  </a:stretch>
                </p:blipFill>
                <p:spPr>
                  <a:xfrm>
                    <a:off x="10128300" y="5441940"/>
                    <a:ext cx="25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9" name="Ink 158">
                    <a:extLst>
                      <a:ext uri="{FF2B5EF4-FFF2-40B4-BE49-F238E27FC236}">
                        <a16:creationId xmlns:a16="http://schemas.microsoft.com/office/drawing/2014/main" id="{A42E2D75-159F-4AF9-078A-0BB7E9069157}"/>
                      </a:ext>
                    </a:extLst>
                  </p14:cNvPr>
                  <p14:cNvContentPartPr/>
                  <p14:nvPr/>
                </p14:nvContentPartPr>
                <p14:xfrm>
                  <a:off x="10153500" y="5494500"/>
                  <a:ext cx="41400" cy="20880"/>
                </p14:xfrm>
              </p:contentPart>
            </mc:Choice>
            <mc:Fallback xmlns="">
              <p:pic>
                <p:nvPicPr>
                  <p:cNvPr id="60" name="Ink 59">
                    <a:extLst>
                      <a:ext uri="{FF2B5EF4-FFF2-40B4-BE49-F238E27FC236}">
                        <a16:creationId xmlns:a16="http://schemas.microsoft.com/office/drawing/2014/main" id="{4BDC0FC3-2703-9775-17B0-D3C3D23DCDAB}"/>
                      </a:ext>
                    </a:extLst>
                  </p:cNvPr>
                  <p:cNvPicPr/>
                  <p:nvPr/>
                </p:nvPicPr>
                <p:blipFill>
                  <a:blip r:embed="rId48"/>
                  <a:stretch>
                    <a:fillRect/>
                  </a:stretch>
                </p:blipFill>
                <p:spPr>
                  <a:xfrm>
                    <a:off x="10147380" y="5488380"/>
                    <a:ext cx="53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0" name="Ink 159">
                    <a:extLst>
                      <a:ext uri="{FF2B5EF4-FFF2-40B4-BE49-F238E27FC236}">
                        <a16:creationId xmlns:a16="http://schemas.microsoft.com/office/drawing/2014/main" id="{E98CE4D8-E7D2-C5DA-E652-872A721C0065}"/>
                      </a:ext>
                    </a:extLst>
                  </p14:cNvPr>
                  <p14:cNvContentPartPr/>
                  <p14:nvPr/>
                </p14:nvContentPartPr>
                <p14:xfrm>
                  <a:off x="9676860" y="5701500"/>
                  <a:ext cx="10440" cy="139680"/>
                </p14:xfrm>
              </p:contentPart>
            </mc:Choice>
            <mc:Fallback xmlns="">
              <p:pic>
                <p:nvPicPr>
                  <p:cNvPr id="61" name="Ink 60">
                    <a:extLst>
                      <a:ext uri="{FF2B5EF4-FFF2-40B4-BE49-F238E27FC236}">
                        <a16:creationId xmlns:a16="http://schemas.microsoft.com/office/drawing/2014/main" id="{C7AA6BE2-BF81-948E-4F5D-24624DC78B04}"/>
                      </a:ext>
                    </a:extLst>
                  </p:cNvPr>
                  <p:cNvPicPr/>
                  <p:nvPr/>
                </p:nvPicPr>
                <p:blipFill>
                  <a:blip r:embed="rId50"/>
                  <a:stretch>
                    <a:fillRect/>
                  </a:stretch>
                </p:blipFill>
                <p:spPr>
                  <a:xfrm>
                    <a:off x="9670740" y="5695380"/>
                    <a:ext cx="22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1" name="Ink 160">
                    <a:extLst>
                      <a:ext uri="{FF2B5EF4-FFF2-40B4-BE49-F238E27FC236}">
                        <a16:creationId xmlns:a16="http://schemas.microsoft.com/office/drawing/2014/main" id="{C3788546-B085-8694-209E-BA4B5483AA73}"/>
                      </a:ext>
                    </a:extLst>
                  </p14:cNvPr>
                  <p14:cNvContentPartPr/>
                  <p14:nvPr/>
                </p14:nvContentPartPr>
                <p14:xfrm>
                  <a:off x="9630420" y="5729220"/>
                  <a:ext cx="76320" cy="42840"/>
                </p14:xfrm>
              </p:contentPart>
            </mc:Choice>
            <mc:Fallback xmlns="">
              <p:pic>
                <p:nvPicPr>
                  <p:cNvPr id="62" name="Ink 61">
                    <a:extLst>
                      <a:ext uri="{FF2B5EF4-FFF2-40B4-BE49-F238E27FC236}">
                        <a16:creationId xmlns:a16="http://schemas.microsoft.com/office/drawing/2014/main" id="{FA448ED0-F7E3-C890-286F-01B412AE66D6}"/>
                      </a:ext>
                    </a:extLst>
                  </p:cNvPr>
                  <p:cNvPicPr/>
                  <p:nvPr/>
                </p:nvPicPr>
                <p:blipFill>
                  <a:blip r:embed="rId52"/>
                  <a:stretch>
                    <a:fillRect/>
                  </a:stretch>
                </p:blipFill>
                <p:spPr>
                  <a:xfrm>
                    <a:off x="9624300" y="5723100"/>
                    <a:ext cx="88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2" name="Ink 161">
                    <a:extLst>
                      <a:ext uri="{FF2B5EF4-FFF2-40B4-BE49-F238E27FC236}">
                        <a16:creationId xmlns:a16="http://schemas.microsoft.com/office/drawing/2014/main" id="{F3B57E5D-6011-CCFB-4AED-AEAF28F9229E}"/>
                      </a:ext>
                    </a:extLst>
                  </p14:cNvPr>
                  <p14:cNvContentPartPr/>
                  <p14:nvPr/>
                </p14:nvContentPartPr>
                <p14:xfrm>
                  <a:off x="9714660" y="5686020"/>
                  <a:ext cx="217440" cy="169560"/>
                </p14:xfrm>
              </p:contentPart>
            </mc:Choice>
            <mc:Fallback xmlns="">
              <p:pic>
                <p:nvPicPr>
                  <p:cNvPr id="63" name="Ink 62">
                    <a:extLst>
                      <a:ext uri="{FF2B5EF4-FFF2-40B4-BE49-F238E27FC236}">
                        <a16:creationId xmlns:a16="http://schemas.microsoft.com/office/drawing/2014/main" id="{EC68E573-438A-DC71-A64A-31AA297B5DC0}"/>
                      </a:ext>
                    </a:extLst>
                  </p:cNvPr>
                  <p:cNvPicPr/>
                  <p:nvPr/>
                </p:nvPicPr>
                <p:blipFill>
                  <a:blip r:embed="rId54"/>
                  <a:stretch>
                    <a:fillRect/>
                  </a:stretch>
                </p:blipFill>
                <p:spPr>
                  <a:xfrm>
                    <a:off x="9708540" y="5679900"/>
                    <a:ext cx="229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3" name="Ink 162">
                    <a:extLst>
                      <a:ext uri="{FF2B5EF4-FFF2-40B4-BE49-F238E27FC236}">
                        <a16:creationId xmlns:a16="http://schemas.microsoft.com/office/drawing/2014/main" id="{157AAE6A-A916-C9D9-73D2-D973FF04EC71}"/>
                      </a:ext>
                    </a:extLst>
                  </p14:cNvPr>
                  <p14:cNvContentPartPr/>
                  <p14:nvPr/>
                </p14:nvContentPartPr>
                <p14:xfrm>
                  <a:off x="9622500" y="5984820"/>
                  <a:ext cx="93600" cy="131760"/>
                </p14:xfrm>
              </p:contentPart>
            </mc:Choice>
            <mc:Fallback xmlns="">
              <p:pic>
                <p:nvPicPr>
                  <p:cNvPr id="3072" name="Ink 3071">
                    <a:extLst>
                      <a:ext uri="{FF2B5EF4-FFF2-40B4-BE49-F238E27FC236}">
                        <a16:creationId xmlns:a16="http://schemas.microsoft.com/office/drawing/2014/main" id="{62D975B0-28D4-E3D9-1323-DC97A3858A37}"/>
                      </a:ext>
                    </a:extLst>
                  </p:cNvPr>
                  <p:cNvPicPr/>
                  <p:nvPr/>
                </p:nvPicPr>
                <p:blipFill>
                  <a:blip r:embed="rId56"/>
                  <a:stretch>
                    <a:fillRect/>
                  </a:stretch>
                </p:blipFill>
                <p:spPr>
                  <a:xfrm>
                    <a:off x="9616380" y="5978700"/>
                    <a:ext cx="105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 name="Ink 163">
                    <a:extLst>
                      <a:ext uri="{FF2B5EF4-FFF2-40B4-BE49-F238E27FC236}">
                        <a16:creationId xmlns:a16="http://schemas.microsoft.com/office/drawing/2014/main" id="{6F6DCA36-A8DC-3AAD-0CA2-D468AA7ECB4D}"/>
                      </a:ext>
                    </a:extLst>
                  </p14:cNvPr>
                  <p14:cNvContentPartPr/>
                  <p14:nvPr/>
                </p14:nvContentPartPr>
                <p14:xfrm>
                  <a:off x="9728340" y="6010020"/>
                  <a:ext cx="76320" cy="61920"/>
                </p14:xfrm>
              </p:contentPart>
            </mc:Choice>
            <mc:Fallback xmlns="">
              <p:pic>
                <p:nvPicPr>
                  <p:cNvPr id="3075" name="Ink 3074">
                    <a:extLst>
                      <a:ext uri="{FF2B5EF4-FFF2-40B4-BE49-F238E27FC236}">
                        <a16:creationId xmlns:a16="http://schemas.microsoft.com/office/drawing/2014/main" id="{08F64A9E-DBE6-5A0B-E94C-90E25B516DE9}"/>
                      </a:ext>
                    </a:extLst>
                  </p:cNvPr>
                  <p:cNvPicPr/>
                  <p:nvPr/>
                </p:nvPicPr>
                <p:blipFill>
                  <a:blip r:embed="rId58"/>
                  <a:stretch>
                    <a:fillRect/>
                  </a:stretch>
                </p:blipFill>
                <p:spPr>
                  <a:xfrm>
                    <a:off x="9722249" y="6003864"/>
                    <a:ext cx="88503" cy="7423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5" name="Ink 164">
                    <a:extLst>
                      <a:ext uri="{FF2B5EF4-FFF2-40B4-BE49-F238E27FC236}">
                        <a16:creationId xmlns:a16="http://schemas.microsoft.com/office/drawing/2014/main" id="{477A5AA0-B0B0-6923-3B5E-0FD038ED1B1C}"/>
                      </a:ext>
                    </a:extLst>
                  </p14:cNvPr>
                  <p14:cNvContentPartPr/>
                  <p14:nvPr/>
                </p14:nvContentPartPr>
                <p14:xfrm>
                  <a:off x="9838500" y="5963220"/>
                  <a:ext cx="183240" cy="118800"/>
                </p14:xfrm>
              </p:contentPart>
            </mc:Choice>
            <mc:Fallback xmlns="">
              <p:pic>
                <p:nvPicPr>
                  <p:cNvPr id="3076" name="Ink 3075">
                    <a:extLst>
                      <a:ext uri="{FF2B5EF4-FFF2-40B4-BE49-F238E27FC236}">
                        <a16:creationId xmlns:a16="http://schemas.microsoft.com/office/drawing/2014/main" id="{F8775717-788A-6B38-3875-68942C3B0888}"/>
                      </a:ext>
                    </a:extLst>
                  </p:cNvPr>
                  <p:cNvPicPr/>
                  <p:nvPr/>
                </p:nvPicPr>
                <p:blipFill>
                  <a:blip r:embed="rId60"/>
                  <a:stretch>
                    <a:fillRect/>
                  </a:stretch>
                </p:blipFill>
                <p:spPr>
                  <a:xfrm>
                    <a:off x="9832380" y="5957100"/>
                    <a:ext cx="19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6" name="Ink 165">
                    <a:extLst>
                      <a:ext uri="{FF2B5EF4-FFF2-40B4-BE49-F238E27FC236}">
                        <a16:creationId xmlns:a16="http://schemas.microsoft.com/office/drawing/2014/main" id="{C7287E78-E077-D1FF-151E-E6FC468BF3C0}"/>
                      </a:ext>
                    </a:extLst>
                  </p14:cNvPr>
                  <p14:cNvContentPartPr/>
                  <p14:nvPr/>
                </p14:nvContentPartPr>
                <p14:xfrm>
                  <a:off x="10050180" y="5936940"/>
                  <a:ext cx="173880" cy="152280"/>
                </p14:xfrm>
              </p:contentPart>
            </mc:Choice>
            <mc:Fallback xmlns="">
              <p:pic>
                <p:nvPicPr>
                  <p:cNvPr id="3077" name="Ink 3076">
                    <a:extLst>
                      <a:ext uri="{FF2B5EF4-FFF2-40B4-BE49-F238E27FC236}">
                        <a16:creationId xmlns:a16="http://schemas.microsoft.com/office/drawing/2014/main" id="{4C45BB34-F387-2D3A-4284-79CA6FC5F6CE}"/>
                      </a:ext>
                    </a:extLst>
                  </p:cNvPr>
                  <p:cNvPicPr/>
                  <p:nvPr/>
                </p:nvPicPr>
                <p:blipFill>
                  <a:blip r:embed="rId62"/>
                  <a:stretch>
                    <a:fillRect/>
                  </a:stretch>
                </p:blipFill>
                <p:spPr>
                  <a:xfrm>
                    <a:off x="10044060" y="5930820"/>
                    <a:ext cx="186120" cy="164520"/>
                  </a:xfrm>
                  <a:prstGeom prst="rect">
                    <a:avLst/>
                  </a:prstGeom>
                </p:spPr>
              </p:pic>
            </mc:Fallback>
          </mc:AlternateContent>
        </p:grpSp>
      </p:grpSp>
      <p:grpSp>
        <p:nvGrpSpPr>
          <p:cNvPr id="171" name="Group 170">
            <a:extLst>
              <a:ext uri="{FF2B5EF4-FFF2-40B4-BE49-F238E27FC236}">
                <a16:creationId xmlns:a16="http://schemas.microsoft.com/office/drawing/2014/main" id="{B8640570-E766-C33D-F62B-1233CA684A93}"/>
              </a:ext>
            </a:extLst>
          </p:cNvPr>
          <p:cNvGrpSpPr/>
          <p:nvPr/>
        </p:nvGrpSpPr>
        <p:grpSpPr>
          <a:xfrm>
            <a:off x="7821360" y="3242357"/>
            <a:ext cx="534960" cy="150480"/>
            <a:chOff x="7821360" y="3242357"/>
            <a:chExt cx="534960" cy="150480"/>
          </a:xfrm>
        </p:grpSpPr>
        <mc:AlternateContent xmlns:mc="http://schemas.openxmlformats.org/markup-compatibility/2006" xmlns:p14="http://schemas.microsoft.com/office/powerpoint/2010/main">
          <mc:Choice Requires="p14">
            <p:contentPart p14:bwMode="auto" r:id="rId63">
              <p14:nvContentPartPr>
                <p14:cNvPr id="169" name="Ink 168">
                  <a:extLst>
                    <a:ext uri="{FF2B5EF4-FFF2-40B4-BE49-F238E27FC236}">
                      <a16:creationId xmlns:a16="http://schemas.microsoft.com/office/drawing/2014/main" id="{1A557760-D86D-3A59-2754-08B7CC4181B6}"/>
                    </a:ext>
                  </a:extLst>
                </p14:cNvPr>
                <p14:cNvContentPartPr/>
                <p14:nvPr/>
              </p14:nvContentPartPr>
              <p14:xfrm>
                <a:off x="7821360" y="3316517"/>
                <a:ext cx="502920" cy="360"/>
              </p14:xfrm>
            </p:contentPart>
          </mc:Choice>
          <mc:Fallback xmlns="">
            <p:pic>
              <p:nvPicPr>
                <p:cNvPr id="169" name="Ink 168">
                  <a:extLst>
                    <a:ext uri="{FF2B5EF4-FFF2-40B4-BE49-F238E27FC236}">
                      <a16:creationId xmlns:a16="http://schemas.microsoft.com/office/drawing/2014/main" id="{1A557760-D86D-3A59-2754-08B7CC4181B6}"/>
                    </a:ext>
                  </a:extLst>
                </p:cNvPr>
                <p:cNvPicPr/>
                <p:nvPr/>
              </p:nvPicPr>
              <p:blipFill>
                <a:blip r:embed="rId64"/>
                <a:stretch>
                  <a:fillRect/>
                </a:stretch>
              </p:blipFill>
              <p:spPr>
                <a:xfrm>
                  <a:off x="7812360" y="3307517"/>
                  <a:ext cx="520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0" name="Ink 169">
                  <a:extLst>
                    <a:ext uri="{FF2B5EF4-FFF2-40B4-BE49-F238E27FC236}">
                      <a16:creationId xmlns:a16="http://schemas.microsoft.com/office/drawing/2014/main" id="{AE92BE84-4E6B-BF51-59A2-A6A38F814527}"/>
                    </a:ext>
                  </a:extLst>
                </p14:cNvPr>
                <p14:cNvContentPartPr/>
                <p14:nvPr/>
              </p14:nvContentPartPr>
              <p14:xfrm>
                <a:off x="8256600" y="3242357"/>
                <a:ext cx="99720" cy="150480"/>
              </p14:xfrm>
            </p:contentPart>
          </mc:Choice>
          <mc:Fallback xmlns="">
            <p:pic>
              <p:nvPicPr>
                <p:cNvPr id="170" name="Ink 169">
                  <a:extLst>
                    <a:ext uri="{FF2B5EF4-FFF2-40B4-BE49-F238E27FC236}">
                      <a16:creationId xmlns:a16="http://schemas.microsoft.com/office/drawing/2014/main" id="{AE92BE84-4E6B-BF51-59A2-A6A38F814527}"/>
                    </a:ext>
                  </a:extLst>
                </p:cNvPr>
                <p:cNvPicPr/>
                <p:nvPr/>
              </p:nvPicPr>
              <p:blipFill>
                <a:blip r:embed="rId66"/>
                <a:stretch>
                  <a:fillRect/>
                </a:stretch>
              </p:blipFill>
              <p:spPr>
                <a:xfrm>
                  <a:off x="8247600" y="3233717"/>
                  <a:ext cx="117360" cy="168120"/>
                </a:xfrm>
                <a:prstGeom prst="rect">
                  <a:avLst/>
                </a:prstGeom>
              </p:spPr>
            </p:pic>
          </mc:Fallback>
        </mc:AlternateContent>
      </p:grpSp>
      <p:grpSp>
        <p:nvGrpSpPr>
          <p:cNvPr id="180" name="Group 179">
            <a:extLst>
              <a:ext uri="{FF2B5EF4-FFF2-40B4-BE49-F238E27FC236}">
                <a16:creationId xmlns:a16="http://schemas.microsoft.com/office/drawing/2014/main" id="{B5235C60-9B67-0DF1-37A5-634A0B30CAB1}"/>
              </a:ext>
            </a:extLst>
          </p:cNvPr>
          <p:cNvGrpSpPr/>
          <p:nvPr/>
        </p:nvGrpSpPr>
        <p:grpSpPr>
          <a:xfrm>
            <a:off x="8897400" y="3145157"/>
            <a:ext cx="928440" cy="226440"/>
            <a:chOff x="8897400" y="3145157"/>
            <a:chExt cx="928440" cy="226440"/>
          </a:xfrm>
        </p:grpSpPr>
        <mc:AlternateContent xmlns:mc="http://schemas.openxmlformats.org/markup-compatibility/2006" xmlns:p14="http://schemas.microsoft.com/office/powerpoint/2010/main">
          <mc:Choice Requires="p14">
            <p:contentPart p14:bwMode="auto" r:id="rId67">
              <p14:nvContentPartPr>
                <p14:cNvPr id="172" name="Ink 171">
                  <a:extLst>
                    <a:ext uri="{FF2B5EF4-FFF2-40B4-BE49-F238E27FC236}">
                      <a16:creationId xmlns:a16="http://schemas.microsoft.com/office/drawing/2014/main" id="{2143B5EA-5B8D-E0EB-AC41-0C057AB695BC}"/>
                    </a:ext>
                  </a:extLst>
                </p14:cNvPr>
                <p14:cNvContentPartPr/>
                <p14:nvPr/>
              </p14:nvContentPartPr>
              <p14:xfrm>
                <a:off x="8897400" y="3150197"/>
                <a:ext cx="137880" cy="218880"/>
              </p14:xfrm>
            </p:contentPart>
          </mc:Choice>
          <mc:Fallback xmlns="">
            <p:pic>
              <p:nvPicPr>
                <p:cNvPr id="172" name="Ink 171">
                  <a:extLst>
                    <a:ext uri="{FF2B5EF4-FFF2-40B4-BE49-F238E27FC236}">
                      <a16:creationId xmlns:a16="http://schemas.microsoft.com/office/drawing/2014/main" id="{2143B5EA-5B8D-E0EB-AC41-0C057AB695BC}"/>
                    </a:ext>
                  </a:extLst>
                </p:cNvPr>
                <p:cNvPicPr/>
                <p:nvPr/>
              </p:nvPicPr>
              <p:blipFill>
                <a:blip r:embed="rId68"/>
                <a:stretch>
                  <a:fillRect/>
                </a:stretch>
              </p:blipFill>
              <p:spPr>
                <a:xfrm>
                  <a:off x="8888400" y="3141197"/>
                  <a:ext cx="155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3" name="Ink 172">
                  <a:extLst>
                    <a:ext uri="{FF2B5EF4-FFF2-40B4-BE49-F238E27FC236}">
                      <a16:creationId xmlns:a16="http://schemas.microsoft.com/office/drawing/2014/main" id="{1F7DC674-8A76-AA24-9734-243AA3A01452}"/>
                    </a:ext>
                  </a:extLst>
                </p14:cNvPr>
                <p14:cNvContentPartPr/>
                <p14:nvPr/>
              </p14:nvContentPartPr>
              <p14:xfrm>
                <a:off x="8920440" y="3272957"/>
                <a:ext cx="111960" cy="23400"/>
              </p14:xfrm>
            </p:contentPart>
          </mc:Choice>
          <mc:Fallback xmlns="">
            <p:pic>
              <p:nvPicPr>
                <p:cNvPr id="173" name="Ink 172">
                  <a:extLst>
                    <a:ext uri="{FF2B5EF4-FFF2-40B4-BE49-F238E27FC236}">
                      <a16:creationId xmlns:a16="http://schemas.microsoft.com/office/drawing/2014/main" id="{1F7DC674-8A76-AA24-9734-243AA3A01452}"/>
                    </a:ext>
                  </a:extLst>
                </p:cNvPr>
                <p:cNvPicPr/>
                <p:nvPr/>
              </p:nvPicPr>
              <p:blipFill>
                <a:blip r:embed="rId70"/>
                <a:stretch>
                  <a:fillRect/>
                </a:stretch>
              </p:blipFill>
              <p:spPr>
                <a:xfrm>
                  <a:off x="8911800" y="3263957"/>
                  <a:ext cx="129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 name="Ink 173">
                  <a:extLst>
                    <a:ext uri="{FF2B5EF4-FFF2-40B4-BE49-F238E27FC236}">
                      <a16:creationId xmlns:a16="http://schemas.microsoft.com/office/drawing/2014/main" id="{C70E1C48-CFCB-28A1-9FC4-9FD6F151252C}"/>
                    </a:ext>
                  </a:extLst>
                </p14:cNvPr>
                <p14:cNvContentPartPr/>
                <p14:nvPr/>
              </p14:nvContentPartPr>
              <p14:xfrm>
                <a:off x="9086760" y="3226877"/>
                <a:ext cx="116640" cy="132120"/>
              </p14:xfrm>
            </p:contentPart>
          </mc:Choice>
          <mc:Fallback xmlns="">
            <p:pic>
              <p:nvPicPr>
                <p:cNvPr id="174" name="Ink 173">
                  <a:extLst>
                    <a:ext uri="{FF2B5EF4-FFF2-40B4-BE49-F238E27FC236}">
                      <a16:creationId xmlns:a16="http://schemas.microsoft.com/office/drawing/2014/main" id="{C70E1C48-CFCB-28A1-9FC4-9FD6F151252C}"/>
                    </a:ext>
                  </a:extLst>
                </p:cNvPr>
                <p:cNvPicPr/>
                <p:nvPr/>
              </p:nvPicPr>
              <p:blipFill>
                <a:blip r:embed="rId72"/>
                <a:stretch>
                  <a:fillRect/>
                </a:stretch>
              </p:blipFill>
              <p:spPr>
                <a:xfrm>
                  <a:off x="9077760" y="3217877"/>
                  <a:ext cx="134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5" name="Ink 174">
                  <a:extLst>
                    <a:ext uri="{FF2B5EF4-FFF2-40B4-BE49-F238E27FC236}">
                      <a16:creationId xmlns:a16="http://schemas.microsoft.com/office/drawing/2014/main" id="{C0D3BF85-D873-9E54-3588-8034A2863522}"/>
                    </a:ext>
                  </a:extLst>
                </p14:cNvPr>
                <p14:cNvContentPartPr/>
                <p14:nvPr/>
              </p14:nvContentPartPr>
              <p14:xfrm>
                <a:off x="9242280" y="3243077"/>
                <a:ext cx="129240" cy="119160"/>
              </p14:xfrm>
            </p:contentPart>
          </mc:Choice>
          <mc:Fallback xmlns="">
            <p:pic>
              <p:nvPicPr>
                <p:cNvPr id="175" name="Ink 174">
                  <a:extLst>
                    <a:ext uri="{FF2B5EF4-FFF2-40B4-BE49-F238E27FC236}">
                      <a16:creationId xmlns:a16="http://schemas.microsoft.com/office/drawing/2014/main" id="{C0D3BF85-D873-9E54-3588-8034A2863522}"/>
                    </a:ext>
                  </a:extLst>
                </p:cNvPr>
                <p:cNvPicPr/>
                <p:nvPr/>
              </p:nvPicPr>
              <p:blipFill>
                <a:blip r:embed="rId74"/>
                <a:stretch>
                  <a:fillRect/>
                </a:stretch>
              </p:blipFill>
              <p:spPr>
                <a:xfrm>
                  <a:off x="9233280" y="3234077"/>
                  <a:ext cx="146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6" name="Ink 175">
                  <a:extLst>
                    <a:ext uri="{FF2B5EF4-FFF2-40B4-BE49-F238E27FC236}">
                      <a16:creationId xmlns:a16="http://schemas.microsoft.com/office/drawing/2014/main" id="{E4C5AD48-94D7-8980-0FA9-4502048C3020}"/>
                    </a:ext>
                  </a:extLst>
                </p14:cNvPr>
                <p14:cNvContentPartPr/>
                <p14:nvPr/>
              </p14:nvContentPartPr>
              <p14:xfrm>
                <a:off x="9428040" y="3176837"/>
                <a:ext cx="103320" cy="156600"/>
              </p14:xfrm>
            </p:contentPart>
          </mc:Choice>
          <mc:Fallback xmlns="">
            <p:pic>
              <p:nvPicPr>
                <p:cNvPr id="176" name="Ink 175">
                  <a:extLst>
                    <a:ext uri="{FF2B5EF4-FFF2-40B4-BE49-F238E27FC236}">
                      <a16:creationId xmlns:a16="http://schemas.microsoft.com/office/drawing/2014/main" id="{E4C5AD48-94D7-8980-0FA9-4502048C3020}"/>
                    </a:ext>
                  </a:extLst>
                </p:cNvPr>
                <p:cNvPicPr/>
                <p:nvPr/>
              </p:nvPicPr>
              <p:blipFill>
                <a:blip r:embed="rId76"/>
                <a:stretch>
                  <a:fillRect/>
                </a:stretch>
              </p:blipFill>
              <p:spPr>
                <a:xfrm>
                  <a:off x="9419400" y="3168197"/>
                  <a:ext cx="120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7" name="Ink 176">
                  <a:extLst>
                    <a:ext uri="{FF2B5EF4-FFF2-40B4-BE49-F238E27FC236}">
                      <a16:creationId xmlns:a16="http://schemas.microsoft.com/office/drawing/2014/main" id="{8134B85A-4B7C-23EC-56FF-9319A5F7BAE3}"/>
                    </a:ext>
                  </a:extLst>
                </p14:cNvPr>
                <p14:cNvContentPartPr/>
                <p14:nvPr/>
              </p14:nvContentPartPr>
              <p14:xfrm>
                <a:off x="9634680" y="3227597"/>
                <a:ext cx="4320" cy="144000"/>
              </p14:xfrm>
            </p:contentPart>
          </mc:Choice>
          <mc:Fallback xmlns="">
            <p:pic>
              <p:nvPicPr>
                <p:cNvPr id="177" name="Ink 176">
                  <a:extLst>
                    <a:ext uri="{FF2B5EF4-FFF2-40B4-BE49-F238E27FC236}">
                      <a16:creationId xmlns:a16="http://schemas.microsoft.com/office/drawing/2014/main" id="{8134B85A-4B7C-23EC-56FF-9319A5F7BAE3}"/>
                    </a:ext>
                  </a:extLst>
                </p:cNvPr>
                <p:cNvPicPr/>
                <p:nvPr/>
              </p:nvPicPr>
              <p:blipFill>
                <a:blip r:embed="rId78"/>
                <a:stretch>
                  <a:fillRect/>
                </a:stretch>
              </p:blipFill>
              <p:spPr>
                <a:xfrm>
                  <a:off x="9625680" y="3218957"/>
                  <a:ext cx="21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8" name="Ink 177">
                  <a:extLst>
                    <a:ext uri="{FF2B5EF4-FFF2-40B4-BE49-F238E27FC236}">
                      <a16:creationId xmlns:a16="http://schemas.microsoft.com/office/drawing/2014/main" id="{B501FE99-6E59-41CE-48D6-DA79B8E17C5F}"/>
                    </a:ext>
                  </a:extLst>
                </p14:cNvPr>
                <p14:cNvContentPartPr/>
                <p14:nvPr/>
              </p14:nvContentPartPr>
              <p14:xfrm>
                <a:off x="9644760" y="3145157"/>
                <a:ext cx="360" cy="1080"/>
              </p14:xfrm>
            </p:contentPart>
          </mc:Choice>
          <mc:Fallback xmlns="">
            <p:pic>
              <p:nvPicPr>
                <p:cNvPr id="178" name="Ink 177">
                  <a:extLst>
                    <a:ext uri="{FF2B5EF4-FFF2-40B4-BE49-F238E27FC236}">
                      <a16:creationId xmlns:a16="http://schemas.microsoft.com/office/drawing/2014/main" id="{B501FE99-6E59-41CE-48D6-DA79B8E17C5F}"/>
                    </a:ext>
                  </a:extLst>
                </p:cNvPr>
                <p:cNvPicPr/>
                <p:nvPr/>
              </p:nvPicPr>
              <p:blipFill>
                <a:blip r:embed="rId80"/>
                <a:stretch>
                  <a:fillRect/>
                </a:stretch>
              </p:blipFill>
              <p:spPr>
                <a:xfrm>
                  <a:off x="9636120" y="3136157"/>
                  <a:ext cx="18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9" name="Ink 178">
                  <a:extLst>
                    <a:ext uri="{FF2B5EF4-FFF2-40B4-BE49-F238E27FC236}">
                      <a16:creationId xmlns:a16="http://schemas.microsoft.com/office/drawing/2014/main" id="{CCF7DD81-1F9E-136B-8293-A2941986FA0A}"/>
                    </a:ext>
                  </a:extLst>
                </p14:cNvPr>
                <p14:cNvContentPartPr/>
                <p14:nvPr/>
              </p14:nvContentPartPr>
              <p14:xfrm>
                <a:off x="9708840" y="3176837"/>
                <a:ext cx="117000" cy="187200"/>
              </p14:xfrm>
            </p:contentPart>
          </mc:Choice>
          <mc:Fallback xmlns="">
            <p:pic>
              <p:nvPicPr>
                <p:cNvPr id="179" name="Ink 178">
                  <a:extLst>
                    <a:ext uri="{FF2B5EF4-FFF2-40B4-BE49-F238E27FC236}">
                      <a16:creationId xmlns:a16="http://schemas.microsoft.com/office/drawing/2014/main" id="{CCF7DD81-1F9E-136B-8293-A2941986FA0A}"/>
                    </a:ext>
                  </a:extLst>
                </p:cNvPr>
                <p:cNvPicPr/>
                <p:nvPr/>
              </p:nvPicPr>
              <p:blipFill>
                <a:blip r:embed="rId82"/>
                <a:stretch>
                  <a:fillRect/>
                </a:stretch>
              </p:blipFill>
              <p:spPr>
                <a:xfrm>
                  <a:off x="9699840" y="3168197"/>
                  <a:ext cx="134640" cy="204840"/>
                </a:xfrm>
                <a:prstGeom prst="rect">
                  <a:avLst/>
                </a:prstGeom>
              </p:spPr>
            </p:pic>
          </mc:Fallback>
        </mc:AlternateContent>
      </p:grpSp>
      <p:grpSp>
        <p:nvGrpSpPr>
          <p:cNvPr id="183" name="Group 182">
            <a:extLst>
              <a:ext uri="{FF2B5EF4-FFF2-40B4-BE49-F238E27FC236}">
                <a16:creationId xmlns:a16="http://schemas.microsoft.com/office/drawing/2014/main" id="{EFF1D45F-A841-7DCD-475B-A8E6CD061290}"/>
              </a:ext>
            </a:extLst>
          </p:cNvPr>
          <p:cNvGrpSpPr/>
          <p:nvPr/>
        </p:nvGrpSpPr>
        <p:grpSpPr>
          <a:xfrm>
            <a:off x="4548527" y="1818039"/>
            <a:ext cx="713880" cy="689400"/>
            <a:chOff x="4548527" y="1818039"/>
            <a:chExt cx="713880" cy="689400"/>
          </a:xfrm>
        </p:grpSpPr>
        <mc:AlternateContent xmlns:mc="http://schemas.openxmlformats.org/markup-compatibility/2006" xmlns:p14="http://schemas.microsoft.com/office/powerpoint/2010/main">
          <mc:Choice Requires="p14">
            <p:contentPart p14:bwMode="auto" r:id="rId83">
              <p14:nvContentPartPr>
                <p14:cNvPr id="181" name="Ink 180">
                  <a:extLst>
                    <a:ext uri="{FF2B5EF4-FFF2-40B4-BE49-F238E27FC236}">
                      <a16:creationId xmlns:a16="http://schemas.microsoft.com/office/drawing/2014/main" id="{C31D085C-71A0-24F8-ECED-AE9A5F6BC682}"/>
                    </a:ext>
                  </a:extLst>
                </p14:cNvPr>
                <p14:cNvContentPartPr/>
                <p14:nvPr/>
              </p14:nvContentPartPr>
              <p14:xfrm>
                <a:off x="4575887" y="1875639"/>
                <a:ext cx="686520" cy="631800"/>
              </p14:xfrm>
            </p:contentPart>
          </mc:Choice>
          <mc:Fallback xmlns="">
            <p:pic>
              <p:nvPicPr>
                <p:cNvPr id="181" name="Ink 180">
                  <a:extLst>
                    <a:ext uri="{FF2B5EF4-FFF2-40B4-BE49-F238E27FC236}">
                      <a16:creationId xmlns:a16="http://schemas.microsoft.com/office/drawing/2014/main" id="{C31D085C-71A0-24F8-ECED-AE9A5F6BC682}"/>
                    </a:ext>
                  </a:extLst>
                </p:cNvPr>
                <p:cNvPicPr/>
                <p:nvPr/>
              </p:nvPicPr>
              <p:blipFill>
                <a:blip r:embed="rId84"/>
                <a:stretch>
                  <a:fillRect/>
                </a:stretch>
              </p:blipFill>
              <p:spPr>
                <a:xfrm>
                  <a:off x="4566887" y="1866999"/>
                  <a:ext cx="70416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2" name="Ink 181">
                  <a:extLst>
                    <a:ext uri="{FF2B5EF4-FFF2-40B4-BE49-F238E27FC236}">
                      <a16:creationId xmlns:a16="http://schemas.microsoft.com/office/drawing/2014/main" id="{C7118720-4472-B63B-F7FF-D33BDC496957}"/>
                    </a:ext>
                  </a:extLst>
                </p14:cNvPr>
                <p14:cNvContentPartPr/>
                <p14:nvPr/>
              </p14:nvContentPartPr>
              <p14:xfrm>
                <a:off x="4548527" y="1818039"/>
                <a:ext cx="183240" cy="162000"/>
              </p14:xfrm>
            </p:contentPart>
          </mc:Choice>
          <mc:Fallback xmlns="">
            <p:pic>
              <p:nvPicPr>
                <p:cNvPr id="182" name="Ink 181">
                  <a:extLst>
                    <a:ext uri="{FF2B5EF4-FFF2-40B4-BE49-F238E27FC236}">
                      <a16:creationId xmlns:a16="http://schemas.microsoft.com/office/drawing/2014/main" id="{C7118720-4472-B63B-F7FF-D33BDC496957}"/>
                    </a:ext>
                  </a:extLst>
                </p:cNvPr>
                <p:cNvPicPr/>
                <p:nvPr/>
              </p:nvPicPr>
              <p:blipFill>
                <a:blip r:embed="rId86"/>
                <a:stretch>
                  <a:fillRect/>
                </a:stretch>
              </p:blipFill>
              <p:spPr>
                <a:xfrm>
                  <a:off x="4539887" y="1809039"/>
                  <a:ext cx="200880" cy="179640"/>
                </a:xfrm>
                <a:prstGeom prst="rect">
                  <a:avLst/>
                </a:prstGeom>
              </p:spPr>
            </p:pic>
          </mc:Fallback>
        </mc:AlternateContent>
      </p:grpSp>
      <p:grpSp>
        <p:nvGrpSpPr>
          <p:cNvPr id="210" name="Group 209">
            <a:extLst>
              <a:ext uri="{FF2B5EF4-FFF2-40B4-BE49-F238E27FC236}">
                <a16:creationId xmlns:a16="http://schemas.microsoft.com/office/drawing/2014/main" id="{B08A1DC9-D845-F961-A747-3686AC10C643}"/>
              </a:ext>
            </a:extLst>
          </p:cNvPr>
          <p:cNvGrpSpPr/>
          <p:nvPr/>
        </p:nvGrpSpPr>
        <p:grpSpPr>
          <a:xfrm>
            <a:off x="3142727" y="1648906"/>
            <a:ext cx="804960" cy="298440"/>
            <a:chOff x="3142727" y="1648906"/>
            <a:chExt cx="804960" cy="298440"/>
          </a:xfrm>
        </p:grpSpPr>
        <mc:AlternateContent xmlns:mc="http://schemas.openxmlformats.org/markup-compatibility/2006" xmlns:p14="http://schemas.microsoft.com/office/powerpoint/2010/main">
          <mc:Choice Requires="p14">
            <p:contentPart p14:bwMode="auto" r:id="rId87">
              <p14:nvContentPartPr>
                <p14:cNvPr id="184" name="Ink 183">
                  <a:extLst>
                    <a:ext uri="{FF2B5EF4-FFF2-40B4-BE49-F238E27FC236}">
                      <a16:creationId xmlns:a16="http://schemas.microsoft.com/office/drawing/2014/main" id="{70766D37-B127-1A3D-FD45-055463088EB4}"/>
                    </a:ext>
                  </a:extLst>
                </p14:cNvPr>
                <p14:cNvContentPartPr/>
                <p14:nvPr/>
              </p14:nvContentPartPr>
              <p14:xfrm>
                <a:off x="3239207" y="1669786"/>
                <a:ext cx="10440" cy="182160"/>
              </p14:xfrm>
            </p:contentPart>
          </mc:Choice>
          <mc:Fallback xmlns="">
            <p:pic>
              <p:nvPicPr>
                <p:cNvPr id="184" name="Ink 183">
                  <a:extLst>
                    <a:ext uri="{FF2B5EF4-FFF2-40B4-BE49-F238E27FC236}">
                      <a16:creationId xmlns:a16="http://schemas.microsoft.com/office/drawing/2014/main" id="{70766D37-B127-1A3D-FD45-055463088EB4}"/>
                    </a:ext>
                  </a:extLst>
                </p:cNvPr>
                <p:cNvPicPr/>
                <p:nvPr/>
              </p:nvPicPr>
              <p:blipFill>
                <a:blip r:embed="rId88"/>
                <a:stretch>
                  <a:fillRect/>
                </a:stretch>
              </p:blipFill>
              <p:spPr>
                <a:xfrm>
                  <a:off x="3230207" y="1660786"/>
                  <a:ext cx="28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5" name="Ink 184">
                  <a:extLst>
                    <a:ext uri="{FF2B5EF4-FFF2-40B4-BE49-F238E27FC236}">
                      <a16:creationId xmlns:a16="http://schemas.microsoft.com/office/drawing/2014/main" id="{CF49E3B6-E48A-2AA5-73F7-5A0142174FC8}"/>
                    </a:ext>
                  </a:extLst>
                </p14:cNvPr>
                <p14:cNvContentPartPr/>
                <p14:nvPr/>
              </p14:nvContentPartPr>
              <p14:xfrm>
                <a:off x="3142727" y="1648906"/>
                <a:ext cx="191520" cy="35280"/>
              </p14:xfrm>
            </p:contentPart>
          </mc:Choice>
          <mc:Fallback xmlns="">
            <p:pic>
              <p:nvPicPr>
                <p:cNvPr id="185" name="Ink 184">
                  <a:extLst>
                    <a:ext uri="{FF2B5EF4-FFF2-40B4-BE49-F238E27FC236}">
                      <a16:creationId xmlns:a16="http://schemas.microsoft.com/office/drawing/2014/main" id="{CF49E3B6-E48A-2AA5-73F7-5A0142174FC8}"/>
                    </a:ext>
                  </a:extLst>
                </p:cNvPr>
                <p:cNvPicPr/>
                <p:nvPr/>
              </p:nvPicPr>
              <p:blipFill>
                <a:blip r:embed="rId90"/>
                <a:stretch>
                  <a:fillRect/>
                </a:stretch>
              </p:blipFill>
              <p:spPr>
                <a:xfrm>
                  <a:off x="3133727" y="1639906"/>
                  <a:ext cx="209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1" name="Ink 200">
                  <a:extLst>
                    <a:ext uri="{FF2B5EF4-FFF2-40B4-BE49-F238E27FC236}">
                      <a16:creationId xmlns:a16="http://schemas.microsoft.com/office/drawing/2014/main" id="{46C26B92-35D9-495E-28B3-C79A8107C515}"/>
                    </a:ext>
                  </a:extLst>
                </p14:cNvPr>
                <p14:cNvContentPartPr/>
                <p14:nvPr/>
              </p14:nvContentPartPr>
              <p14:xfrm>
                <a:off x="3294287" y="1734946"/>
                <a:ext cx="102960" cy="131040"/>
              </p14:xfrm>
            </p:contentPart>
          </mc:Choice>
          <mc:Fallback xmlns="">
            <p:pic>
              <p:nvPicPr>
                <p:cNvPr id="201" name="Ink 200">
                  <a:extLst>
                    <a:ext uri="{FF2B5EF4-FFF2-40B4-BE49-F238E27FC236}">
                      <a16:creationId xmlns:a16="http://schemas.microsoft.com/office/drawing/2014/main" id="{46C26B92-35D9-495E-28B3-C79A8107C515}"/>
                    </a:ext>
                  </a:extLst>
                </p:cNvPr>
                <p:cNvPicPr/>
                <p:nvPr/>
              </p:nvPicPr>
              <p:blipFill>
                <a:blip r:embed="rId92"/>
                <a:stretch>
                  <a:fillRect/>
                </a:stretch>
              </p:blipFill>
              <p:spPr>
                <a:xfrm>
                  <a:off x="3285647" y="1725946"/>
                  <a:ext cx="120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2" name="Ink 201">
                  <a:extLst>
                    <a:ext uri="{FF2B5EF4-FFF2-40B4-BE49-F238E27FC236}">
                      <a16:creationId xmlns:a16="http://schemas.microsoft.com/office/drawing/2014/main" id="{2A4C0397-DD06-2401-EBD0-715646DCBE61}"/>
                    </a:ext>
                  </a:extLst>
                </p14:cNvPr>
                <p14:cNvContentPartPr/>
                <p14:nvPr/>
              </p14:nvContentPartPr>
              <p14:xfrm>
                <a:off x="3450527" y="1730626"/>
                <a:ext cx="74880" cy="87120"/>
              </p14:xfrm>
            </p:contentPart>
          </mc:Choice>
          <mc:Fallback xmlns="">
            <p:pic>
              <p:nvPicPr>
                <p:cNvPr id="202" name="Ink 201">
                  <a:extLst>
                    <a:ext uri="{FF2B5EF4-FFF2-40B4-BE49-F238E27FC236}">
                      <a16:creationId xmlns:a16="http://schemas.microsoft.com/office/drawing/2014/main" id="{2A4C0397-DD06-2401-EBD0-715646DCBE61}"/>
                    </a:ext>
                  </a:extLst>
                </p:cNvPr>
                <p:cNvPicPr/>
                <p:nvPr/>
              </p:nvPicPr>
              <p:blipFill>
                <a:blip r:embed="rId94"/>
                <a:stretch>
                  <a:fillRect/>
                </a:stretch>
              </p:blipFill>
              <p:spPr>
                <a:xfrm>
                  <a:off x="3441887" y="1721626"/>
                  <a:ext cx="92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3" name="Ink 202">
                  <a:extLst>
                    <a:ext uri="{FF2B5EF4-FFF2-40B4-BE49-F238E27FC236}">
                      <a16:creationId xmlns:a16="http://schemas.microsoft.com/office/drawing/2014/main" id="{B20D4E6A-2995-76E5-A1B8-65AAE1E5345F}"/>
                    </a:ext>
                  </a:extLst>
                </p14:cNvPr>
                <p14:cNvContentPartPr/>
                <p14:nvPr/>
              </p14:nvContentPartPr>
              <p14:xfrm>
                <a:off x="3549167" y="1740706"/>
                <a:ext cx="5040" cy="206640"/>
              </p14:xfrm>
            </p:contentPart>
          </mc:Choice>
          <mc:Fallback xmlns="">
            <p:pic>
              <p:nvPicPr>
                <p:cNvPr id="203" name="Ink 202">
                  <a:extLst>
                    <a:ext uri="{FF2B5EF4-FFF2-40B4-BE49-F238E27FC236}">
                      <a16:creationId xmlns:a16="http://schemas.microsoft.com/office/drawing/2014/main" id="{B20D4E6A-2995-76E5-A1B8-65AAE1E5345F}"/>
                    </a:ext>
                  </a:extLst>
                </p:cNvPr>
                <p:cNvPicPr/>
                <p:nvPr/>
              </p:nvPicPr>
              <p:blipFill>
                <a:blip r:embed="rId96"/>
                <a:stretch>
                  <a:fillRect/>
                </a:stretch>
              </p:blipFill>
              <p:spPr>
                <a:xfrm>
                  <a:off x="3540167" y="1732066"/>
                  <a:ext cx="22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4" name="Ink 203">
                  <a:extLst>
                    <a:ext uri="{FF2B5EF4-FFF2-40B4-BE49-F238E27FC236}">
                      <a16:creationId xmlns:a16="http://schemas.microsoft.com/office/drawing/2014/main" id="{7569784E-23CA-3636-B767-6B38694C8A51}"/>
                    </a:ext>
                  </a:extLst>
                </p14:cNvPr>
                <p14:cNvContentPartPr/>
                <p14:nvPr/>
              </p14:nvContentPartPr>
              <p14:xfrm>
                <a:off x="3540887" y="1766986"/>
                <a:ext cx="91440" cy="73080"/>
              </p14:xfrm>
            </p:contentPart>
          </mc:Choice>
          <mc:Fallback xmlns="">
            <p:pic>
              <p:nvPicPr>
                <p:cNvPr id="204" name="Ink 203">
                  <a:extLst>
                    <a:ext uri="{FF2B5EF4-FFF2-40B4-BE49-F238E27FC236}">
                      <a16:creationId xmlns:a16="http://schemas.microsoft.com/office/drawing/2014/main" id="{7569784E-23CA-3636-B767-6B38694C8A51}"/>
                    </a:ext>
                  </a:extLst>
                </p:cNvPr>
                <p:cNvPicPr/>
                <p:nvPr/>
              </p:nvPicPr>
              <p:blipFill>
                <a:blip r:embed="rId98"/>
                <a:stretch>
                  <a:fillRect/>
                </a:stretch>
              </p:blipFill>
              <p:spPr>
                <a:xfrm>
                  <a:off x="3532247" y="1758346"/>
                  <a:ext cx="109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5" name="Ink 204">
                  <a:extLst>
                    <a:ext uri="{FF2B5EF4-FFF2-40B4-BE49-F238E27FC236}">
                      <a16:creationId xmlns:a16="http://schemas.microsoft.com/office/drawing/2014/main" id="{1C3F1DE1-94EA-D978-0662-FAA2606FDC19}"/>
                    </a:ext>
                  </a:extLst>
                </p14:cNvPr>
                <p14:cNvContentPartPr/>
                <p14:nvPr/>
              </p14:nvContentPartPr>
              <p14:xfrm>
                <a:off x="3683087" y="1756186"/>
                <a:ext cx="5400" cy="72360"/>
              </p14:xfrm>
            </p:contentPart>
          </mc:Choice>
          <mc:Fallback xmlns="">
            <p:pic>
              <p:nvPicPr>
                <p:cNvPr id="205" name="Ink 204">
                  <a:extLst>
                    <a:ext uri="{FF2B5EF4-FFF2-40B4-BE49-F238E27FC236}">
                      <a16:creationId xmlns:a16="http://schemas.microsoft.com/office/drawing/2014/main" id="{1C3F1DE1-94EA-D978-0662-FAA2606FDC19}"/>
                    </a:ext>
                  </a:extLst>
                </p:cNvPr>
                <p:cNvPicPr/>
                <p:nvPr/>
              </p:nvPicPr>
              <p:blipFill>
                <a:blip r:embed="rId100"/>
                <a:stretch>
                  <a:fillRect/>
                </a:stretch>
              </p:blipFill>
              <p:spPr>
                <a:xfrm>
                  <a:off x="3674447" y="1747546"/>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6" name="Ink 205">
                  <a:extLst>
                    <a:ext uri="{FF2B5EF4-FFF2-40B4-BE49-F238E27FC236}">
                      <a16:creationId xmlns:a16="http://schemas.microsoft.com/office/drawing/2014/main" id="{28575B15-E180-63E2-2562-4B33DFF03C9F}"/>
                    </a:ext>
                  </a:extLst>
                </p14:cNvPr>
                <p14:cNvContentPartPr/>
                <p14:nvPr/>
              </p14:nvContentPartPr>
              <p14:xfrm>
                <a:off x="3679847" y="1683826"/>
                <a:ext cx="3600" cy="360"/>
              </p14:xfrm>
            </p:contentPart>
          </mc:Choice>
          <mc:Fallback xmlns="">
            <p:pic>
              <p:nvPicPr>
                <p:cNvPr id="206" name="Ink 205">
                  <a:extLst>
                    <a:ext uri="{FF2B5EF4-FFF2-40B4-BE49-F238E27FC236}">
                      <a16:creationId xmlns:a16="http://schemas.microsoft.com/office/drawing/2014/main" id="{28575B15-E180-63E2-2562-4B33DFF03C9F}"/>
                    </a:ext>
                  </a:extLst>
                </p:cNvPr>
                <p:cNvPicPr/>
                <p:nvPr/>
              </p:nvPicPr>
              <p:blipFill>
                <a:blip r:embed="rId102"/>
                <a:stretch>
                  <a:fillRect/>
                </a:stretch>
              </p:blipFill>
              <p:spPr>
                <a:xfrm>
                  <a:off x="3671207" y="1675186"/>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7" name="Ink 206">
                  <a:extLst>
                    <a:ext uri="{FF2B5EF4-FFF2-40B4-BE49-F238E27FC236}">
                      <a16:creationId xmlns:a16="http://schemas.microsoft.com/office/drawing/2014/main" id="{6C9CAA78-7BF0-58FF-3403-2F382F0791F5}"/>
                    </a:ext>
                  </a:extLst>
                </p14:cNvPr>
                <p14:cNvContentPartPr/>
                <p14:nvPr/>
              </p14:nvContentPartPr>
              <p14:xfrm>
                <a:off x="3765887" y="1663306"/>
                <a:ext cx="360" cy="150480"/>
              </p14:xfrm>
            </p:contentPart>
          </mc:Choice>
          <mc:Fallback xmlns="">
            <p:pic>
              <p:nvPicPr>
                <p:cNvPr id="207" name="Ink 206">
                  <a:extLst>
                    <a:ext uri="{FF2B5EF4-FFF2-40B4-BE49-F238E27FC236}">
                      <a16:creationId xmlns:a16="http://schemas.microsoft.com/office/drawing/2014/main" id="{6C9CAA78-7BF0-58FF-3403-2F382F0791F5}"/>
                    </a:ext>
                  </a:extLst>
                </p:cNvPr>
                <p:cNvPicPr/>
                <p:nvPr/>
              </p:nvPicPr>
              <p:blipFill>
                <a:blip r:embed="rId104"/>
                <a:stretch>
                  <a:fillRect/>
                </a:stretch>
              </p:blipFill>
              <p:spPr>
                <a:xfrm>
                  <a:off x="3756887" y="1654306"/>
                  <a:ext cx="18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8" name="Ink 207">
                  <a:extLst>
                    <a:ext uri="{FF2B5EF4-FFF2-40B4-BE49-F238E27FC236}">
                      <a16:creationId xmlns:a16="http://schemas.microsoft.com/office/drawing/2014/main" id="{96B57743-7AD9-D9FB-1A34-9C0653C08C8F}"/>
                    </a:ext>
                  </a:extLst>
                </p14:cNvPr>
                <p14:cNvContentPartPr/>
                <p14:nvPr/>
              </p14:nvContentPartPr>
              <p14:xfrm>
                <a:off x="3719447" y="1712626"/>
                <a:ext cx="95040" cy="28800"/>
              </p14:xfrm>
            </p:contentPart>
          </mc:Choice>
          <mc:Fallback xmlns="">
            <p:pic>
              <p:nvPicPr>
                <p:cNvPr id="208" name="Ink 207">
                  <a:extLst>
                    <a:ext uri="{FF2B5EF4-FFF2-40B4-BE49-F238E27FC236}">
                      <a16:creationId xmlns:a16="http://schemas.microsoft.com/office/drawing/2014/main" id="{96B57743-7AD9-D9FB-1A34-9C0653C08C8F}"/>
                    </a:ext>
                  </a:extLst>
                </p:cNvPr>
                <p:cNvPicPr/>
                <p:nvPr/>
              </p:nvPicPr>
              <p:blipFill>
                <a:blip r:embed="rId106"/>
                <a:stretch>
                  <a:fillRect/>
                </a:stretch>
              </p:blipFill>
              <p:spPr>
                <a:xfrm>
                  <a:off x="3710807" y="1703626"/>
                  <a:ext cx="11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9" name="Ink 208">
                  <a:extLst>
                    <a:ext uri="{FF2B5EF4-FFF2-40B4-BE49-F238E27FC236}">
                      <a16:creationId xmlns:a16="http://schemas.microsoft.com/office/drawing/2014/main" id="{BC3EA8B2-1A94-B36A-F92E-90106E00A429}"/>
                    </a:ext>
                  </a:extLst>
                </p14:cNvPr>
                <p14:cNvContentPartPr/>
                <p14:nvPr/>
              </p14:nvContentPartPr>
              <p14:xfrm>
                <a:off x="3807647" y="1701466"/>
                <a:ext cx="140040" cy="165960"/>
              </p14:xfrm>
            </p:contentPart>
          </mc:Choice>
          <mc:Fallback xmlns="">
            <p:pic>
              <p:nvPicPr>
                <p:cNvPr id="209" name="Ink 208">
                  <a:extLst>
                    <a:ext uri="{FF2B5EF4-FFF2-40B4-BE49-F238E27FC236}">
                      <a16:creationId xmlns:a16="http://schemas.microsoft.com/office/drawing/2014/main" id="{BC3EA8B2-1A94-B36A-F92E-90106E00A429}"/>
                    </a:ext>
                  </a:extLst>
                </p:cNvPr>
                <p:cNvPicPr/>
                <p:nvPr/>
              </p:nvPicPr>
              <p:blipFill>
                <a:blip r:embed="rId108"/>
                <a:stretch>
                  <a:fillRect/>
                </a:stretch>
              </p:blipFill>
              <p:spPr>
                <a:xfrm>
                  <a:off x="3799007" y="1692826"/>
                  <a:ext cx="157680" cy="183600"/>
                </a:xfrm>
                <a:prstGeom prst="rect">
                  <a:avLst/>
                </a:prstGeom>
              </p:spPr>
            </p:pic>
          </mc:Fallback>
        </mc:AlternateContent>
      </p:grpSp>
      <p:grpSp>
        <p:nvGrpSpPr>
          <p:cNvPr id="217" name="Group 216">
            <a:extLst>
              <a:ext uri="{FF2B5EF4-FFF2-40B4-BE49-F238E27FC236}">
                <a16:creationId xmlns:a16="http://schemas.microsoft.com/office/drawing/2014/main" id="{5E16C9AF-E1F1-E92A-8DA0-9DB2146EEFB7}"/>
              </a:ext>
            </a:extLst>
          </p:cNvPr>
          <p:cNvGrpSpPr/>
          <p:nvPr/>
        </p:nvGrpSpPr>
        <p:grpSpPr>
          <a:xfrm>
            <a:off x="4505327" y="4008742"/>
            <a:ext cx="707040" cy="588960"/>
            <a:chOff x="4505327" y="4008742"/>
            <a:chExt cx="707040" cy="588960"/>
          </a:xfrm>
        </p:grpSpPr>
        <mc:AlternateContent xmlns:mc="http://schemas.openxmlformats.org/markup-compatibility/2006" xmlns:p14="http://schemas.microsoft.com/office/powerpoint/2010/main">
          <mc:Choice Requires="p14">
            <p:contentPart p14:bwMode="auto" r:id="rId109">
              <p14:nvContentPartPr>
                <p14:cNvPr id="215" name="Ink 214">
                  <a:extLst>
                    <a:ext uri="{FF2B5EF4-FFF2-40B4-BE49-F238E27FC236}">
                      <a16:creationId xmlns:a16="http://schemas.microsoft.com/office/drawing/2014/main" id="{CB9BAF39-2AC6-B4B8-AD28-C02508FC518C}"/>
                    </a:ext>
                  </a:extLst>
                </p14:cNvPr>
                <p14:cNvContentPartPr/>
                <p14:nvPr/>
              </p14:nvContentPartPr>
              <p14:xfrm>
                <a:off x="4526927" y="4008742"/>
                <a:ext cx="685440" cy="533880"/>
              </p14:xfrm>
            </p:contentPart>
          </mc:Choice>
          <mc:Fallback xmlns="">
            <p:pic>
              <p:nvPicPr>
                <p:cNvPr id="215" name="Ink 214">
                  <a:extLst>
                    <a:ext uri="{FF2B5EF4-FFF2-40B4-BE49-F238E27FC236}">
                      <a16:creationId xmlns:a16="http://schemas.microsoft.com/office/drawing/2014/main" id="{CB9BAF39-2AC6-B4B8-AD28-C02508FC518C}"/>
                    </a:ext>
                  </a:extLst>
                </p:cNvPr>
                <p:cNvPicPr/>
                <p:nvPr/>
              </p:nvPicPr>
              <p:blipFill>
                <a:blip r:embed="rId110"/>
                <a:stretch>
                  <a:fillRect/>
                </a:stretch>
              </p:blipFill>
              <p:spPr>
                <a:xfrm>
                  <a:off x="4518287" y="3999742"/>
                  <a:ext cx="70308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6" name="Ink 215">
                  <a:extLst>
                    <a:ext uri="{FF2B5EF4-FFF2-40B4-BE49-F238E27FC236}">
                      <a16:creationId xmlns:a16="http://schemas.microsoft.com/office/drawing/2014/main" id="{A8130DD9-5C6A-FE3C-998C-B81A53FDAC97}"/>
                    </a:ext>
                  </a:extLst>
                </p14:cNvPr>
                <p14:cNvContentPartPr/>
                <p14:nvPr/>
              </p14:nvContentPartPr>
              <p14:xfrm>
                <a:off x="4505327" y="4452982"/>
                <a:ext cx="133200" cy="144720"/>
              </p14:xfrm>
            </p:contentPart>
          </mc:Choice>
          <mc:Fallback xmlns="">
            <p:pic>
              <p:nvPicPr>
                <p:cNvPr id="216" name="Ink 215">
                  <a:extLst>
                    <a:ext uri="{FF2B5EF4-FFF2-40B4-BE49-F238E27FC236}">
                      <a16:creationId xmlns:a16="http://schemas.microsoft.com/office/drawing/2014/main" id="{A8130DD9-5C6A-FE3C-998C-B81A53FDAC97}"/>
                    </a:ext>
                  </a:extLst>
                </p:cNvPr>
                <p:cNvPicPr/>
                <p:nvPr/>
              </p:nvPicPr>
              <p:blipFill>
                <a:blip r:embed="rId112"/>
                <a:stretch>
                  <a:fillRect/>
                </a:stretch>
              </p:blipFill>
              <p:spPr>
                <a:xfrm>
                  <a:off x="4496327" y="4443982"/>
                  <a:ext cx="150840" cy="162360"/>
                </a:xfrm>
                <a:prstGeom prst="rect">
                  <a:avLst/>
                </a:prstGeom>
              </p:spPr>
            </p:pic>
          </mc:Fallback>
        </mc:AlternateContent>
      </p:grpSp>
      <p:grpSp>
        <p:nvGrpSpPr>
          <p:cNvPr id="228" name="Group 227">
            <a:extLst>
              <a:ext uri="{FF2B5EF4-FFF2-40B4-BE49-F238E27FC236}">
                <a16:creationId xmlns:a16="http://schemas.microsoft.com/office/drawing/2014/main" id="{4B81C989-267B-EBBF-9137-75C89AFFC702}"/>
              </a:ext>
            </a:extLst>
          </p:cNvPr>
          <p:cNvGrpSpPr/>
          <p:nvPr/>
        </p:nvGrpSpPr>
        <p:grpSpPr>
          <a:xfrm>
            <a:off x="3068207" y="4504822"/>
            <a:ext cx="1029240" cy="288720"/>
            <a:chOff x="3068207" y="4504822"/>
            <a:chExt cx="1029240" cy="288720"/>
          </a:xfrm>
        </p:grpSpPr>
        <mc:AlternateContent xmlns:mc="http://schemas.openxmlformats.org/markup-compatibility/2006" xmlns:p14="http://schemas.microsoft.com/office/powerpoint/2010/main">
          <mc:Choice Requires="p14">
            <p:contentPart p14:bwMode="auto" r:id="rId113">
              <p14:nvContentPartPr>
                <p14:cNvPr id="218" name="Ink 217">
                  <a:extLst>
                    <a:ext uri="{FF2B5EF4-FFF2-40B4-BE49-F238E27FC236}">
                      <a16:creationId xmlns:a16="http://schemas.microsoft.com/office/drawing/2014/main" id="{3C35F070-B074-5657-004C-196130F93514}"/>
                    </a:ext>
                  </a:extLst>
                </p14:cNvPr>
                <p14:cNvContentPartPr/>
                <p14:nvPr/>
              </p14:nvContentPartPr>
              <p14:xfrm>
                <a:off x="3068207" y="4519222"/>
                <a:ext cx="167760" cy="166320"/>
              </p14:xfrm>
            </p:contentPart>
          </mc:Choice>
          <mc:Fallback xmlns="">
            <p:pic>
              <p:nvPicPr>
                <p:cNvPr id="218" name="Ink 217">
                  <a:extLst>
                    <a:ext uri="{FF2B5EF4-FFF2-40B4-BE49-F238E27FC236}">
                      <a16:creationId xmlns:a16="http://schemas.microsoft.com/office/drawing/2014/main" id="{3C35F070-B074-5657-004C-196130F93514}"/>
                    </a:ext>
                  </a:extLst>
                </p:cNvPr>
                <p:cNvPicPr/>
                <p:nvPr/>
              </p:nvPicPr>
              <p:blipFill>
                <a:blip r:embed="rId114"/>
                <a:stretch>
                  <a:fillRect/>
                </a:stretch>
              </p:blipFill>
              <p:spPr>
                <a:xfrm>
                  <a:off x="3059567" y="4510222"/>
                  <a:ext cx="185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9" name="Ink 218">
                  <a:extLst>
                    <a:ext uri="{FF2B5EF4-FFF2-40B4-BE49-F238E27FC236}">
                      <a16:creationId xmlns:a16="http://schemas.microsoft.com/office/drawing/2014/main" id="{CC89F6BB-D052-EB13-C74F-64F19AD0D52D}"/>
                    </a:ext>
                  </a:extLst>
                </p14:cNvPr>
                <p14:cNvContentPartPr/>
                <p14:nvPr/>
              </p14:nvContentPartPr>
              <p14:xfrm>
                <a:off x="3269807" y="4595182"/>
                <a:ext cx="2520" cy="89280"/>
              </p14:xfrm>
            </p:contentPart>
          </mc:Choice>
          <mc:Fallback xmlns="">
            <p:pic>
              <p:nvPicPr>
                <p:cNvPr id="219" name="Ink 218">
                  <a:extLst>
                    <a:ext uri="{FF2B5EF4-FFF2-40B4-BE49-F238E27FC236}">
                      <a16:creationId xmlns:a16="http://schemas.microsoft.com/office/drawing/2014/main" id="{CC89F6BB-D052-EB13-C74F-64F19AD0D52D}"/>
                    </a:ext>
                  </a:extLst>
                </p:cNvPr>
                <p:cNvPicPr/>
                <p:nvPr/>
              </p:nvPicPr>
              <p:blipFill>
                <a:blip r:embed="rId116"/>
                <a:stretch>
                  <a:fillRect/>
                </a:stretch>
              </p:blipFill>
              <p:spPr>
                <a:xfrm>
                  <a:off x="3261167" y="4586542"/>
                  <a:ext cx="2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20" name="Ink 219">
                  <a:extLst>
                    <a:ext uri="{FF2B5EF4-FFF2-40B4-BE49-F238E27FC236}">
                      <a16:creationId xmlns:a16="http://schemas.microsoft.com/office/drawing/2014/main" id="{6C48972A-0DB7-DEB4-5047-5904C2EE4F77}"/>
                    </a:ext>
                  </a:extLst>
                </p14:cNvPr>
                <p14:cNvContentPartPr/>
                <p14:nvPr/>
              </p14:nvContentPartPr>
              <p14:xfrm>
                <a:off x="3288527" y="4504822"/>
                <a:ext cx="2520" cy="1080"/>
              </p14:xfrm>
            </p:contentPart>
          </mc:Choice>
          <mc:Fallback xmlns="">
            <p:pic>
              <p:nvPicPr>
                <p:cNvPr id="220" name="Ink 219">
                  <a:extLst>
                    <a:ext uri="{FF2B5EF4-FFF2-40B4-BE49-F238E27FC236}">
                      <a16:creationId xmlns:a16="http://schemas.microsoft.com/office/drawing/2014/main" id="{6C48972A-0DB7-DEB4-5047-5904C2EE4F77}"/>
                    </a:ext>
                  </a:extLst>
                </p:cNvPr>
                <p:cNvPicPr/>
                <p:nvPr/>
              </p:nvPicPr>
              <p:blipFill>
                <a:blip r:embed="rId102"/>
                <a:stretch>
                  <a:fillRect/>
                </a:stretch>
              </p:blipFill>
              <p:spPr>
                <a:xfrm>
                  <a:off x="3279887" y="4495822"/>
                  <a:ext cx="20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1" name="Ink 220">
                  <a:extLst>
                    <a:ext uri="{FF2B5EF4-FFF2-40B4-BE49-F238E27FC236}">
                      <a16:creationId xmlns:a16="http://schemas.microsoft.com/office/drawing/2014/main" id="{191B77A5-3416-D5F5-6691-B503BBAB636B}"/>
                    </a:ext>
                  </a:extLst>
                </p14:cNvPr>
                <p14:cNvContentPartPr/>
                <p14:nvPr/>
              </p14:nvContentPartPr>
              <p14:xfrm>
                <a:off x="3331727" y="4577182"/>
                <a:ext cx="5400" cy="216360"/>
              </p14:xfrm>
            </p:contentPart>
          </mc:Choice>
          <mc:Fallback xmlns="">
            <p:pic>
              <p:nvPicPr>
                <p:cNvPr id="221" name="Ink 220">
                  <a:extLst>
                    <a:ext uri="{FF2B5EF4-FFF2-40B4-BE49-F238E27FC236}">
                      <a16:creationId xmlns:a16="http://schemas.microsoft.com/office/drawing/2014/main" id="{191B77A5-3416-D5F5-6691-B503BBAB636B}"/>
                    </a:ext>
                  </a:extLst>
                </p:cNvPr>
                <p:cNvPicPr/>
                <p:nvPr/>
              </p:nvPicPr>
              <p:blipFill>
                <a:blip r:embed="rId119"/>
                <a:stretch>
                  <a:fillRect/>
                </a:stretch>
              </p:blipFill>
              <p:spPr>
                <a:xfrm>
                  <a:off x="3323087" y="4568182"/>
                  <a:ext cx="23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22" name="Ink 221">
                  <a:extLst>
                    <a:ext uri="{FF2B5EF4-FFF2-40B4-BE49-F238E27FC236}">
                      <a16:creationId xmlns:a16="http://schemas.microsoft.com/office/drawing/2014/main" id="{A535CF20-6C13-DD43-DE3D-07C1B705C383}"/>
                    </a:ext>
                  </a:extLst>
                </p14:cNvPr>
                <p14:cNvContentPartPr/>
                <p14:nvPr/>
              </p14:nvContentPartPr>
              <p14:xfrm>
                <a:off x="3329567" y="4602382"/>
                <a:ext cx="69480" cy="97560"/>
              </p14:xfrm>
            </p:contentPart>
          </mc:Choice>
          <mc:Fallback xmlns="">
            <p:pic>
              <p:nvPicPr>
                <p:cNvPr id="222" name="Ink 221">
                  <a:extLst>
                    <a:ext uri="{FF2B5EF4-FFF2-40B4-BE49-F238E27FC236}">
                      <a16:creationId xmlns:a16="http://schemas.microsoft.com/office/drawing/2014/main" id="{A535CF20-6C13-DD43-DE3D-07C1B705C383}"/>
                    </a:ext>
                  </a:extLst>
                </p:cNvPr>
                <p:cNvPicPr/>
                <p:nvPr/>
              </p:nvPicPr>
              <p:blipFill>
                <a:blip r:embed="rId121"/>
                <a:stretch>
                  <a:fillRect/>
                </a:stretch>
              </p:blipFill>
              <p:spPr>
                <a:xfrm>
                  <a:off x="3320567" y="4593742"/>
                  <a:ext cx="87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3" name="Ink 222">
                  <a:extLst>
                    <a:ext uri="{FF2B5EF4-FFF2-40B4-BE49-F238E27FC236}">
                      <a16:creationId xmlns:a16="http://schemas.microsoft.com/office/drawing/2014/main" id="{F2370AD8-698D-99AE-A3E3-493420F11A81}"/>
                    </a:ext>
                  </a:extLst>
                </p14:cNvPr>
                <p14:cNvContentPartPr/>
                <p14:nvPr/>
              </p14:nvContentPartPr>
              <p14:xfrm>
                <a:off x="3445487" y="4525342"/>
                <a:ext cx="102960" cy="177480"/>
              </p14:xfrm>
            </p:contentPart>
          </mc:Choice>
          <mc:Fallback xmlns="">
            <p:pic>
              <p:nvPicPr>
                <p:cNvPr id="223" name="Ink 222">
                  <a:extLst>
                    <a:ext uri="{FF2B5EF4-FFF2-40B4-BE49-F238E27FC236}">
                      <a16:creationId xmlns:a16="http://schemas.microsoft.com/office/drawing/2014/main" id="{F2370AD8-698D-99AE-A3E3-493420F11A81}"/>
                    </a:ext>
                  </a:extLst>
                </p:cNvPr>
                <p:cNvPicPr/>
                <p:nvPr/>
              </p:nvPicPr>
              <p:blipFill>
                <a:blip r:embed="rId123"/>
                <a:stretch>
                  <a:fillRect/>
                </a:stretch>
              </p:blipFill>
              <p:spPr>
                <a:xfrm>
                  <a:off x="3436847" y="4516342"/>
                  <a:ext cx="120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24" name="Ink 223">
                  <a:extLst>
                    <a:ext uri="{FF2B5EF4-FFF2-40B4-BE49-F238E27FC236}">
                      <a16:creationId xmlns:a16="http://schemas.microsoft.com/office/drawing/2014/main" id="{53FEB2D1-0702-7CBD-5257-B74EE04E4029}"/>
                    </a:ext>
                  </a:extLst>
                </p14:cNvPr>
                <p14:cNvContentPartPr/>
                <p14:nvPr/>
              </p14:nvContentPartPr>
              <p14:xfrm>
                <a:off x="3584807" y="4602022"/>
                <a:ext cx="57240" cy="78480"/>
              </p14:xfrm>
            </p:contentPart>
          </mc:Choice>
          <mc:Fallback xmlns="">
            <p:pic>
              <p:nvPicPr>
                <p:cNvPr id="224" name="Ink 223">
                  <a:extLst>
                    <a:ext uri="{FF2B5EF4-FFF2-40B4-BE49-F238E27FC236}">
                      <a16:creationId xmlns:a16="http://schemas.microsoft.com/office/drawing/2014/main" id="{53FEB2D1-0702-7CBD-5257-B74EE04E4029}"/>
                    </a:ext>
                  </a:extLst>
                </p:cNvPr>
                <p:cNvPicPr/>
                <p:nvPr/>
              </p:nvPicPr>
              <p:blipFill>
                <a:blip r:embed="rId125"/>
                <a:stretch>
                  <a:fillRect/>
                </a:stretch>
              </p:blipFill>
              <p:spPr>
                <a:xfrm>
                  <a:off x="3576167" y="4593022"/>
                  <a:ext cx="7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5" name="Ink 224">
                  <a:extLst>
                    <a:ext uri="{FF2B5EF4-FFF2-40B4-BE49-F238E27FC236}">
                      <a16:creationId xmlns:a16="http://schemas.microsoft.com/office/drawing/2014/main" id="{440E1FF0-F585-3086-A25E-1765FB02397C}"/>
                    </a:ext>
                  </a:extLst>
                </p14:cNvPr>
                <p14:cNvContentPartPr/>
                <p14:nvPr/>
              </p14:nvContentPartPr>
              <p14:xfrm>
                <a:off x="3692807" y="4581862"/>
                <a:ext cx="152280" cy="110160"/>
              </p14:xfrm>
            </p:contentPart>
          </mc:Choice>
          <mc:Fallback xmlns="">
            <p:pic>
              <p:nvPicPr>
                <p:cNvPr id="225" name="Ink 224">
                  <a:extLst>
                    <a:ext uri="{FF2B5EF4-FFF2-40B4-BE49-F238E27FC236}">
                      <a16:creationId xmlns:a16="http://schemas.microsoft.com/office/drawing/2014/main" id="{440E1FF0-F585-3086-A25E-1765FB02397C}"/>
                    </a:ext>
                  </a:extLst>
                </p:cNvPr>
                <p:cNvPicPr/>
                <p:nvPr/>
              </p:nvPicPr>
              <p:blipFill>
                <a:blip r:embed="rId127"/>
                <a:stretch>
                  <a:fillRect/>
                </a:stretch>
              </p:blipFill>
              <p:spPr>
                <a:xfrm>
                  <a:off x="3684167" y="4573222"/>
                  <a:ext cx="16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6" name="Ink 225">
                  <a:extLst>
                    <a:ext uri="{FF2B5EF4-FFF2-40B4-BE49-F238E27FC236}">
                      <a16:creationId xmlns:a16="http://schemas.microsoft.com/office/drawing/2014/main" id="{08E0FF7A-36AA-DB63-D677-09E25312183D}"/>
                    </a:ext>
                  </a:extLst>
                </p14:cNvPr>
                <p14:cNvContentPartPr/>
                <p14:nvPr/>
              </p14:nvContentPartPr>
              <p14:xfrm>
                <a:off x="3890087" y="4514902"/>
                <a:ext cx="128880" cy="182160"/>
              </p14:xfrm>
            </p:contentPart>
          </mc:Choice>
          <mc:Fallback xmlns="">
            <p:pic>
              <p:nvPicPr>
                <p:cNvPr id="226" name="Ink 225">
                  <a:extLst>
                    <a:ext uri="{FF2B5EF4-FFF2-40B4-BE49-F238E27FC236}">
                      <a16:creationId xmlns:a16="http://schemas.microsoft.com/office/drawing/2014/main" id="{08E0FF7A-36AA-DB63-D677-09E25312183D}"/>
                    </a:ext>
                  </a:extLst>
                </p:cNvPr>
                <p:cNvPicPr/>
                <p:nvPr/>
              </p:nvPicPr>
              <p:blipFill>
                <a:blip r:embed="rId129"/>
                <a:stretch>
                  <a:fillRect/>
                </a:stretch>
              </p:blipFill>
              <p:spPr>
                <a:xfrm>
                  <a:off x="3881087" y="4506262"/>
                  <a:ext cx="146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7" name="Ink 226">
                  <a:extLst>
                    <a:ext uri="{FF2B5EF4-FFF2-40B4-BE49-F238E27FC236}">
                      <a16:creationId xmlns:a16="http://schemas.microsoft.com/office/drawing/2014/main" id="{CC408750-7F00-00BC-33BB-8408CAAC5099}"/>
                    </a:ext>
                  </a:extLst>
                </p14:cNvPr>
                <p14:cNvContentPartPr/>
                <p14:nvPr/>
              </p14:nvContentPartPr>
              <p14:xfrm>
                <a:off x="4000607" y="4583302"/>
                <a:ext cx="96840" cy="123120"/>
              </p14:xfrm>
            </p:contentPart>
          </mc:Choice>
          <mc:Fallback xmlns="">
            <p:pic>
              <p:nvPicPr>
                <p:cNvPr id="227" name="Ink 226">
                  <a:extLst>
                    <a:ext uri="{FF2B5EF4-FFF2-40B4-BE49-F238E27FC236}">
                      <a16:creationId xmlns:a16="http://schemas.microsoft.com/office/drawing/2014/main" id="{CC408750-7F00-00BC-33BB-8408CAAC5099}"/>
                    </a:ext>
                  </a:extLst>
                </p:cNvPr>
                <p:cNvPicPr/>
                <p:nvPr/>
              </p:nvPicPr>
              <p:blipFill>
                <a:blip r:embed="rId131"/>
                <a:stretch>
                  <a:fillRect/>
                </a:stretch>
              </p:blipFill>
              <p:spPr>
                <a:xfrm>
                  <a:off x="3991607" y="4574302"/>
                  <a:ext cx="114480" cy="14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229" name="Ink 228">
                <a:extLst>
                  <a:ext uri="{FF2B5EF4-FFF2-40B4-BE49-F238E27FC236}">
                    <a16:creationId xmlns:a16="http://schemas.microsoft.com/office/drawing/2014/main" id="{E45D716E-5CAF-11A3-7657-D4586F120450}"/>
                  </a:ext>
                </a:extLst>
              </p14:cNvPr>
              <p14:cNvContentPartPr/>
              <p14:nvPr/>
            </p14:nvContentPartPr>
            <p14:xfrm>
              <a:off x="2854727" y="2148799"/>
              <a:ext cx="119880" cy="5400"/>
            </p14:xfrm>
          </p:contentPart>
        </mc:Choice>
        <mc:Fallback xmlns="">
          <p:pic>
            <p:nvPicPr>
              <p:cNvPr id="229" name="Ink 228">
                <a:extLst>
                  <a:ext uri="{FF2B5EF4-FFF2-40B4-BE49-F238E27FC236}">
                    <a16:creationId xmlns:a16="http://schemas.microsoft.com/office/drawing/2014/main" id="{E45D716E-5CAF-11A3-7657-D4586F120450}"/>
                  </a:ext>
                </a:extLst>
              </p:cNvPr>
              <p:cNvPicPr/>
              <p:nvPr/>
            </p:nvPicPr>
            <p:blipFill>
              <a:blip r:embed="rId133"/>
              <a:stretch>
                <a:fillRect/>
              </a:stretch>
            </p:blipFill>
            <p:spPr>
              <a:xfrm>
                <a:off x="2845727" y="2139799"/>
                <a:ext cx="137520" cy="23040"/>
              </a:xfrm>
              <a:prstGeom prst="rect">
                <a:avLst/>
              </a:prstGeom>
            </p:spPr>
          </p:pic>
        </mc:Fallback>
      </mc:AlternateContent>
      <p:grpSp>
        <p:nvGrpSpPr>
          <p:cNvPr id="242" name="Group 241">
            <a:extLst>
              <a:ext uri="{FF2B5EF4-FFF2-40B4-BE49-F238E27FC236}">
                <a16:creationId xmlns:a16="http://schemas.microsoft.com/office/drawing/2014/main" id="{7689FF81-3390-7D25-6968-DDE7F5A9B92C}"/>
              </a:ext>
            </a:extLst>
          </p:cNvPr>
          <p:cNvGrpSpPr/>
          <p:nvPr/>
        </p:nvGrpSpPr>
        <p:grpSpPr>
          <a:xfrm>
            <a:off x="3113567" y="2029999"/>
            <a:ext cx="993600" cy="246960"/>
            <a:chOff x="3113567" y="2029999"/>
            <a:chExt cx="993600" cy="246960"/>
          </a:xfrm>
        </p:grpSpPr>
        <mc:AlternateContent xmlns:mc="http://schemas.openxmlformats.org/markup-compatibility/2006" xmlns:p14="http://schemas.microsoft.com/office/powerpoint/2010/main">
          <mc:Choice Requires="p14">
            <p:contentPart p14:bwMode="auto" r:id="rId134">
              <p14:nvContentPartPr>
                <p14:cNvPr id="230" name="Ink 229">
                  <a:extLst>
                    <a:ext uri="{FF2B5EF4-FFF2-40B4-BE49-F238E27FC236}">
                      <a16:creationId xmlns:a16="http://schemas.microsoft.com/office/drawing/2014/main" id="{D8DE4D3E-A7E2-BAD2-AC71-51CDFA280200}"/>
                    </a:ext>
                  </a:extLst>
                </p14:cNvPr>
                <p14:cNvContentPartPr/>
                <p14:nvPr/>
              </p14:nvContentPartPr>
              <p14:xfrm>
                <a:off x="3113567" y="2064559"/>
                <a:ext cx="111600" cy="105840"/>
              </p14:xfrm>
            </p:contentPart>
          </mc:Choice>
          <mc:Fallback xmlns="">
            <p:pic>
              <p:nvPicPr>
                <p:cNvPr id="230" name="Ink 229">
                  <a:extLst>
                    <a:ext uri="{FF2B5EF4-FFF2-40B4-BE49-F238E27FC236}">
                      <a16:creationId xmlns:a16="http://schemas.microsoft.com/office/drawing/2014/main" id="{D8DE4D3E-A7E2-BAD2-AC71-51CDFA280200}"/>
                    </a:ext>
                  </a:extLst>
                </p:cNvPr>
                <p:cNvPicPr/>
                <p:nvPr/>
              </p:nvPicPr>
              <p:blipFill>
                <a:blip r:embed="rId135"/>
                <a:stretch>
                  <a:fillRect/>
                </a:stretch>
              </p:blipFill>
              <p:spPr>
                <a:xfrm>
                  <a:off x="3104927" y="2055559"/>
                  <a:ext cx="129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31" name="Ink 230">
                  <a:extLst>
                    <a:ext uri="{FF2B5EF4-FFF2-40B4-BE49-F238E27FC236}">
                      <a16:creationId xmlns:a16="http://schemas.microsoft.com/office/drawing/2014/main" id="{D530CEA3-E175-1CBC-CD4F-CCD4246324D3}"/>
                    </a:ext>
                  </a:extLst>
                </p14:cNvPr>
                <p14:cNvContentPartPr/>
                <p14:nvPr/>
              </p14:nvContentPartPr>
              <p14:xfrm>
                <a:off x="3223007" y="2048359"/>
                <a:ext cx="5760" cy="132840"/>
              </p14:xfrm>
            </p:contentPart>
          </mc:Choice>
          <mc:Fallback xmlns="">
            <p:pic>
              <p:nvPicPr>
                <p:cNvPr id="231" name="Ink 230">
                  <a:extLst>
                    <a:ext uri="{FF2B5EF4-FFF2-40B4-BE49-F238E27FC236}">
                      <a16:creationId xmlns:a16="http://schemas.microsoft.com/office/drawing/2014/main" id="{D530CEA3-E175-1CBC-CD4F-CCD4246324D3}"/>
                    </a:ext>
                  </a:extLst>
                </p:cNvPr>
                <p:cNvPicPr/>
                <p:nvPr/>
              </p:nvPicPr>
              <p:blipFill>
                <a:blip r:embed="rId137"/>
                <a:stretch>
                  <a:fillRect/>
                </a:stretch>
              </p:blipFill>
              <p:spPr>
                <a:xfrm>
                  <a:off x="3214367" y="2039719"/>
                  <a:ext cx="2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2" name="Ink 231">
                  <a:extLst>
                    <a:ext uri="{FF2B5EF4-FFF2-40B4-BE49-F238E27FC236}">
                      <a16:creationId xmlns:a16="http://schemas.microsoft.com/office/drawing/2014/main" id="{EB6D4E06-BD6E-0077-365F-6B9B76386A53}"/>
                    </a:ext>
                  </a:extLst>
                </p14:cNvPr>
                <p14:cNvContentPartPr/>
                <p14:nvPr/>
              </p14:nvContentPartPr>
              <p14:xfrm>
                <a:off x="3269807" y="2086519"/>
                <a:ext cx="88920" cy="89280"/>
              </p14:xfrm>
            </p:contentPart>
          </mc:Choice>
          <mc:Fallback xmlns="">
            <p:pic>
              <p:nvPicPr>
                <p:cNvPr id="232" name="Ink 231">
                  <a:extLst>
                    <a:ext uri="{FF2B5EF4-FFF2-40B4-BE49-F238E27FC236}">
                      <a16:creationId xmlns:a16="http://schemas.microsoft.com/office/drawing/2014/main" id="{EB6D4E06-BD6E-0077-365F-6B9B76386A53}"/>
                    </a:ext>
                  </a:extLst>
                </p:cNvPr>
                <p:cNvPicPr/>
                <p:nvPr/>
              </p:nvPicPr>
              <p:blipFill>
                <a:blip r:embed="rId139"/>
                <a:stretch>
                  <a:fillRect/>
                </a:stretch>
              </p:blipFill>
              <p:spPr>
                <a:xfrm>
                  <a:off x="3261167" y="2077879"/>
                  <a:ext cx="106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3" name="Ink 232">
                  <a:extLst>
                    <a:ext uri="{FF2B5EF4-FFF2-40B4-BE49-F238E27FC236}">
                      <a16:creationId xmlns:a16="http://schemas.microsoft.com/office/drawing/2014/main" id="{07B48768-F524-6C85-FF30-E44D0B962DEB}"/>
                    </a:ext>
                  </a:extLst>
                </p14:cNvPr>
                <p14:cNvContentPartPr/>
                <p14:nvPr/>
              </p14:nvContentPartPr>
              <p14:xfrm>
                <a:off x="3362687" y="2109199"/>
                <a:ext cx="3600" cy="167760"/>
              </p14:xfrm>
            </p:contentPart>
          </mc:Choice>
          <mc:Fallback xmlns="">
            <p:pic>
              <p:nvPicPr>
                <p:cNvPr id="233" name="Ink 232">
                  <a:extLst>
                    <a:ext uri="{FF2B5EF4-FFF2-40B4-BE49-F238E27FC236}">
                      <a16:creationId xmlns:a16="http://schemas.microsoft.com/office/drawing/2014/main" id="{07B48768-F524-6C85-FF30-E44D0B962DEB}"/>
                    </a:ext>
                  </a:extLst>
                </p:cNvPr>
                <p:cNvPicPr/>
                <p:nvPr/>
              </p:nvPicPr>
              <p:blipFill>
                <a:blip r:embed="rId141"/>
                <a:stretch>
                  <a:fillRect/>
                </a:stretch>
              </p:blipFill>
              <p:spPr>
                <a:xfrm>
                  <a:off x="3354047" y="2100559"/>
                  <a:ext cx="21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34" name="Ink 233">
                  <a:extLst>
                    <a:ext uri="{FF2B5EF4-FFF2-40B4-BE49-F238E27FC236}">
                      <a16:creationId xmlns:a16="http://schemas.microsoft.com/office/drawing/2014/main" id="{C6879244-F12A-B038-E27F-963857885045}"/>
                    </a:ext>
                  </a:extLst>
                </p14:cNvPr>
                <p14:cNvContentPartPr/>
                <p14:nvPr/>
              </p14:nvContentPartPr>
              <p14:xfrm>
                <a:off x="3357647" y="2100919"/>
                <a:ext cx="49320" cy="67680"/>
              </p14:xfrm>
            </p:contentPart>
          </mc:Choice>
          <mc:Fallback xmlns="">
            <p:pic>
              <p:nvPicPr>
                <p:cNvPr id="234" name="Ink 233">
                  <a:extLst>
                    <a:ext uri="{FF2B5EF4-FFF2-40B4-BE49-F238E27FC236}">
                      <a16:creationId xmlns:a16="http://schemas.microsoft.com/office/drawing/2014/main" id="{C6879244-F12A-B038-E27F-963857885045}"/>
                    </a:ext>
                  </a:extLst>
                </p:cNvPr>
                <p:cNvPicPr/>
                <p:nvPr/>
              </p:nvPicPr>
              <p:blipFill>
                <a:blip r:embed="rId143"/>
                <a:stretch>
                  <a:fillRect/>
                </a:stretch>
              </p:blipFill>
              <p:spPr>
                <a:xfrm>
                  <a:off x="3349007" y="2092279"/>
                  <a:ext cx="66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5" name="Ink 234">
                  <a:extLst>
                    <a:ext uri="{FF2B5EF4-FFF2-40B4-BE49-F238E27FC236}">
                      <a16:creationId xmlns:a16="http://schemas.microsoft.com/office/drawing/2014/main" id="{76C4814C-1E4D-C635-3C45-DB1230681DFF}"/>
                    </a:ext>
                  </a:extLst>
                </p14:cNvPr>
                <p14:cNvContentPartPr/>
                <p14:nvPr/>
              </p14:nvContentPartPr>
              <p14:xfrm>
                <a:off x="3435047" y="2092999"/>
                <a:ext cx="116640" cy="90000"/>
              </p14:xfrm>
            </p:contentPart>
          </mc:Choice>
          <mc:Fallback xmlns="">
            <p:pic>
              <p:nvPicPr>
                <p:cNvPr id="235" name="Ink 234">
                  <a:extLst>
                    <a:ext uri="{FF2B5EF4-FFF2-40B4-BE49-F238E27FC236}">
                      <a16:creationId xmlns:a16="http://schemas.microsoft.com/office/drawing/2014/main" id="{76C4814C-1E4D-C635-3C45-DB1230681DFF}"/>
                    </a:ext>
                  </a:extLst>
                </p:cNvPr>
                <p:cNvPicPr/>
                <p:nvPr/>
              </p:nvPicPr>
              <p:blipFill>
                <a:blip r:embed="rId145"/>
                <a:stretch>
                  <a:fillRect/>
                </a:stretch>
              </p:blipFill>
              <p:spPr>
                <a:xfrm>
                  <a:off x="3426407" y="2084359"/>
                  <a:ext cx="134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6" name="Ink 235">
                  <a:extLst>
                    <a:ext uri="{FF2B5EF4-FFF2-40B4-BE49-F238E27FC236}">
                      <a16:creationId xmlns:a16="http://schemas.microsoft.com/office/drawing/2014/main" id="{867127C9-5512-6F89-70FB-EDD0C0B4D241}"/>
                    </a:ext>
                  </a:extLst>
                </p14:cNvPr>
                <p14:cNvContentPartPr/>
                <p14:nvPr/>
              </p14:nvContentPartPr>
              <p14:xfrm>
                <a:off x="3569687" y="2081839"/>
                <a:ext cx="73800" cy="91440"/>
              </p14:xfrm>
            </p:contentPart>
          </mc:Choice>
          <mc:Fallback xmlns="">
            <p:pic>
              <p:nvPicPr>
                <p:cNvPr id="236" name="Ink 235">
                  <a:extLst>
                    <a:ext uri="{FF2B5EF4-FFF2-40B4-BE49-F238E27FC236}">
                      <a16:creationId xmlns:a16="http://schemas.microsoft.com/office/drawing/2014/main" id="{867127C9-5512-6F89-70FB-EDD0C0B4D241}"/>
                    </a:ext>
                  </a:extLst>
                </p:cNvPr>
                <p:cNvPicPr/>
                <p:nvPr/>
              </p:nvPicPr>
              <p:blipFill>
                <a:blip r:embed="rId147"/>
                <a:stretch>
                  <a:fillRect/>
                </a:stretch>
              </p:blipFill>
              <p:spPr>
                <a:xfrm>
                  <a:off x="3560687" y="2073199"/>
                  <a:ext cx="91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7" name="Ink 236">
                  <a:extLst>
                    <a:ext uri="{FF2B5EF4-FFF2-40B4-BE49-F238E27FC236}">
                      <a16:creationId xmlns:a16="http://schemas.microsoft.com/office/drawing/2014/main" id="{7821F4D6-C846-360A-27E1-0F8660BCD222}"/>
                    </a:ext>
                  </a:extLst>
                </p14:cNvPr>
                <p14:cNvContentPartPr/>
                <p14:nvPr/>
              </p14:nvContentPartPr>
              <p14:xfrm>
                <a:off x="3698567" y="2035399"/>
                <a:ext cx="5040" cy="123840"/>
              </p14:xfrm>
            </p:contentPart>
          </mc:Choice>
          <mc:Fallback xmlns="">
            <p:pic>
              <p:nvPicPr>
                <p:cNvPr id="237" name="Ink 236">
                  <a:extLst>
                    <a:ext uri="{FF2B5EF4-FFF2-40B4-BE49-F238E27FC236}">
                      <a16:creationId xmlns:a16="http://schemas.microsoft.com/office/drawing/2014/main" id="{7821F4D6-C846-360A-27E1-0F8660BCD222}"/>
                    </a:ext>
                  </a:extLst>
                </p:cNvPr>
                <p:cNvPicPr/>
                <p:nvPr/>
              </p:nvPicPr>
              <p:blipFill>
                <a:blip r:embed="rId149"/>
                <a:stretch>
                  <a:fillRect/>
                </a:stretch>
              </p:blipFill>
              <p:spPr>
                <a:xfrm>
                  <a:off x="3689927" y="2026399"/>
                  <a:ext cx="22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8" name="Ink 237">
                  <a:extLst>
                    <a:ext uri="{FF2B5EF4-FFF2-40B4-BE49-F238E27FC236}">
                      <a16:creationId xmlns:a16="http://schemas.microsoft.com/office/drawing/2014/main" id="{8D9D069A-DE43-3E90-11C1-A849BF96F0C4}"/>
                    </a:ext>
                  </a:extLst>
                </p14:cNvPr>
                <p14:cNvContentPartPr/>
                <p14:nvPr/>
              </p14:nvContentPartPr>
              <p14:xfrm>
                <a:off x="3683087" y="2081479"/>
                <a:ext cx="81720" cy="36720"/>
              </p14:xfrm>
            </p:contentPart>
          </mc:Choice>
          <mc:Fallback xmlns="">
            <p:pic>
              <p:nvPicPr>
                <p:cNvPr id="238" name="Ink 237">
                  <a:extLst>
                    <a:ext uri="{FF2B5EF4-FFF2-40B4-BE49-F238E27FC236}">
                      <a16:creationId xmlns:a16="http://schemas.microsoft.com/office/drawing/2014/main" id="{8D9D069A-DE43-3E90-11C1-A849BF96F0C4}"/>
                    </a:ext>
                  </a:extLst>
                </p:cNvPr>
                <p:cNvPicPr/>
                <p:nvPr/>
              </p:nvPicPr>
              <p:blipFill>
                <a:blip r:embed="rId151"/>
                <a:stretch>
                  <a:fillRect/>
                </a:stretch>
              </p:blipFill>
              <p:spPr>
                <a:xfrm>
                  <a:off x="3674447" y="2072839"/>
                  <a:ext cx="99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9" name="Ink 238">
                  <a:extLst>
                    <a:ext uri="{FF2B5EF4-FFF2-40B4-BE49-F238E27FC236}">
                      <a16:creationId xmlns:a16="http://schemas.microsoft.com/office/drawing/2014/main" id="{A0286C89-8E88-6427-EF3A-B35F0D6C6532}"/>
                    </a:ext>
                  </a:extLst>
                </p14:cNvPr>
                <p14:cNvContentPartPr/>
                <p14:nvPr/>
              </p14:nvContentPartPr>
              <p14:xfrm>
                <a:off x="3776327" y="2029999"/>
                <a:ext cx="100080" cy="124920"/>
              </p14:xfrm>
            </p:contentPart>
          </mc:Choice>
          <mc:Fallback xmlns="">
            <p:pic>
              <p:nvPicPr>
                <p:cNvPr id="239" name="Ink 238">
                  <a:extLst>
                    <a:ext uri="{FF2B5EF4-FFF2-40B4-BE49-F238E27FC236}">
                      <a16:creationId xmlns:a16="http://schemas.microsoft.com/office/drawing/2014/main" id="{A0286C89-8E88-6427-EF3A-B35F0D6C6532}"/>
                    </a:ext>
                  </a:extLst>
                </p:cNvPr>
                <p:cNvPicPr/>
                <p:nvPr/>
              </p:nvPicPr>
              <p:blipFill>
                <a:blip r:embed="rId153"/>
                <a:stretch>
                  <a:fillRect/>
                </a:stretch>
              </p:blipFill>
              <p:spPr>
                <a:xfrm>
                  <a:off x="3767687" y="2021359"/>
                  <a:ext cx="117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0" name="Ink 239">
                  <a:extLst>
                    <a:ext uri="{FF2B5EF4-FFF2-40B4-BE49-F238E27FC236}">
                      <a16:creationId xmlns:a16="http://schemas.microsoft.com/office/drawing/2014/main" id="{F9465816-5C2F-5D0E-98B5-19D837F65B02}"/>
                    </a:ext>
                  </a:extLst>
                </p14:cNvPr>
                <p14:cNvContentPartPr/>
                <p14:nvPr/>
              </p14:nvContentPartPr>
              <p14:xfrm>
                <a:off x="3905567" y="2068519"/>
                <a:ext cx="91080" cy="87840"/>
              </p14:xfrm>
            </p:contentPart>
          </mc:Choice>
          <mc:Fallback xmlns="">
            <p:pic>
              <p:nvPicPr>
                <p:cNvPr id="240" name="Ink 239">
                  <a:extLst>
                    <a:ext uri="{FF2B5EF4-FFF2-40B4-BE49-F238E27FC236}">
                      <a16:creationId xmlns:a16="http://schemas.microsoft.com/office/drawing/2014/main" id="{F9465816-5C2F-5D0E-98B5-19D837F65B02}"/>
                    </a:ext>
                  </a:extLst>
                </p:cNvPr>
                <p:cNvPicPr/>
                <p:nvPr/>
              </p:nvPicPr>
              <p:blipFill>
                <a:blip r:embed="rId155"/>
                <a:stretch>
                  <a:fillRect/>
                </a:stretch>
              </p:blipFill>
              <p:spPr>
                <a:xfrm>
                  <a:off x="3896567" y="2059519"/>
                  <a:ext cx="108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1" name="Ink 240">
                  <a:extLst>
                    <a:ext uri="{FF2B5EF4-FFF2-40B4-BE49-F238E27FC236}">
                      <a16:creationId xmlns:a16="http://schemas.microsoft.com/office/drawing/2014/main" id="{F9898E0C-654C-8237-DE50-EDD8B383A2A1}"/>
                    </a:ext>
                  </a:extLst>
                </p14:cNvPr>
                <p14:cNvContentPartPr/>
                <p14:nvPr/>
              </p14:nvContentPartPr>
              <p14:xfrm>
                <a:off x="4031207" y="2060959"/>
                <a:ext cx="75960" cy="116280"/>
              </p14:xfrm>
            </p:contentPart>
          </mc:Choice>
          <mc:Fallback xmlns="">
            <p:pic>
              <p:nvPicPr>
                <p:cNvPr id="241" name="Ink 240">
                  <a:extLst>
                    <a:ext uri="{FF2B5EF4-FFF2-40B4-BE49-F238E27FC236}">
                      <a16:creationId xmlns:a16="http://schemas.microsoft.com/office/drawing/2014/main" id="{F9898E0C-654C-8237-DE50-EDD8B383A2A1}"/>
                    </a:ext>
                  </a:extLst>
                </p:cNvPr>
                <p:cNvPicPr/>
                <p:nvPr/>
              </p:nvPicPr>
              <p:blipFill>
                <a:blip r:embed="rId157"/>
                <a:stretch>
                  <a:fillRect/>
                </a:stretch>
              </p:blipFill>
              <p:spPr>
                <a:xfrm>
                  <a:off x="4022567" y="2052319"/>
                  <a:ext cx="93600" cy="133920"/>
                </a:xfrm>
                <a:prstGeom prst="rect">
                  <a:avLst/>
                </a:prstGeom>
              </p:spPr>
            </p:pic>
          </mc:Fallback>
        </mc:AlternateContent>
      </p:grpSp>
      <p:grpSp>
        <p:nvGrpSpPr>
          <p:cNvPr id="255" name="Group 254">
            <a:extLst>
              <a:ext uri="{FF2B5EF4-FFF2-40B4-BE49-F238E27FC236}">
                <a16:creationId xmlns:a16="http://schemas.microsoft.com/office/drawing/2014/main" id="{D9683539-5CB7-D4EF-2BF5-81E0839E9E3F}"/>
              </a:ext>
            </a:extLst>
          </p:cNvPr>
          <p:cNvGrpSpPr/>
          <p:nvPr/>
        </p:nvGrpSpPr>
        <p:grpSpPr>
          <a:xfrm>
            <a:off x="2865887" y="2360839"/>
            <a:ext cx="1065960" cy="218520"/>
            <a:chOff x="2865887" y="2360839"/>
            <a:chExt cx="1065960" cy="218520"/>
          </a:xfrm>
        </p:grpSpPr>
        <mc:AlternateContent xmlns:mc="http://schemas.openxmlformats.org/markup-compatibility/2006" xmlns:p14="http://schemas.microsoft.com/office/powerpoint/2010/main">
          <mc:Choice Requires="p14">
            <p:contentPart p14:bwMode="auto" r:id="rId158">
              <p14:nvContentPartPr>
                <p14:cNvPr id="243" name="Ink 242">
                  <a:extLst>
                    <a:ext uri="{FF2B5EF4-FFF2-40B4-BE49-F238E27FC236}">
                      <a16:creationId xmlns:a16="http://schemas.microsoft.com/office/drawing/2014/main" id="{BBD93A61-E7C8-2704-EAE2-EAA7AD46EBA6}"/>
                    </a:ext>
                  </a:extLst>
                </p14:cNvPr>
                <p14:cNvContentPartPr/>
                <p14:nvPr/>
              </p14:nvContentPartPr>
              <p14:xfrm>
                <a:off x="2865887" y="2448679"/>
                <a:ext cx="103680" cy="5400"/>
              </p14:xfrm>
            </p:contentPart>
          </mc:Choice>
          <mc:Fallback xmlns="">
            <p:pic>
              <p:nvPicPr>
                <p:cNvPr id="243" name="Ink 242">
                  <a:extLst>
                    <a:ext uri="{FF2B5EF4-FFF2-40B4-BE49-F238E27FC236}">
                      <a16:creationId xmlns:a16="http://schemas.microsoft.com/office/drawing/2014/main" id="{BBD93A61-E7C8-2704-EAE2-EAA7AD46EBA6}"/>
                    </a:ext>
                  </a:extLst>
                </p:cNvPr>
                <p:cNvPicPr/>
                <p:nvPr/>
              </p:nvPicPr>
              <p:blipFill>
                <a:blip r:embed="rId159"/>
                <a:stretch>
                  <a:fillRect/>
                </a:stretch>
              </p:blipFill>
              <p:spPr>
                <a:xfrm>
                  <a:off x="2856887" y="2439679"/>
                  <a:ext cx="121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4" name="Ink 243">
                  <a:extLst>
                    <a:ext uri="{FF2B5EF4-FFF2-40B4-BE49-F238E27FC236}">
                      <a16:creationId xmlns:a16="http://schemas.microsoft.com/office/drawing/2014/main" id="{294B273B-C7E9-2F0E-CB10-BAD5604C473B}"/>
                    </a:ext>
                  </a:extLst>
                </p14:cNvPr>
                <p14:cNvContentPartPr/>
                <p14:nvPr/>
              </p14:nvContentPartPr>
              <p14:xfrm>
                <a:off x="3105647" y="2401879"/>
                <a:ext cx="124200" cy="177480"/>
              </p14:xfrm>
            </p:contentPart>
          </mc:Choice>
          <mc:Fallback xmlns="">
            <p:pic>
              <p:nvPicPr>
                <p:cNvPr id="244" name="Ink 243">
                  <a:extLst>
                    <a:ext uri="{FF2B5EF4-FFF2-40B4-BE49-F238E27FC236}">
                      <a16:creationId xmlns:a16="http://schemas.microsoft.com/office/drawing/2014/main" id="{294B273B-C7E9-2F0E-CB10-BAD5604C473B}"/>
                    </a:ext>
                  </a:extLst>
                </p:cNvPr>
                <p:cNvPicPr/>
                <p:nvPr/>
              </p:nvPicPr>
              <p:blipFill>
                <a:blip r:embed="rId161"/>
                <a:stretch>
                  <a:fillRect/>
                </a:stretch>
              </p:blipFill>
              <p:spPr>
                <a:xfrm>
                  <a:off x="3096647" y="2393239"/>
                  <a:ext cx="141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5" name="Ink 244">
                  <a:extLst>
                    <a:ext uri="{FF2B5EF4-FFF2-40B4-BE49-F238E27FC236}">
                      <a16:creationId xmlns:a16="http://schemas.microsoft.com/office/drawing/2014/main" id="{9E38E087-3390-1E0A-C1CB-9658C7B56804}"/>
                    </a:ext>
                  </a:extLst>
                </p14:cNvPr>
                <p14:cNvContentPartPr/>
                <p14:nvPr/>
              </p14:nvContentPartPr>
              <p14:xfrm>
                <a:off x="3253607" y="2438239"/>
                <a:ext cx="84960" cy="96120"/>
              </p14:xfrm>
            </p:contentPart>
          </mc:Choice>
          <mc:Fallback xmlns="">
            <p:pic>
              <p:nvPicPr>
                <p:cNvPr id="245" name="Ink 244">
                  <a:extLst>
                    <a:ext uri="{FF2B5EF4-FFF2-40B4-BE49-F238E27FC236}">
                      <a16:creationId xmlns:a16="http://schemas.microsoft.com/office/drawing/2014/main" id="{9E38E087-3390-1E0A-C1CB-9658C7B56804}"/>
                    </a:ext>
                  </a:extLst>
                </p:cNvPr>
                <p:cNvPicPr/>
                <p:nvPr/>
              </p:nvPicPr>
              <p:blipFill>
                <a:blip r:embed="rId163"/>
                <a:stretch>
                  <a:fillRect/>
                </a:stretch>
              </p:blipFill>
              <p:spPr>
                <a:xfrm>
                  <a:off x="3244967" y="2429599"/>
                  <a:ext cx="10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6" name="Ink 245">
                  <a:extLst>
                    <a:ext uri="{FF2B5EF4-FFF2-40B4-BE49-F238E27FC236}">
                      <a16:creationId xmlns:a16="http://schemas.microsoft.com/office/drawing/2014/main" id="{6EE8D6E0-DC99-BC4D-C3A9-014A6DBB1009}"/>
                    </a:ext>
                  </a:extLst>
                </p14:cNvPr>
                <p14:cNvContentPartPr/>
                <p14:nvPr/>
              </p14:nvContentPartPr>
              <p14:xfrm>
                <a:off x="3399047" y="2438239"/>
                <a:ext cx="11160" cy="79200"/>
              </p14:xfrm>
            </p:contentPart>
          </mc:Choice>
          <mc:Fallback xmlns="">
            <p:pic>
              <p:nvPicPr>
                <p:cNvPr id="246" name="Ink 245">
                  <a:extLst>
                    <a:ext uri="{FF2B5EF4-FFF2-40B4-BE49-F238E27FC236}">
                      <a16:creationId xmlns:a16="http://schemas.microsoft.com/office/drawing/2014/main" id="{6EE8D6E0-DC99-BC4D-C3A9-014A6DBB1009}"/>
                    </a:ext>
                  </a:extLst>
                </p:cNvPr>
                <p:cNvPicPr/>
                <p:nvPr/>
              </p:nvPicPr>
              <p:blipFill>
                <a:blip r:embed="rId165"/>
                <a:stretch>
                  <a:fillRect/>
                </a:stretch>
              </p:blipFill>
              <p:spPr>
                <a:xfrm>
                  <a:off x="3390407" y="2429599"/>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7" name="Ink 246">
                  <a:extLst>
                    <a:ext uri="{FF2B5EF4-FFF2-40B4-BE49-F238E27FC236}">
                      <a16:creationId xmlns:a16="http://schemas.microsoft.com/office/drawing/2014/main" id="{C2D3542C-85E3-DAD0-8A7B-BEEE363CD0A9}"/>
                    </a:ext>
                  </a:extLst>
                </p14:cNvPr>
                <p14:cNvContentPartPr/>
                <p14:nvPr/>
              </p14:nvContentPartPr>
              <p14:xfrm>
                <a:off x="3404447" y="2392519"/>
                <a:ext cx="2160" cy="4320"/>
              </p14:xfrm>
            </p:contentPart>
          </mc:Choice>
          <mc:Fallback xmlns="">
            <p:pic>
              <p:nvPicPr>
                <p:cNvPr id="247" name="Ink 246">
                  <a:extLst>
                    <a:ext uri="{FF2B5EF4-FFF2-40B4-BE49-F238E27FC236}">
                      <a16:creationId xmlns:a16="http://schemas.microsoft.com/office/drawing/2014/main" id="{C2D3542C-85E3-DAD0-8A7B-BEEE363CD0A9}"/>
                    </a:ext>
                  </a:extLst>
                </p:cNvPr>
                <p:cNvPicPr/>
                <p:nvPr/>
              </p:nvPicPr>
              <p:blipFill>
                <a:blip r:embed="rId102"/>
                <a:stretch>
                  <a:fillRect/>
                </a:stretch>
              </p:blipFill>
              <p:spPr>
                <a:xfrm>
                  <a:off x="3395447" y="2383879"/>
                  <a:ext cx="19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8" name="Ink 247">
                  <a:extLst>
                    <a:ext uri="{FF2B5EF4-FFF2-40B4-BE49-F238E27FC236}">
                      <a16:creationId xmlns:a16="http://schemas.microsoft.com/office/drawing/2014/main" id="{7CBE9AF6-0FBE-361C-4179-A94289EDCC2E}"/>
                    </a:ext>
                  </a:extLst>
                </p14:cNvPr>
                <p14:cNvContentPartPr/>
                <p14:nvPr/>
              </p14:nvContentPartPr>
              <p14:xfrm>
                <a:off x="3450887" y="2437159"/>
                <a:ext cx="51840" cy="102960"/>
              </p14:xfrm>
            </p:contentPart>
          </mc:Choice>
          <mc:Fallback xmlns="">
            <p:pic>
              <p:nvPicPr>
                <p:cNvPr id="248" name="Ink 247">
                  <a:extLst>
                    <a:ext uri="{FF2B5EF4-FFF2-40B4-BE49-F238E27FC236}">
                      <a16:creationId xmlns:a16="http://schemas.microsoft.com/office/drawing/2014/main" id="{7CBE9AF6-0FBE-361C-4179-A94289EDCC2E}"/>
                    </a:ext>
                  </a:extLst>
                </p:cNvPr>
                <p:cNvPicPr/>
                <p:nvPr/>
              </p:nvPicPr>
              <p:blipFill>
                <a:blip r:embed="rId168"/>
                <a:stretch>
                  <a:fillRect/>
                </a:stretch>
              </p:blipFill>
              <p:spPr>
                <a:xfrm>
                  <a:off x="3442247" y="2428159"/>
                  <a:ext cx="69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9" name="Ink 248">
                  <a:extLst>
                    <a:ext uri="{FF2B5EF4-FFF2-40B4-BE49-F238E27FC236}">
                      <a16:creationId xmlns:a16="http://schemas.microsoft.com/office/drawing/2014/main" id="{062B3426-F42F-5E97-C69C-CFF864B9B079}"/>
                    </a:ext>
                  </a:extLst>
                </p14:cNvPr>
                <p14:cNvContentPartPr/>
                <p14:nvPr/>
              </p14:nvContentPartPr>
              <p14:xfrm>
                <a:off x="3445847" y="2458759"/>
                <a:ext cx="112680" cy="84960"/>
              </p14:xfrm>
            </p:contentPart>
          </mc:Choice>
          <mc:Fallback xmlns="">
            <p:pic>
              <p:nvPicPr>
                <p:cNvPr id="249" name="Ink 248">
                  <a:extLst>
                    <a:ext uri="{FF2B5EF4-FFF2-40B4-BE49-F238E27FC236}">
                      <a16:creationId xmlns:a16="http://schemas.microsoft.com/office/drawing/2014/main" id="{062B3426-F42F-5E97-C69C-CFF864B9B079}"/>
                    </a:ext>
                  </a:extLst>
                </p:cNvPr>
                <p:cNvPicPr/>
                <p:nvPr/>
              </p:nvPicPr>
              <p:blipFill>
                <a:blip r:embed="rId170"/>
                <a:stretch>
                  <a:fillRect/>
                </a:stretch>
              </p:blipFill>
              <p:spPr>
                <a:xfrm>
                  <a:off x="3436847" y="2450119"/>
                  <a:ext cx="130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0" name="Ink 249">
                  <a:extLst>
                    <a:ext uri="{FF2B5EF4-FFF2-40B4-BE49-F238E27FC236}">
                      <a16:creationId xmlns:a16="http://schemas.microsoft.com/office/drawing/2014/main" id="{D3F8D247-BCBB-68E4-BEB8-B957380F3CFE}"/>
                    </a:ext>
                  </a:extLst>
                </p14:cNvPr>
                <p14:cNvContentPartPr/>
                <p14:nvPr/>
              </p14:nvContentPartPr>
              <p14:xfrm>
                <a:off x="3570047" y="2456599"/>
                <a:ext cx="56880" cy="94680"/>
              </p14:xfrm>
            </p:contentPart>
          </mc:Choice>
          <mc:Fallback xmlns="">
            <p:pic>
              <p:nvPicPr>
                <p:cNvPr id="250" name="Ink 249">
                  <a:extLst>
                    <a:ext uri="{FF2B5EF4-FFF2-40B4-BE49-F238E27FC236}">
                      <a16:creationId xmlns:a16="http://schemas.microsoft.com/office/drawing/2014/main" id="{D3F8D247-BCBB-68E4-BEB8-B957380F3CFE}"/>
                    </a:ext>
                  </a:extLst>
                </p:cNvPr>
                <p:cNvPicPr/>
                <p:nvPr/>
              </p:nvPicPr>
              <p:blipFill>
                <a:blip r:embed="rId172"/>
                <a:stretch>
                  <a:fillRect/>
                </a:stretch>
              </p:blipFill>
              <p:spPr>
                <a:xfrm>
                  <a:off x="3561407" y="2447959"/>
                  <a:ext cx="74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51" name="Ink 250">
                  <a:extLst>
                    <a:ext uri="{FF2B5EF4-FFF2-40B4-BE49-F238E27FC236}">
                      <a16:creationId xmlns:a16="http://schemas.microsoft.com/office/drawing/2014/main" id="{8DB52F16-4F38-5375-7C91-813A95BCAFAB}"/>
                    </a:ext>
                  </a:extLst>
                </p14:cNvPr>
                <p14:cNvContentPartPr/>
                <p14:nvPr/>
              </p14:nvContentPartPr>
              <p14:xfrm>
                <a:off x="3678047" y="2395759"/>
                <a:ext cx="2520" cy="140400"/>
              </p14:xfrm>
            </p:contentPart>
          </mc:Choice>
          <mc:Fallback xmlns="">
            <p:pic>
              <p:nvPicPr>
                <p:cNvPr id="251" name="Ink 250">
                  <a:extLst>
                    <a:ext uri="{FF2B5EF4-FFF2-40B4-BE49-F238E27FC236}">
                      <a16:creationId xmlns:a16="http://schemas.microsoft.com/office/drawing/2014/main" id="{8DB52F16-4F38-5375-7C91-813A95BCAFAB}"/>
                    </a:ext>
                  </a:extLst>
                </p:cNvPr>
                <p:cNvPicPr/>
                <p:nvPr/>
              </p:nvPicPr>
              <p:blipFill>
                <a:blip r:embed="rId174"/>
                <a:stretch>
                  <a:fillRect/>
                </a:stretch>
              </p:blipFill>
              <p:spPr>
                <a:xfrm>
                  <a:off x="3669047" y="2386759"/>
                  <a:ext cx="20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52" name="Ink 251">
                  <a:extLst>
                    <a:ext uri="{FF2B5EF4-FFF2-40B4-BE49-F238E27FC236}">
                      <a16:creationId xmlns:a16="http://schemas.microsoft.com/office/drawing/2014/main" id="{C2CAAF93-86E8-B7F8-B11D-7A3DA266B810}"/>
                    </a:ext>
                  </a:extLst>
                </p14:cNvPr>
                <p14:cNvContentPartPr/>
                <p14:nvPr/>
              </p14:nvContentPartPr>
              <p14:xfrm>
                <a:off x="3667607" y="2442919"/>
                <a:ext cx="79920" cy="90000"/>
              </p14:xfrm>
            </p:contentPart>
          </mc:Choice>
          <mc:Fallback xmlns="">
            <p:pic>
              <p:nvPicPr>
                <p:cNvPr id="252" name="Ink 251">
                  <a:extLst>
                    <a:ext uri="{FF2B5EF4-FFF2-40B4-BE49-F238E27FC236}">
                      <a16:creationId xmlns:a16="http://schemas.microsoft.com/office/drawing/2014/main" id="{C2CAAF93-86E8-B7F8-B11D-7A3DA266B810}"/>
                    </a:ext>
                  </a:extLst>
                </p:cNvPr>
                <p:cNvPicPr/>
                <p:nvPr/>
              </p:nvPicPr>
              <p:blipFill>
                <a:blip r:embed="rId176"/>
                <a:stretch>
                  <a:fillRect/>
                </a:stretch>
              </p:blipFill>
              <p:spPr>
                <a:xfrm>
                  <a:off x="3658967" y="2434279"/>
                  <a:ext cx="97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53" name="Ink 252">
                  <a:extLst>
                    <a:ext uri="{FF2B5EF4-FFF2-40B4-BE49-F238E27FC236}">
                      <a16:creationId xmlns:a16="http://schemas.microsoft.com/office/drawing/2014/main" id="{03538B8B-930B-5406-4760-2D018FA22EE2}"/>
                    </a:ext>
                  </a:extLst>
                </p14:cNvPr>
                <p14:cNvContentPartPr/>
                <p14:nvPr/>
              </p14:nvContentPartPr>
              <p14:xfrm>
                <a:off x="3760847" y="2360839"/>
                <a:ext cx="360" cy="360"/>
              </p14:xfrm>
            </p:contentPart>
          </mc:Choice>
          <mc:Fallback xmlns="">
            <p:pic>
              <p:nvPicPr>
                <p:cNvPr id="253" name="Ink 252">
                  <a:extLst>
                    <a:ext uri="{FF2B5EF4-FFF2-40B4-BE49-F238E27FC236}">
                      <a16:creationId xmlns:a16="http://schemas.microsoft.com/office/drawing/2014/main" id="{03538B8B-930B-5406-4760-2D018FA22EE2}"/>
                    </a:ext>
                  </a:extLst>
                </p:cNvPr>
                <p:cNvPicPr/>
                <p:nvPr/>
              </p:nvPicPr>
              <p:blipFill>
                <a:blip r:embed="rId102"/>
                <a:stretch>
                  <a:fillRect/>
                </a:stretch>
              </p:blipFill>
              <p:spPr>
                <a:xfrm>
                  <a:off x="3751847" y="23518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54" name="Ink 253">
                  <a:extLst>
                    <a:ext uri="{FF2B5EF4-FFF2-40B4-BE49-F238E27FC236}">
                      <a16:creationId xmlns:a16="http://schemas.microsoft.com/office/drawing/2014/main" id="{53832726-5639-40CD-E3C7-97250535CD25}"/>
                    </a:ext>
                  </a:extLst>
                </p14:cNvPr>
                <p14:cNvContentPartPr/>
                <p14:nvPr/>
              </p14:nvContentPartPr>
              <p14:xfrm>
                <a:off x="3812327" y="2424559"/>
                <a:ext cx="119520" cy="106560"/>
              </p14:xfrm>
            </p:contentPart>
          </mc:Choice>
          <mc:Fallback xmlns="">
            <p:pic>
              <p:nvPicPr>
                <p:cNvPr id="254" name="Ink 253">
                  <a:extLst>
                    <a:ext uri="{FF2B5EF4-FFF2-40B4-BE49-F238E27FC236}">
                      <a16:creationId xmlns:a16="http://schemas.microsoft.com/office/drawing/2014/main" id="{53832726-5639-40CD-E3C7-97250535CD25}"/>
                    </a:ext>
                  </a:extLst>
                </p:cNvPr>
                <p:cNvPicPr/>
                <p:nvPr/>
              </p:nvPicPr>
              <p:blipFill>
                <a:blip r:embed="rId179"/>
                <a:stretch>
                  <a:fillRect/>
                </a:stretch>
              </p:blipFill>
              <p:spPr>
                <a:xfrm>
                  <a:off x="3803327" y="2415919"/>
                  <a:ext cx="137160" cy="124200"/>
                </a:xfrm>
                <a:prstGeom prst="rect">
                  <a:avLst/>
                </a:prstGeom>
              </p:spPr>
            </p:pic>
          </mc:Fallback>
        </mc:AlternateContent>
      </p:grpSp>
      <p:grpSp>
        <p:nvGrpSpPr>
          <p:cNvPr id="264" name="Group 263">
            <a:extLst>
              <a:ext uri="{FF2B5EF4-FFF2-40B4-BE49-F238E27FC236}">
                <a16:creationId xmlns:a16="http://schemas.microsoft.com/office/drawing/2014/main" id="{C62E51AF-10DE-96A3-0662-66A3A38E2DB8}"/>
              </a:ext>
            </a:extLst>
          </p:cNvPr>
          <p:cNvGrpSpPr/>
          <p:nvPr/>
        </p:nvGrpSpPr>
        <p:grpSpPr>
          <a:xfrm>
            <a:off x="2903327" y="2694199"/>
            <a:ext cx="1075680" cy="143280"/>
            <a:chOff x="2903327" y="2694199"/>
            <a:chExt cx="1075680" cy="143280"/>
          </a:xfrm>
        </p:grpSpPr>
        <mc:AlternateContent xmlns:mc="http://schemas.openxmlformats.org/markup-compatibility/2006" xmlns:p14="http://schemas.microsoft.com/office/powerpoint/2010/main">
          <mc:Choice Requires="p14">
            <p:contentPart p14:bwMode="auto" r:id="rId180">
              <p14:nvContentPartPr>
                <p14:cNvPr id="256" name="Ink 255">
                  <a:extLst>
                    <a:ext uri="{FF2B5EF4-FFF2-40B4-BE49-F238E27FC236}">
                      <a16:creationId xmlns:a16="http://schemas.microsoft.com/office/drawing/2014/main" id="{3E148EE1-F6D9-7260-0616-05CC0F5AB6AF}"/>
                    </a:ext>
                  </a:extLst>
                </p14:cNvPr>
                <p14:cNvContentPartPr/>
                <p14:nvPr/>
              </p14:nvContentPartPr>
              <p14:xfrm>
                <a:off x="2903327" y="2768719"/>
                <a:ext cx="77400" cy="360"/>
              </p14:xfrm>
            </p:contentPart>
          </mc:Choice>
          <mc:Fallback xmlns="">
            <p:pic>
              <p:nvPicPr>
                <p:cNvPr id="256" name="Ink 255">
                  <a:extLst>
                    <a:ext uri="{FF2B5EF4-FFF2-40B4-BE49-F238E27FC236}">
                      <a16:creationId xmlns:a16="http://schemas.microsoft.com/office/drawing/2014/main" id="{3E148EE1-F6D9-7260-0616-05CC0F5AB6AF}"/>
                    </a:ext>
                  </a:extLst>
                </p:cNvPr>
                <p:cNvPicPr/>
                <p:nvPr/>
              </p:nvPicPr>
              <p:blipFill>
                <a:blip r:embed="rId181"/>
                <a:stretch>
                  <a:fillRect/>
                </a:stretch>
              </p:blipFill>
              <p:spPr>
                <a:xfrm>
                  <a:off x="2894327" y="2759719"/>
                  <a:ext cx="95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57" name="Ink 256">
                  <a:extLst>
                    <a:ext uri="{FF2B5EF4-FFF2-40B4-BE49-F238E27FC236}">
                      <a16:creationId xmlns:a16="http://schemas.microsoft.com/office/drawing/2014/main" id="{BC85E507-2F5A-B8CE-DC42-B60B7FAFC7E5}"/>
                    </a:ext>
                  </a:extLst>
                </p14:cNvPr>
                <p14:cNvContentPartPr/>
                <p14:nvPr/>
              </p14:nvContentPartPr>
              <p14:xfrm>
                <a:off x="3125447" y="2694199"/>
                <a:ext cx="2520" cy="133200"/>
              </p14:xfrm>
            </p:contentPart>
          </mc:Choice>
          <mc:Fallback xmlns="">
            <p:pic>
              <p:nvPicPr>
                <p:cNvPr id="257" name="Ink 256">
                  <a:extLst>
                    <a:ext uri="{FF2B5EF4-FFF2-40B4-BE49-F238E27FC236}">
                      <a16:creationId xmlns:a16="http://schemas.microsoft.com/office/drawing/2014/main" id="{BC85E507-2F5A-B8CE-DC42-B60B7FAFC7E5}"/>
                    </a:ext>
                  </a:extLst>
                </p:cNvPr>
                <p:cNvPicPr/>
                <p:nvPr/>
              </p:nvPicPr>
              <p:blipFill>
                <a:blip r:embed="rId183"/>
                <a:stretch>
                  <a:fillRect/>
                </a:stretch>
              </p:blipFill>
              <p:spPr>
                <a:xfrm>
                  <a:off x="3116447" y="2685199"/>
                  <a:ext cx="20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58" name="Ink 257">
                  <a:extLst>
                    <a:ext uri="{FF2B5EF4-FFF2-40B4-BE49-F238E27FC236}">
                      <a16:creationId xmlns:a16="http://schemas.microsoft.com/office/drawing/2014/main" id="{D8885184-6E03-2101-994D-229C01DD4C3C}"/>
                    </a:ext>
                  </a:extLst>
                </p14:cNvPr>
                <p14:cNvContentPartPr/>
                <p14:nvPr/>
              </p14:nvContentPartPr>
              <p14:xfrm>
                <a:off x="3186647" y="2741719"/>
                <a:ext cx="68040" cy="74160"/>
              </p14:xfrm>
            </p:contentPart>
          </mc:Choice>
          <mc:Fallback xmlns="">
            <p:pic>
              <p:nvPicPr>
                <p:cNvPr id="258" name="Ink 257">
                  <a:extLst>
                    <a:ext uri="{FF2B5EF4-FFF2-40B4-BE49-F238E27FC236}">
                      <a16:creationId xmlns:a16="http://schemas.microsoft.com/office/drawing/2014/main" id="{D8885184-6E03-2101-994D-229C01DD4C3C}"/>
                    </a:ext>
                  </a:extLst>
                </p:cNvPr>
                <p:cNvPicPr/>
                <p:nvPr/>
              </p:nvPicPr>
              <p:blipFill>
                <a:blip r:embed="rId185"/>
                <a:stretch>
                  <a:fillRect/>
                </a:stretch>
              </p:blipFill>
              <p:spPr>
                <a:xfrm>
                  <a:off x="3177647" y="2733079"/>
                  <a:ext cx="85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59" name="Ink 258">
                  <a:extLst>
                    <a:ext uri="{FF2B5EF4-FFF2-40B4-BE49-F238E27FC236}">
                      <a16:creationId xmlns:a16="http://schemas.microsoft.com/office/drawing/2014/main" id="{4B6362DC-ABF5-42C2-A057-6738606C02B6}"/>
                    </a:ext>
                  </a:extLst>
                </p14:cNvPr>
                <p14:cNvContentPartPr/>
                <p14:nvPr/>
              </p14:nvContentPartPr>
              <p14:xfrm>
                <a:off x="3310487" y="2742439"/>
                <a:ext cx="162000" cy="95040"/>
              </p14:xfrm>
            </p:contentPart>
          </mc:Choice>
          <mc:Fallback xmlns="">
            <p:pic>
              <p:nvPicPr>
                <p:cNvPr id="259" name="Ink 258">
                  <a:extLst>
                    <a:ext uri="{FF2B5EF4-FFF2-40B4-BE49-F238E27FC236}">
                      <a16:creationId xmlns:a16="http://schemas.microsoft.com/office/drawing/2014/main" id="{4B6362DC-ABF5-42C2-A057-6738606C02B6}"/>
                    </a:ext>
                  </a:extLst>
                </p:cNvPr>
                <p:cNvPicPr/>
                <p:nvPr/>
              </p:nvPicPr>
              <p:blipFill>
                <a:blip r:embed="rId187"/>
                <a:stretch>
                  <a:fillRect/>
                </a:stretch>
              </p:blipFill>
              <p:spPr>
                <a:xfrm>
                  <a:off x="3301487" y="2733439"/>
                  <a:ext cx="179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60" name="Ink 259">
                  <a:extLst>
                    <a:ext uri="{FF2B5EF4-FFF2-40B4-BE49-F238E27FC236}">
                      <a16:creationId xmlns:a16="http://schemas.microsoft.com/office/drawing/2014/main" id="{FF38E1F4-9126-A41A-7384-385E5A5513A1}"/>
                    </a:ext>
                  </a:extLst>
                </p14:cNvPr>
                <p14:cNvContentPartPr/>
                <p14:nvPr/>
              </p14:nvContentPartPr>
              <p14:xfrm>
                <a:off x="3444047" y="2745319"/>
                <a:ext cx="175680" cy="90000"/>
              </p14:xfrm>
            </p:contentPart>
          </mc:Choice>
          <mc:Fallback xmlns="">
            <p:pic>
              <p:nvPicPr>
                <p:cNvPr id="260" name="Ink 259">
                  <a:extLst>
                    <a:ext uri="{FF2B5EF4-FFF2-40B4-BE49-F238E27FC236}">
                      <a16:creationId xmlns:a16="http://schemas.microsoft.com/office/drawing/2014/main" id="{FF38E1F4-9126-A41A-7384-385E5A5513A1}"/>
                    </a:ext>
                  </a:extLst>
                </p:cNvPr>
                <p:cNvPicPr/>
                <p:nvPr/>
              </p:nvPicPr>
              <p:blipFill>
                <a:blip r:embed="rId189"/>
                <a:stretch>
                  <a:fillRect/>
                </a:stretch>
              </p:blipFill>
              <p:spPr>
                <a:xfrm>
                  <a:off x="3435047" y="2736319"/>
                  <a:ext cx="19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1" name="Ink 260">
                  <a:extLst>
                    <a:ext uri="{FF2B5EF4-FFF2-40B4-BE49-F238E27FC236}">
                      <a16:creationId xmlns:a16="http://schemas.microsoft.com/office/drawing/2014/main" id="{7A9464E1-3567-91C0-DCFE-F37CFF7EB1D7}"/>
                    </a:ext>
                  </a:extLst>
                </p14:cNvPr>
                <p14:cNvContentPartPr/>
                <p14:nvPr/>
              </p14:nvContentPartPr>
              <p14:xfrm>
                <a:off x="3624407" y="2703559"/>
                <a:ext cx="2520" cy="3600"/>
              </p14:xfrm>
            </p:contentPart>
          </mc:Choice>
          <mc:Fallback xmlns="">
            <p:pic>
              <p:nvPicPr>
                <p:cNvPr id="261" name="Ink 260">
                  <a:extLst>
                    <a:ext uri="{FF2B5EF4-FFF2-40B4-BE49-F238E27FC236}">
                      <a16:creationId xmlns:a16="http://schemas.microsoft.com/office/drawing/2014/main" id="{7A9464E1-3567-91C0-DCFE-F37CFF7EB1D7}"/>
                    </a:ext>
                  </a:extLst>
                </p:cNvPr>
                <p:cNvPicPr/>
                <p:nvPr/>
              </p:nvPicPr>
              <p:blipFill>
                <a:blip r:embed="rId191"/>
                <a:stretch>
                  <a:fillRect/>
                </a:stretch>
              </p:blipFill>
              <p:spPr>
                <a:xfrm>
                  <a:off x="3615407" y="2694919"/>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62" name="Ink 261">
                  <a:extLst>
                    <a:ext uri="{FF2B5EF4-FFF2-40B4-BE49-F238E27FC236}">
                      <a16:creationId xmlns:a16="http://schemas.microsoft.com/office/drawing/2014/main" id="{199B068B-D473-C05C-8434-955BA2D8B299}"/>
                    </a:ext>
                  </a:extLst>
                </p14:cNvPr>
                <p14:cNvContentPartPr/>
                <p14:nvPr/>
              </p14:nvContentPartPr>
              <p14:xfrm>
                <a:off x="3673007" y="2738119"/>
                <a:ext cx="114480" cy="97920"/>
              </p14:xfrm>
            </p:contentPart>
          </mc:Choice>
          <mc:Fallback xmlns="">
            <p:pic>
              <p:nvPicPr>
                <p:cNvPr id="262" name="Ink 261">
                  <a:extLst>
                    <a:ext uri="{FF2B5EF4-FFF2-40B4-BE49-F238E27FC236}">
                      <a16:creationId xmlns:a16="http://schemas.microsoft.com/office/drawing/2014/main" id="{199B068B-D473-C05C-8434-955BA2D8B299}"/>
                    </a:ext>
                  </a:extLst>
                </p:cNvPr>
                <p:cNvPicPr/>
                <p:nvPr/>
              </p:nvPicPr>
              <p:blipFill>
                <a:blip r:embed="rId193"/>
                <a:stretch>
                  <a:fillRect/>
                </a:stretch>
              </p:blipFill>
              <p:spPr>
                <a:xfrm>
                  <a:off x="3664007" y="2729119"/>
                  <a:ext cx="132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63" name="Ink 262">
                  <a:extLst>
                    <a:ext uri="{FF2B5EF4-FFF2-40B4-BE49-F238E27FC236}">
                      <a16:creationId xmlns:a16="http://schemas.microsoft.com/office/drawing/2014/main" id="{FBB5F466-3AF4-F538-760F-799945D9F9BB}"/>
                    </a:ext>
                  </a:extLst>
                </p14:cNvPr>
                <p14:cNvContentPartPr/>
                <p14:nvPr/>
              </p14:nvContentPartPr>
              <p14:xfrm>
                <a:off x="3843287" y="2726599"/>
                <a:ext cx="135720" cy="82800"/>
              </p14:xfrm>
            </p:contentPart>
          </mc:Choice>
          <mc:Fallback xmlns="">
            <p:pic>
              <p:nvPicPr>
                <p:cNvPr id="263" name="Ink 262">
                  <a:extLst>
                    <a:ext uri="{FF2B5EF4-FFF2-40B4-BE49-F238E27FC236}">
                      <a16:creationId xmlns:a16="http://schemas.microsoft.com/office/drawing/2014/main" id="{FBB5F466-3AF4-F538-760F-799945D9F9BB}"/>
                    </a:ext>
                  </a:extLst>
                </p:cNvPr>
                <p:cNvPicPr/>
                <p:nvPr/>
              </p:nvPicPr>
              <p:blipFill>
                <a:blip r:embed="rId195"/>
                <a:stretch>
                  <a:fillRect/>
                </a:stretch>
              </p:blipFill>
              <p:spPr>
                <a:xfrm>
                  <a:off x="3834647" y="2717959"/>
                  <a:ext cx="153360" cy="100440"/>
                </a:xfrm>
                <a:prstGeom prst="rect">
                  <a:avLst/>
                </a:prstGeom>
              </p:spPr>
            </p:pic>
          </mc:Fallback>
        </mc:AlternateContent>
      </p:grpSp>
      <p:grpSp>
        <p:nvGrpSpPr>
          <p:cNvPr id="56" name="Group 55">
            <a:extLst>
              <a:ext uri="{FF2B5EF4-FFF2-40B4-BE49-F238E27FC236}">
                <a16:creationId xmlns:a16="http://schemas.microsoft.com/office/drawing/2014/main" id="{F145A930-A8FE-9198-7B1B-7894DF89C2BA}"/>
              </a:ext>
            </a:extLst>
          </p:cNvPr>
          <p:cNvGrpSpPr/>
          <p:nvPr/>
        </p:nvGrpSpPr>
        <p:grpSpPr>
          <a:xfrm>
            <a:off x="8744171" y="3481757"/>
            <a:ext cx="1438920" cy="328320"/>
            <a:chOff x="8802290" y="3993259"/>
            <a:chExt cx="1438920" cy="328320"/>
          </a:xfrm>
        </p:grpSpPr>
        <p:grpSp>
          <p:nvGrpSpPr>
            <p:cNvPr id="30" name="Group 29">
              <a:extLst>
                <a:ext uri="{FF2B5EF4-FFF2-40B4-BE49-F238E27FC236}">
                  <a16:creationId xmlns:a16="http://schemas.microsoft.com/office/drawing/2014/main" id="{D161084F-3A09-623B-4750-270BC5654FB1}"/>
                </a:ext>
              </a:extLst>
            </p:cNvPr>
            <p:cNvGrpSpPr/>
            <p:nvPr/>
          </p:nvGrpSpPr>
          <p:grpSpPr>
            <a:xfrm>
              <a:off x="8802290" y="4075339"/>
              <a:ext cx="354240" cy="246240"/>
              <a:chOff x="8802290" y="4075339"/>
              <a:chExt cx="354240" cy="246240"/>
            </a:xfrm>
          </p:grpSpPr>
          <mc:AlternateContent xmlns:mc="http://schemas.openxmlformats.org/markup-compatibility/2006" xmlns:p14="http://schemas.microsoft.com/office/powerpoint/2010/main">
            <mc:Choice Requires="p14">
              <p:contentPart p14:bwMode="auto" r:id="rId196">
                <p14:nvContentPartPr>
                  <p14:cNvPr id="20" name="Ink 19">
                    <a:extLst>
                      <a:ext uri="{FF2B5EF4-FFF2-40B4-BE49-F238E27FC236}">
                        <a16:creationId xmlns:a16="http://schemas.microsoft.com/office/drawing/2014/main" id="{A7752D10-37F1-9D1A-4371-83D9FDA1A528}"/>
                      </a:ext>
                    </a:extLst>
                  </p14:cNvPr>
                  <p14:cNvContentPartPr/>
                  <p14:nvPr/>
                </p14:nvContentPartPr>
                <p14:xfrm>
                  <a:off x="8826410" y="4105579"/>
                  <a:ext cx="23040" cy="216000"/>
                </p14:xfrm>
              </p:contentPart>
            </mc:Choice>
            <mc:Fallback xmlns="">
              <p:pic>
                <p:nvPicPr>
                  <p:cNvPr id="20" name="Ink 19">
                    <a:extLst>
                      <a:ext uri="{FF2B5EF4-FFF2-40B4-BE49-F238E27FC236}">
                        <a16:creationId xmlns:a16="http://schemas.microsoft.com/office/drawing/2014/main" id="{A7752D10-37F1-9D1A-4371-83D9FDA1A528}"/>
                      </a:ext>
                    </a:extLst>
                  </p:cNvPr>
                  <p:cNvPicPr/>
                  <p:nvPr/>
                </p:nvPicPr>
                <p:blipFill>
                  <a:blip r:embed="rId198"/>
                  <a:stretch>
                    <a:fillRect/>
                  </a:stretch>
                </p:blipFill>
                <p:spPr>
                  <a:xfrm>
                    <a:off x="8817770" y="4096939"/>
                    <a:ext cx="406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 name="Ink 20">
                    <a:extLst>
                      <a:ext uri="{FF2B5EF4-FFF2-40B4-BE49-F238E27FC236}">
                        <a16:creationId xmlns:a16="http://schemas.microsoft.com/office/drawing/2014/main" id="{F9FA4848-222E-9169-639E-05DB7CB96325}"/>
                      </a:ext>
                    </a:extLst>
                  </p14:cNvPr>
                  <p14:cNvContentPartPr/>
                  <p14:nvPr/>
                </p14:nvContentPartPr>
                <p14:xfrm>
                  <a:off x="8802290" y="4105579"/>
                  <a:ext cx="79920" cy="98640"/>
                </p14:xfrm>
              </p:contentPart>
            </mc:Choice>
            <mc:Fallback xmlns="">
              <p:pic>
                <p:nvPicPr>
                  <p:cNvPr id="21" name="Ink 20">
                    <a:extLst>
                      <a:ext uri="{FF2B5EF4-FFF2-40B4-BE49-F238E27FC236}">
                        <a16:creationId xmlns:a16="http://schemas.microsoft.com/office/drawing/2014/main" id="{F9FA4848-222E-9169-639E-05DB7CB96325}"/>
                      </a:ext>
                    </a:extLst>
                  </p:cNvPr>
                  <p:cNvPicPr/>
                  <p:nvPr/>
                </p:nvPicPr>
                <p:blipFill>
                  <a:blip r:embed="rId200"/>
                  <a:stretch>
                    <a:fillRect/>
                  </a:stretch>
                </p:blipFill>
                <p:spPr>
                  <a:xfrm>
                    <a:off x="8793650" y="4096579"/>
                    <a:ext cx="97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 name="Ink 24">
                    <a:extLst>
                      <a:ext uri="{FF2B5EF4-FFF2-40B4-BE49-F238E27FC236}">
                        <a16:creationId xmlns:a16="http://schemas.microsoft.com/office/drawing/2014/main" id="{4B7C86A1-1B63-8582-2EBF-4BAEEA8019B5}"/>
                      </a:ext>
                    </a:extLst>
                  </p14:cNvPr>
                  <p14:cNvContentPartPr/>
                  <p14:nvPr/>
                </p14:nvContentPartPr>
                <p14:xfrm>
                  <a:off x="8939450" y="4075339"/>
                  <a:ext cx="69480" cy="90000"/>
                </p14:xfrm>
              </p:contentPart>
            </mc:Choice>
            <mc:Fallback xmlns="">
              <p:pic>
                <p:nvPicPr>
                  <p:cNvPr id="25" name="Ink 24">
                    <a:extLst>
                      <a:ext uri="{FF2B5EF4-FFF2-40B4-BE49-F238E27FC236}">
                        <a16:creationId xmlns:a16="http://schemas.microsoft.com/office/drawing/2014/main" id="{4B7C86A1-1B63-8582-2EBF-4BAEEA8019B5}"/>
                      </a:ext>
                    </a:extLst>
                  </p:cNvPr>
                  <p:cNvPicPr/>
                  <p:nvPr/>
                </p:nvPicPr>
                <p:blipFill>
                  <a:blip r:embed="rId202"/>
                  <a:stretch>
                    <a:fillRect/>
                  </a:stretch>
                </p:blipFill>
                <p:spPr>
                  <a:xfrm>
                    <a:off x="8930450" y="4066699"/>
                    <a:ext cx="87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 name="Ink 25">
                    <a:extLst>
                      <a:ext uri="{FF2B5EF4-FFF2-40B4-BE49-F238E27FC236}">
                        <a16:creationId xmlns:a16="http://schemas.microsoft.com/office/drawing/2014/main" id="{BA6151F2-149C-1DA5-5A7B-E2B55AEEBD7B}"/>
                      </a:ext>
                    </a:extLst>
                  </p14:cNvPr>
                  <p14:cNvContentPartPr/>
                  <p14:nvPr/>
                </p14:nvContentPartPr>
                <p14:xfrm>
                  <a:off x="9032690" y="4089019"/>
                  <a:ext cx="41400" cy="92160"/>
                </p14:xfrm>
              </p:contentPart>
            </mc:Choice>
            <mc:Fallback xmlns="">
              <p:pic>
                <p:nvPicPr>
                  <p:cNvPr id="26" name="Ink 25">
                    <a:extLst>
                      <a:ext uri="{FF2B5EF4-FFF2-40B4-BE49-F238E27FC236}">
                        <a16:creationId xmlns:a16="http://schemas.microsoft.com/office/drawing/2014/main" id="{BA6151F2-149C-1DA5-5A7B-E2B55AEEBD7B}"/>
                      </a:ext>
                    </a:extLst>
                  </p:cNvPr>
                  <p:cNvPicPr/>
                  <p:nvPr/>
                </p:nvPicPr>
                <p:blipFill>
                  <a:blip r:embed="rId204"/>
                  <a:stretch>
                    <a:fillRect/>
                  </a:stretch>
                </p:blipFill>
                <p:spPr>
                  <a:xfrm>
                    <a:off x="9023690" y="4080019"/>
                    <a:ext cx="59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7" name="Ink 26">
                    <a:extLst>
                      <a:ext uri="{FF2B5EF4-FFF2-40B4-BE49-F238E27FC236}">
                        <a16:creationId xmlns:a16="http://schemas.microsoft.com/office/drawing/2014/main" id="{253A0B90-8CF0-3B65-65CA-F9C8A8101FA0}"/>
                      </a:ext>
                    </a:extLst>
                  </p14:cNvPr>
                  <p14:cNvContentPartPr/>
                  <p14:nvPr/>
                </p14:nvContentPartPr>
                <p14:xfrm>
                  <a:off x="9113690" y="4092979"/>
                  <a:ext cx="42840" cy="84960"/>
                </p14:xfrm>
              </p:contentPart>
            </mc:Choice>
            <mc:Fallback xmlns="">
              <p:pic>
                <p:nvPicPr>
                  <p:cNvPr id="27" name="Ink 26">
                    <a:extLst>
                      <a:ext uri="{FF2B5EF4-FFF2-40B4-BE49-F238E27FC236}">
                        <a16:creationId xmlns:a16="http://schemas.microsoft.com/office/drawing/2014/main" id="{253A0B90-8CF0-3B65-65CA-F9C8A8101FA0}"/>
                      </a:ext>
                    </a:extLst>
                  </p:cNvPr>
                  <p:cNvPicPr/>
                  <p:nvPr/>
                </p:nvPicPr>
                <p:blipFill>
                  <a:blip r:embed="rId206"/>
                  <a:stretch>
                    <a:fillRect/>
                  </a:stretch>
                </p:blipFill>
                <p:spPr>
                  <a:xfrm>
                    <a:off x="9105050" y="4083979"/>
                    <a:ext cx="6048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31" name="Ink 30">
                  <a:extLst>
                    <a:ext uri="{FF2B5EF4-FFF2-40B4-BE49-F238E27FC236}">
                      <a16:creationId xmlns:a16="http://schemas.microsoft.com/office/drawing/2014/main" id="{41B50FB8-4E57-BE49-1358-28F6DD1173EB}"/>
                    </a:ext>
                  </a:extLst>
                </p14:cNvPr>
                <p14:cNvContentPartPr/>
                <p14:nvPr/>
              </p14:nvContentPartPr>
              <p14:xfrm>
                <a:off x="9234290" y="4058779"/>
                <a:ext cx="19080" cy="219240"/>
              </p14:xfrm>
            </p:contentPart>
          </mc:Choice>
          <mc:Fallback xmlns="">
            <p:pic>
              <p:nvPicPr>
                <p:cNvPr id="31" name="Ink 30">
                  <a:extLst>
                    <a:ext uri="{FF2B5EF4-FFF2-40B4-BE49-F238E27FC236}">
                      <a16:creationId xmlns:a16="http://schemas.microsoft.com/office/drawing/2014/main" id="{41B50FB8-4E57-BE49-1358-28F6DD1173EB}"/>
                    </a:ext>
                  </a:extLst>
                </p:cNvPr>
                <p:cNvPicPr/>
                <p:nvPr/>
              </p:nvPicPr>
              <p:blipFill>
                <a:blip r:embed="rId208"/>
                <a:stretch>
                  <a:fillRect/>
                </a:stretch>
              </p:blipFill>
              <p:spPr>
                <a:xfrm>
                  <a:off x="9225290" y="4049779"/>
                  <a:ext cx="36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 name="Ink 31">
                  <a:extLst>
                    <a:ext uri="{FF2B5EF4-FFF2-40B4-BE49-F238E27FC236}">
                      <a16:creationId xmlns:a16="http://schemas.microsoft.com/office/drawing/2014/main" id="{5CBF1772-04FC-C4F5-3844-CD0847C73A35}"/>
                    </a:ext>
                  </a:extLst>
                </p14:cNvPr>
                <p14:cNvContentPartPr/>
                <p14:nvPr/>
              </p14:nvContentPartPr>
              <p14:xfrm>
                <a:off x="9193250" y="4118899"/>
                <a:ext cx="96120" cy="25200"/>
              </p14:xfrm>
            </p:contentPart>
          </mc:Choice>
          <mc:Fallback xmlns="">
            <p:pic>
              <p:nvPicPr>
                <p:cNvPr id="32" name="Ink 31">
                  <a:extLst>
                    <a:ext uri="{FF2B5EF4-FFF2-40B4-BE49-F238E27FC236}">
                      <a16:creationId xmlns:a16="http://schemas.microsoft.com/office/drawing/2014/main" id="{5CBF1772-04FC-C4F5-3844-CD0847C73A35}"/>
                    </a:ext>
                  </a:extLst>
                </p:cNvPr>
                <p:cNvPicPr/>
                <p:nvPr/>
              </p:nvPicPr>
              <p:blipFill>
                <a:blip r:embed="rId210"/>
                <a:stretch>
                  <a:fillRect/>
                </a:stretch>
              </p:blipFill>
              <p:spPr>
                <a:xfrm>
                  <a:off x="9184250" y="4110259"/>
                  <a:ext cx="113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3" name="Ink 32">
                  <a:extLst>
                    <a:ext uri="{FF2B5EF4-FFF2-40B4-BE49-F238E27FC236}">
                      <a16:creationId xmlns:a16="http://schemas.microsoft.com/office/drawing/2014/main" id="{0A0990FB-12DF-5A94-06A0-C16F63EF1B4E}"/>
                    </a:ext>
                  </a:extLst>
                </p14:cNvPr>
                <p14:cNvContentPartPr/>
                <p14:nvPr/>
              </p14:nvContentPartPr>
              <p14:xfrm>
                <a:off x="9375410" y="4083979"/>
                <a:ext cx="73080" cy="79920"/>
              </p14:xfrm>
            </p:contentPart>
          </mc:Choice>
          <mc:Fallback xmlns="">
            <p:pic>
              <p:nvPicPr>
                <p:cNvPr id="33" name="Ink 32">
                  <a:extLst>
                    <a:ext uri="{FF2B5EF4-FFF2-40B4-BE49-F238E27FC236}">
                      <a16:creationId xmlns:a16="http://schemas.microsoft.com/office/drawing/2014/main" id="{0A0990FB-12DF-5A94-06A0-C16F63EF1B4E}"/>
                    </a:ext>
                  </a:extLst>
                </p:cNvPr>
                <p:cNvPicPr/>
                <p:nvPr/>
              </p:nvPicPr>
              <p:blipFill>
                <a:blip r:embed="rId212"/>
                <a:stretch>
                  <a:fillRect/>
                </a:stretch>
              </p:blipFill>
              <p:spPr>
                <a:xfrm>
                  <a:off x="9366770" y="4074979"/>
                  <a:ext cx="90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3" name="Ink 42">
                  <a:extLst>
                    <a:ext uri="{FF2B5EF4-FFF2-40B4-BE49-F238E27FC236}">
                      <a16:creationId xmlns:a16="http://schemas.microsoft.com/office/drawing/2014/main" id="{412BF0BB-18C1-88E4-3143-34E6DA332117}"/>
                    </a:ext>
                  </a:extLst>
                </p14:cNvPr>
                <p14:cNvContentPartPr/>
                <p14:nvPr/>
              </p14:nvContentPartPr>
              <p14:xfrm>
                <a:off x="9525170" y="4057339"/>
                <a:ext cx="30600" cy="212400"/>
              </p14:xfrm>
            </p:contentPart>
          </mc:Choice>
          <mc:Fallback xmlns="">
            <p:pic>
              <p:nvPicPr>
                <p:cNvPr id="43" name="Ink 42">
                  <a:extLst>
                    <a:ext uri="{FF2B5EF4-FFF2-40B4-BE49-F238E27FC236}">
                      <a16:creationId xmlns:a16="http://schemas.microsoft.com/office/drawing/2014/main" id="{412BF0BB-18C1-88E4-3143-34E6DA332117}"/>
                    </a:ext>
                  </a:extLst>
                </p:cNvPr>
                <p:cNvPicPr/>
                <p:nvPr/>
              </p:nvPicPr>
              <p:blipFill>
                <a:blip r:embed="rId214"/>
                <a:stretch>
                  <a:fillRect/>
                </a:stretch>
              </p:blipFill>
              <p:spPr>
                <a:xfrm>
                  <a:off x="9516170" y="4048339"/>
                  <a:ext cx="48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4" name="Ink 43">
                  <a:extLst>
                    <a:ext uri="{FF2B5EF4-FFF2-40B4-BE49-F238E27FC236}">
                      <a16:creationId xmlns:a16="http://schemas.microsoft.com/office/drawing/2014/main" id="{CBC0C6E8-77E0-FBD7-FD03-2D99108FC726}"/>
                    </a:ext>
                  </a:extLst>
                </p14:cNvPr>
                <p14:cNvContentPartPr/>
                <p14:nvPr/>
              </p14:nvContentPartPr>
              <p14:xfrm>
                <a:off x="9493130" y="4118179"/>
                <a:ext cx="78120" cy="10440"/>
              </p14:xfrm>
            </p:contentPart>
          </mc:Choice>
          <mc:Fallback xmlns="">
            <p:pic>
              <p:nvPicPr>
                <p:cNvPr id="44" name="Ink 43">
                  <a:extLst>
                    <a:ext uri="{FF2B5EF4-FFF2-40B4-BE49-F238E27FC236}">
                      <a16:creationId xmlns:a16="http://schemas.microsoft.com/office/drawing/2014/main" id="{CBC0C6E8-77E0-FBD7-FD03-2D99108FC726}"/>
                    </a:ext>
                  </a:extLst>
                </p:cNvPr>
                <p:cNvPicPr/>
                <p:nvPr/>
              </p:nvPicPr>
              <p:blipFill>
                <a:blip r:embed="rId216"/>
                <a:stretch>
                  <a:fillRect/>
                </a:stretch>
              </p:blipFill>
              <p:spPr>
                <a:xfrm>
                  <a:off x="9484130" y="4109539"/>
                  <a:ext cx="95760" cy="28080"/>
                </a:xfrm>
                <a:prstGeom prst="rect">
                  <a:avLst/>
                </a:prstGeom>
              </p:spPr>
            </p:pic>
          </mc:Fallback>
        </mc:AlternateContent>
        <p:grpSp>
          <p:nvGrpSpPr>
            <p:cNvPr id="55" name="Group 54">
              <a:extLst>
                <a:ext uri="{FF2B5EF4-FFF2-40B4-BE49-F238E27FC236}">
                  <a16:creationId xmlns:a16="http://schemas.microsoft.com/office/drawing/2014/main" id="{1B813984-F2A2-052C-A82F-B9AC090356C8}"/>
                </a:ext>
              </a:extLst>
            </p:cNvPr>
            <p:cNvGrpSpPr/>
            <p:nvPr/>
          </p:nvGrpSpPr>
          <p:grpSpPr>
            <a:xfrm>
              <a:off x="9780770" y="3993259"/>
              <a:ext cx="460440" cy="167040"/>
              <a:chOff x="9780770" y="3993259"/>
              <a:chExt cx="460440" cy="167040"/>
            </a:xfrm>
          </p:grpSpPr>
          <mc:AlternateContent xmlns:mc="http://schemas.openxmlformats.org/markup-compatibility/2006" xmlns:p14="http://schemas.microsoft.com/office/powerpoint/2010/main">
            <mc:Choice Requires="p14">
              <p:contentPart p14:bwMode="auto" r:id="rId217">
                <p14:nvContentPartPr>
                  <p14:cNvPr id="45" name="Ink 44">
                    <a:extLst>
                      <a:ext uri="{FF2B5EF4-FFF2-40B4-BE49-F238E27FC236}">
                        <a16:creationId xmlns:a16="http://schemas.microsoft.com/office/drawing/2014/main" id="{31FB69E2-467B-7FA8-356E-9E352588657A}"/>
                      </a:ext>
                    </a:extLst>
                  </p14:cNvPr>
                  <p14:cNvContentPartPr/>
                  <p14:nvPr/>
                </p14:nvContentPartPr>
                <p14:xfrm>
                  <a:off x="9780770" y="4064179"/>
                  <a:ext cx="124920" cy="96120"/>
                </p14:xfrm>
              </p:contentPart>
            </mc:Choice>
            <mc:Fallback xmlns="">
              <p:pic>
                <p:nvPicPr>
                  <p:cNvPr id="45" name="Ink 44">
                    <a:extLst>
                      <a:ext uri="{FF2B5EF4-FFF2-40B4-BE49-F238E27FC236}">
                        <a16:creationId xmlns:a16="http://schemas.microsoft.com/office/drawing/2014/main" id="{31FB69E2-467B-7FA8-356E-9E352588657A}"/>
                      </a:ext>
                    </a:extLst>
                  </p:cNvPr>
                  <p:cNvPicPr/>
                  <p:nvPr/>
                </p:nvPicPr>
                <p:blipFill>
                  <a:blip r:embed="rId218"/>
                  <a:stretch>
                    <a:fillRect/>
                  </a:stretch>
                </p:blipFill>
                <p:spPr>
                  <a:xfrm>
                    <a:off x="9771770" y="4055179"/>
                    <a:ext cx="14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6" name="Ink 45">
                    <a:extLst>
                      <a:ext uri="{FF2B5EF4-FFF2-40B4-BE49-F238E27FC236}">
                        <a16:creationId xmlns:a16="http://schemas.microsoft.com/office/drawing/2014/main" id="{C403D948-B95E-E4CB-9083-2BB1F69F9021}"/>
                      </a:ext>
                    </a:extLst>
                  </p14:cNvPr>
                  <p14:cNvContentPartPr/>
                  <p14:nvPr/>
                </p14:nvContentPartPr>
                <p14:xfrm>
                  <a:off x="9935210" y="4068139"/>
                  <a:ext cx="45720" cy="72360"/>
                </p14:xfrm>
              </p:contentPart>
            </mc:Choice>
            <mc:Fallback xmlns="">
              <p:pic>
                <p:nvPicPr>
                  <p:cNvPr id="46" name="Ink 45">
                    <a:extLst>
                      <a:ext uri="{FF2B5EF4-FFF2-40B4-BE49-F238E27FC236}">
                        <a16:creationId xmlns:a16="http://schemas.microsoft.com/office/drawing/2014/main" id="{C403D948-B95E-E4CB-9083-2BB1F69F9021}"/>
                      </a:ext>
                    </a:extLst>
                  </p:cNvPr>
                  <p:cNvPicPr/>
                  <p:nvPr/>
                </p:nvPicPr>
                <p:blipFill>
                  <a:blip r:embed="rId220"/>
                  <a:stretch>
                    <a:fillRect/>
                  </a:stretch>
                </p:blipFill>
                <p:spPr>
                  <a:xfrm>
                    <a:off x="9926210" y="4059499"/>
                    <a:ext cx="63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2" name="Ink 51">
                    <a:extLst>
                      <a:ext uri="{FF2B5EF4-FFF2-40B4-BE49-F238E27FC236}">
                        <a16:creationId xmlns:a16="http://schemas.microsoft.com/office/drawing/2014/main" id="{545FB4D1-6A15-4CEF-6341-796D67C2558B}"/>
                      </a:ext>
                    </a:extLst>
                  </p14:cNvPr>
                  <p14:cNvContentPartPr/>
                  <p14:nvPr/>
                </p14:nvContentPartPr>
                <p14:xfrm>
                  <a:off x="10030610" y="4057699"/>
                  <a:ext cx="48600" cy="80280"/>
                </p14:xfrm>
              </p:contentPart>
            </mc:Choice>
            <mc:Fallback xmlns="">
              <p:pic>
                <p:nvPicPr>
                  <p:cNvPr id="52" name="Ink 51">
                    <a:extLst>
                      <a:ext uri="{FF2B5EF4-FFF2-40B4-BE49-F238E27FC236}">
                        <a16:creationId xmlns:a16="http://schemas.microsoft.com/office/drawing/2014/main" id="{545FB4D1-6A15-4CEF-6341-796D67C2558B}"/>
                      </a:ext>
                    </a:extLst>
                  </p:cNvPr>
                  <p:cNvPicPr/>
                  <p:nvPr/>
                </p:nvPicPr>
                <p:blipFill>
                  <a:blip r:embed="rId222"/>
                  <a:stretch>
                    <a:fillRect/>
                  </a:stretch>
                </p:blipFill>
                <p:spPr>
                  <a:xfrm>
                    <a:off x="10021610" y="4049059"/>
                    <a:ext cx="6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3" name="Ink 52">
                    <a:extLst>
                      <a:ext uri="{FF2B5EF4-FFF2-40B4-BE49-F238E27FC236}">
                        <a16:creationId xmlns:a16="http://schemas.microsoft.com/office/drawing/2014/main" id="{5153F125-90B1-10A9-81AC-D94F0AA5B014}"/>
                      </a:ext>
                    </a:extLst>
                  </p14:cNvPr>
                  <p14:cNvContentPartPr/>
                  <p14:nvPr/>
                </p14:nvContentPartPr>
                <p14:xfrm>
                  <a:off x="10132850" y="3993259"/>
                  <a:ext cx="15840" cy="142200"/>
                </p14:xfrm>
              </p:contentPart>
            </mc:Choice>
            <mc:Fallback xmlns="">
              <p:pic>
                <p:nvPicPr>
                  <p:cNvPr id="53" name="Ink 52">
                    <a:extLst>
                      <a:ext uri="{FF2B5EF4-FFF2-40B4-BE49-F238E27FC236}">
                        <a16:creationId xmlns:a16="http://schemas.microsoft.com/office/drawing/2014/main" id="{5153F125-90B1-10A9-81AC-D94F0AA5B014}"/>
                      </a:ext>
                    </a:extLst>
                  </p:cNvPr>
                  <p:cNvPicPr/>
                  <p:nvPr/>
                </p:nvPicPr>
                <p:blipFill>
                  <a:blip r:embed="rId224"/>
                  <a:stretch>
                    <a:fillRect/>
                  </a:stretch>
                </p:blipFill>
                <p:spPr>
                  <a:xfrm>
                    <a:off x="10124210" y="3984259"/>
                    <a:ext cx="33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4" name="Ink 53">
                    <a:extLst>
                      <a:ext uri="{FF2B5EF4-FFF2-40B4-BE49-F238E27FC236}">
                        <a16:creationId xmlns:a16="http://schemas.microsoft.com/office/drawing/2014/main" id="{4F05AA5C-2602-FABF-8446-E3523C5A06FA}"/>
                      </a:ext>
                    </a:extLst>
                  </p14:cNvPr>
                  <p14:cNvContentPartPr/>
                  <p14:nvPr/>
                </p14:nvContentPartPr>
                <p14:xfrm>
                  <a:off x="10154810" y="4029979"/>
                  <a:ext cx="86400" cy="90000"/>
                </p14:xfrm>
              </p:contentPart>
            </mc:Choice>
            <mc:Fallback xmlns="">
              <p:pic>
                <p:nvPicPr>
                  <p:cNvPr id="54" name="Ink 53">
                    <a:extLst>
                      <a:ext uri="{FF2B5EF4-FFF2-40B4-BE49-F238E27FC236}">
                        <a16:creationId xmlns:a16="http://schemas.microsoft.com/office/drawing/2014/main" id="{4F05AA5C-2602-FABF-8446-E3523C5A06FA}"/>
                      </a:ext>
                    </a:extLst>
                  </p:cNvPr>
                  <p:cNvPicPr/>
                  <p:nvPr/>
                </p:nvPicPr>
                <p:blipFill>
                  <a:blip r:embed="rId226"/>
                  <a:stretch>
                    <a:fillRect/>
                  </a:stretch>
                </p:blipFill>
                <p:spPr>
                  <a:xfrm>
                    <a:off x="10146170" y="4021339"/>
                    <a:ext cx="104040" cy="107640"/>
                  </a:xfrm>
                  <a:prstGeom prst="rect">
                    <a:avLst/>
                  </a:prstGeom>
                </p:spPr>
              </p:pic>
            </mc:Fallback>
          </mc:AlternateContent>
        </p:grpSp>
      </p:grpSp>
      <p:grpSp>
        <p:nvGrpSpPr>
          <p:cNvPr id="315" name="Group 314">
            <a:extLst>
              <a:ext uri="{FF2B5EF4-FFF2-40B4-BE49-F238E27FC236}">
                <a16:creationId xmlns:a16="http://schemas.microsoft.com/office/drawing/2014/main" id="{78BE9D69-7822-91D6-5D2D-CC5D9C62C05A}"/>
              </a:ext>
            </a:extLst>
          </p:cNvPr>
          <p:cNvGrpSpPr/>
          <p:nvPr/>
        </p:nvGrpSpPr>
        <p:grpSpPr>
          <a:xfrm>
            <a:off x="-58065" y="3142037"/>
            <a:ext cx="1361281" cy="1609580"/>
            <a:chOff x="-58065" y="3142037"/>
            <a:chExt cx="1361281" cy="1609580"/>
          </a:xfrm>
        </p:grpSpPr>
        <p:grpSp>
          <p:nvGrpSpPr>
            <p:cNvPr id="285" name="Group 284">
              <a:extLst>
                <a:ext uri="{FF2B5EF4-FFF2-40B4-BE49-F238E27FC236}">
                  <a16:creationId xmlns:a16="http://schemas.microsoft.com/office/drawing/2014/main" id="{80D9BD4B-6A26-7A42-7C3D-67EC20AF3672}"/>
                </a:ext>
              </a:extLst>
            </p:cNvPr>
            <p:cNvGrpSpPr/>
            <p:nvPr/>
          </p:nvGrpSpPr>
          <p:grpSpPr>
            <a:xfrm rot="4976004">
              <a:off x="-105765" y="3911917"/>
              <a:ext cx="887400" cy="792000"/>
              <a:chOff x="1905111" y="2258577"/>
              <a:chExt cx="887400" cy="792000"/>
            </a:xfrm>
          </p:grpSpPr>
          <mc:AlternateContent xmlns:mc="http://schemas.openxmlformats.org/markup-compatibility/2006" xmlns:p14="http://schemas.microsoft.com/office/powerpoint/2010/main">
            <mc:Choice Requires="p14">
              <p:contentPart p14:bwMode="auto" r:id="rId227">
                <p14:nvContentPartPr>
                  <p14:cNvPr id="187" name="Ink 186">
                    <a:extLst>
                      <a:ext uri="{FF2B5EF4-FFF2-40B4-BE49-F238E27FC236}">
                        <a16:creationId xmlns:a16="http://schemas.microsoft.com/office/drawing/2014/main" id="{A13F722C-E6B4-B226-44F0-AAB9FC9D591F}"/>
                      </a:ext>
                    </a:extLst>
                  </p14:cNvPr>
                  <p14:cNvContentPartPr/>
                  <p14:nvPr/>
                </p14:nvContentPartPr>
                <p14:xfrm>
                  <a:off x="1978552" y="2270456"/>
                  <a:ext cx="189000" cy="353520"/>
                </p14:xfrm>
              </p:contentPart>
            </mc:Choice>
            <mc:Fallback xmlns="">
              <p:pic>
                <p:nvPicPr>
                  <p:cNvPr id="187" name="Ink 186">
                    <a:extLst>
                      <a:ext uri="{FF2B5EF4-FFF2-40B4-BE49-F238E27FC236}">
                        <a16:creationId xmlns:a16="http://schemas.microsoft.com/office/drawing/2014/main" id="{A13F722C-E6B4-B226-44F0-AAB9FC9D591F}"/>
                      </a:ext>
                    </a:extLst>
                  </p:cNvPr>
                  <p:cNvPicPr/>
                  <p:nvPr/>
                </p:nvPicPr>
                <p:blipFill>
                  <a:blip r:embed="rId228"/>
                  <a:stretch>
                    <a:fillRect/>
                  </a:stretch>
                </p:blipFill>
                <p:spPr>
                  <a:xfrm>
                    <a:off x="1965952" y="2257856"/>
                    <a:ext cx="2142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8" name="Ink 187">
                    <a:extLst>
                      <a:ext uri="{FF2B5EF4-FFF2-40B4-BE49-F238E27FC236}">
                        <a16:creationId xmlns:a16="http://schemas.microsoft.com/office/drawing/2014/main" id="{8010AAF7-DE79-6AB1-559F-C9A0C56A3708}"/>
                      </a:ext>
                    </a:extLst>
                  </p14:cNvPr>
                  <p14:cNvContentPartPr/>
                  <p14:nvPr/>
                </p14:nvContentPartPr>
                <p14:xfrm>
                  <a:off x="1984312" y="2453336"/>
                  <a:ext cx="113040" cy="55800"/>
                </p14:xfrm>
              </p:contentPart>
            </mc:Choice>
            <mc:Fallback xmlns="">
              <p:pic>
                <p:nvPicPr>
                  <p:cNvPr id="188" name="Ink 187">
                    <a:extLst>
                      <a:ext uri="{FF2B5EF4-FFF2-40B4-BE49-F238E27FC236}">
                        <a16:creationId xmlns:a16="http://schemas.microsoft.com/office/drawing/2014/main" id="{8010AAF7-DE79-6AB1-559F-C9A0C56A3708}"/>
                      </a:ext>
                    </a:extLst>
                  </p:cNvPr>
                  <p:cNvPicPr/>
                  <p:nvPr/>
                </p:nvPicPr>
                <p:blipFill>
                  <a:blip r:embed="rId230"/>
                  <a:stretch>
                    <a:fillRect/>
                  </a:stretch>
                </p:blipFill>
                <p:spPr>
                  <a:xfrm>
                    <a:off x="1971712" y="2440736"/>
                    <a:ext cx="138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2" name="Ink 191">
                    <a:extLst>
                      <a:ext uri="{FF2B5EF4-FFF2-40B4-BE49-F238E27FC236}">
                        <a16:creationId xmlns:a16="http://schemas.microsoft.com/office/drawing/2014/main" id="{E0A0DC5B-8B12-EF4B-213A-556DB6E8F16E}"/>
                      </a:ext>
                    </a:extLst>
                  </p14:cNvPr>
                  <p14:cNvContentPartPr/>
                  <p14:nvPr/>
                </p14:nvContentPartPr>
                <p14:xfrm>
                  <a:off x="2222270" y="2377015"/>
                  <a:ext cx="119880" cy="177840"/>
                </p14:xfrm>
              </p:contentPart>
            </mc:Choice>
            <mc:Fallback xmlns="">
              <p:pic>
                <p:nvPicPr>
                  <p:cNvPr id="192" name="Ink 191">
                    <a:extLst>
                      <a:ext uri="{FF2B5EF4-FFF2-40B4-BE49-F238E27FC236}">
                        <a16:creationId xmlns:a16="http://schemas.microsoft.com/office/drawing/2014/main" id="{E0A0DC5B-8B12-EF4B-213A-556DB6E8F16E}"/>
                      </a:ext>
                    </a:extLst>
                  </p:cNvPr>
                  <p:cNvPicPr/>
                  <p:nvPr/>
                </p:nvPicPr>
                <p:blipFill>
                  <a:blip r:embed="rId232"/>
                  <a:stretch>
                    <a:fillRect/>
                  </a:stretch>
                </p:blipFill>
                <p:spPr>
                  <a:xfrm>
                    <a:off x="2209670" y="2364775"/>
                    <a:ext cx="144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5" name="Ink 194">
                    <a:extLst>
                      <a:ext uri="{FF2B5EF4-FFF2-40B4-BE49-F238E27FC236}">
                        <a16:creationId xmlns:a16="http://schemas.microsoft.com/office/drawing/2014/main" id="{BCB6CEE8-8EEE-4214-4E12-302B70C32F91}"/>
                      </a:ext>
                    </a:extLst>
                  </p14:cNvPr>
                  <p14:cNvContentPartPr/>
                  <p14:nvPr/>
                </p14:nvContentPartPr>
                <p14:xfrm>
                  <a:off x="2197071" y="2258577"/>
                  <a:ext cx="21960" cy="33120"/>
                </p14:xfrm>
              </p:contentPart>
            </mc:Choice>
            <mc:Fallback xmlns="">
              <p:pic>
                <p:nvPicPr>
                  <p:cNvPr id="195" name="Ink 194">
                    <a:extLst>
                      <a:ext uri="{FF2B5EF4-FFF2-40B4-BE49-F238E27FC236}">
                        <a16:creationId xmlns:a16="http://schemas.microsoft.com/office/drawing/2014/main" id="{BCB6CEE8-8EEE-4214-4E12-302B70C32F91}"/>
                      </a:ext>
                    </a:extLst>
                  </p:cNvPr>
                  <p:cNvPicPr/>
                  <p:nvPr/>
                </p:nvPicPr>
                <p:blipFill>
                  <a:blip r:embed="rId234"/>
                  <a:stretch>
                    <a:fillRect/>
                  </a:stretch>
                </p:blipFill>
                <p:spPr>
                  <a:xfrm>
                    <a:off x="2184471" y="2246337"/>
                    <a:ext cx="46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Ink 196">
                    <a:extLst>
                      <a:ext uri="{FF2B5EF4-FFF2-40B4-BE49-F238E27FC236}">
                        <a16:creationId xmlns:a16="http://schemas.microsoft.com/office/drawing/2014/main" id="{9ACDDC0E-3AF1-9403-1C82-A6F08CB067F3}"/>
                      </a:ext>
                    </a:extLst>
                  </p14:cNvPr>
                  <p14:cNvContentPartPr/>
                  <p14:nvPr/>
                </p14:nvContentPartPr>
                <p14:xfrm>
                  <a:off x="2045151" y="2699936"/>
                  <a:ext cx="113400" cy="138600"/>
                </p14:xfrm>
              </p:contentPart>
            </mc:Choice>
            <mc:Fallback xmlns="">
              <p:pic>
                <p:nvPicPr>
                  <p:cNvPr id="197" name="Ink 196">
                    <a:extLst>
                      <a:ext uri="{FF2B5EF4-FFF2-40B4-BE49-F238E27FC236}">
                        <a16:creationId xmlns:a16="http://schemas.microsoft.com/office/drawing/2014/main" id="{9ACDDC0E-3AF1-9403-1C82-A6F08CB067F3}"/>
                      </a:ext>
                    </a:extLst>
                  </p:cNvPr>
                  <p:cNvPicPr/>
                  <p:nvPr/>
                </p:nvPicPr>
                <p:blipFill>
                  <a:blip r:embed="rId236"/>
                  <a:stretch>
                    <a:fillRect/>
                  </a:stretch>
                </p:blipFill>
                <p:spPr>
                  <a:xfrm>
                    <a:off x="2032911" y="2687336"/>
                    <a:ext cx="138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8" name="Ink 197">
                    <a:extLst>
                      <a:ext uri="{FF2B5EF4-FFF2-40B4-BE49-F238E27FC236}">
                        <a16:creationId xmlns:a16="http://schemas.microsoft.com/office/drawing/2014/main" id="{04DCDB50-1393-5FA9-7C62-C009DDC7AD61}"/>
                      </a:ext>
                    </a:extLst>
                  </p14:cNvPr>
                  <p14:cNvContentPartPr/>
                  <p14:nvPr/>
                </p14:nvContentPartPr>
                <p14:xfrm>
                  <a:off x="2231271" y="2645575"/>
                  <a:ext cx="172800" cy="146880"/>
                </p14:xfrm>
              </p:contentPart>
            </mc:Choice>
            <mc:Fallback xmlns="">
              <p:pic>
                <p:nvPicPr>
                  <p:cNvPr id="198" name="Ink 197">
                    <a:extLst>
                      <a:ext uri="{FF2B5EF4-FFF2-40B4-BE49-F238E27FC236}">
                        <a16:creationId xmlns:a16="http://schemas.microsoft.com/office/drawing/2014/main" id="{04DCDB50-1393-5FA9-7C62-C009DDC7AD61}"/>
                      </a:ext>
                    </a:extLst>
                  </p:cNvPr>
                  <p:cNvPicPr/>
                  <p:nvPr/>
                </p:nvPicPr>
                <p:blipFill>
                  <a:blip r:embed="rId238"/>
                  <a:stretch>
                    <a:fillRect/>
                  </a:stretch>
                </p:blipFill>
                <p:spPr>
                  <a:xfrm>
                    <a:off x="2218671" y="2632975"/>
                    <a:ext cx="198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0" name="Ink 199">
                    <a:extLst>
                      <a:ext uri="{FF2B5EF4-FFF2-40B4-BE49-F238E27FC236}">
                        <a16:creationId xmlns:a16="http://schemas.microsoft.com/office/drawing/2014/main" id="{3EA76082-6857-AFF6-00C9-3861EA12D6BF}"/>
                      </a:ext>
                    </a:extLst>
                  </p14:cNvPr>
                  <p14:cNvContentPartPr/>
                  <p14:nvPr/>
                </p14:nvContentPartPr>
                <p14:xfrm>
                  <a:off x="1905111" y="2927817"/>
                  <a:ext cx="111960" cy="360"/>
                </p14:xfrm>
              </p:contentPart>
            </mc:Choice>
            <mc:Fallback xmlns="">
              <p:pic>
                <p:nvPicPr>
                  <p:cNvPr id="200" name="Ink 199">
                    <a:extLst>
                      <a:ext uri="{FF2B5EF4-FFF2-40B4-BE49-F238E27FC236}">
                        <a16:creationId xmlns:a16="http://schemas.microsoft.com/office/drawing/2014/main" id="{3EA76082-6857-AFF6-00C9-3861EA12D6BF}"/>
                      </a:ext>
                    </a:extLst>
                  </p:cNvPr>
                  <p:cNvPicPr/>
                  <p:nvPr/>
                </p:nvPicPr>
                <p:blipFill>
                  <a:blip r:embed="rId240"/>
                  <a:stretch>
                    <a:fillRect/>
                  </a:stretch>
                </p:blipFill>
                <p:spPr>
                  <a:xfrm>
                    <a:off x="1892511" y="2915217"/>
                    <a:ext cx="137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1" name="Ink 210">
                    <a:extLst>
                      <a:ext uri="{FF2B5EF4-FFF2-40B4-BE49-F238E27FC236}">
                        <a16:creationId xmlns:a16="http://schemas.microsoft.com/office/drawing/2014/main" id="{0242B2F0-C3FB-9C50-82FC-E6FC3577A6C4}"/>
                      </a:ext>
                    </a:extLst>
                  </p14:cNvPr>
                  <p14:cNvContentPartPr/>
                  <p14:nvPr/>
                </p14:nvContentPartPr>
                <p14:xfrm>
                  <a:off x="1933552" y="3003777"/>
                  <a:ext cx="83520" cy="46800"/>
                </p14:xfrm>
              </p:contentPart>
            </mc:Choice>
            <mc:Fallback xmlns="">
              <p:pic>
                <p:nvPicPr>
                  <p:cNvPr id="211" name="Ink 210">
                    <a:extLst>
                      <a:ext uri="{FF2B5EF4-FFF2-40B4-BE49-F238E27FC236}">
                        <a16:creationId xmlns:a16="http://schemas.microsoft.com/office/drawing/2014/main" id="{0242B2F0-C3FB-9C50-82FC-E6FC3577A6C4}"/>
                      </a:ext>
                    </a:extLst>
                  </p:cNvPr>
                  <p:cNvPicPr/>
                  <p:nvPr/>
                </p:nvPicPr>
                <p:blipFill>
                  <a:blip r:embed="rId242"/>
                  <a:stretch>
                    <a:fillRect/>
                  </a:stretch>
                </p:blipFill>
                <p:spPr>
                  <a:xfrm>
                    <a:off x="1920952" y="2991537"/>
                    <a:ext cx="108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82" name="Ink 281">
                    <a:extLst>
                      <a:ext uri="{FF2B5EF4-FFF2-40B4-BE49-F238E27FC236}">
                        <a16:creationId xmlns:a16="http://schemas.microsoft.com/office/drawing/2014/main" id="{F78E183D-E2CE-90DF-C7EB-CEE70A8D9423}"/>
                      </a:ext>
                    </a:extLst>
                  </p14:cNvPr>
                  <p14:cNvContentPartPr/>
                  <p14:nvPr/>
                </p14:nvContentPartPr>
                <p14:xfrm>
                  <a:off x="2386071" y="2369456"/>
                  <a:ext cx="406440" cy="657720"/>
                </p14:xfrm>
              </p:contentPart>
            </mc:Choice>
            <mc:Fallback xmlns="">
              <p:pic>
                <p:nvPicPr>
                  <p:cNvPr id="282" name="Ink 281">
                    <a:extLst>
                      <a:ext uri="{FF2B5EF4-FFF2-40B4-BE49-F238E27FC236}">
                        <a16:creationId xmlns:a16="http://schemas.microsoft.com/office/drawing/2014/main" id="{F78E183D-E2CE-90DF-C7EB-CEE70A8D9423}"/>
                      </a:ext>
                    </a:extLst>
                  </p:cNvPr>
                  <p:cNvPicPr/>
                  <p:nvPr/>
                </p:nvPicPr>
                <p:blipFill>
                  <a:blip r:embed="rId244"/>
                  <a:stretch>
                    <a:fillRect/>
                  </a:stretch>
                </p:blipFill>
                <p:spPr>
                  <a:xfrm>
                    <a:off x="2373471" y="2357216"/>
                    <a:ext cx="43164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83" name="Ink 282">
                    <a:extLst>
                      <a:ext uri="{FF2B5EF4-FFF2-40B4-BE49-F238E27FC236}">
                        <a16:creationId xmlns:a16="http://schemas.microsoft.com/office/drawing/2014/main" id="{4E48A63A-0F84-5022-B1F9-FEFB6B5871D4}"/>
                      </a:ext>
                    </a:extLst>
                  </p14:cNvPr>
                  <p14:cNvContentPartPr/>
                  <p14:nvPr/>
                </p14:nvContentPartPr>
                <p14:xfrm>
                  <a:off x="2381391" y="2809377"/>
                  <a:ext cx="38160" cy="12240"/>
                </p14:xfrm>
              </p:contentPart>
            </mc:Choice>
            <mc:Fallback xmlns="">
              <p:pic>
                <p:nvPicPr>
                  <p:cNvPr id="283" name="Ink 282">
                    <a:extLst>
                      <a:ext uri="{FF2B5EF4-FFF2-40B4-BE49-F238E27FC236}">
                        <a16:creationId xmlns:a16="http://schemas.microsoft.com/office/drawing/2014/main" id="{4E48A63A-0F84-5022-B1F9-FEFB6B5871D4}"/>
                      </a:ext>
                    </a:extLst>
                  </p:cNvPr>
                  <p:cNvPicPr/>
                  <p:nvPr/>
                </p:nvPicPr>
                <p:blipFill>
                  <a:blip r:embed="rId246"/>
                  <a:stretch>
                    <a:fillRect/>
                  </a:stretch>
                </p:blipFill>
                <p:spPr>
                  <a:xfrm>
                    <a:off x="2368791" y="2796777"/>
                    <a:ext cx="63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84" name="Ink 283">
                    <a:extLst>
                      <a:ext uri="{FF2B5EF4-FFF2-40B4-BE49-F238E27FC236}">
                        <a16:creationId xmlns:a16="http://schemas.microsoft.com/office/drawing/2014/main" id="{7A684F62-667C-3079-EFC7-7BACEABFABC9}"/>
                      </a:ext>
                    </a:extLst>
                  </p14:cNvPr>
                  <p14:cNvContentPartPr/>
                  <p14:nvPr/>
                </p14:nvContentPartPr>
                <p14:xfrm>
                  <a:off x="2388592" y="2859056"/>
                  <a:ext cx="100440" cy="8640"/>
                </p14:xfrm>
              </p:contentPart>
            </mc:Choice>
            <mc:Fallback xmlns="">
              <p:pic>
                <p:nvPicPr>
                  <p:cNvPr id="284" name="Ink 283">
                    <a:extLst>
                      <a:ext uri="{FF2B5EF4-FFF2-40B4-BE49-F238E27FC236}">
                        <a16:creationId xmlns:a16="http://schemas.microsoft.com/office/drawing/2014/main" id="{7A684F62-667C-3079-EFC7-7BACEABFABC9}"/>
                      </a:ext>
                    </a:extLst>
                  </p:cNvPr>
                  <p:cNvPicPr/>
                  <p:nvPr/>
                </p:nvPicPr>
                <p:blipFill>
                  <a:blip r:embed="rId248"/>
                  <a:stretch>
                    <a:fillRect/>
                  </a:stretch>
                </p:blipFill>
                <p:spPr>
                  <a:xfrm>
                    <a:off x="2375992" y="2846816"/>
                    <a:ext cx="125640" cy="3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88" name="Ink 287">
                  <a:extLst>
                    <a:ext uri="{FF2B5EF4-FFF2-40B4-BE49-F238E27FC236}">
                      <a16:creationId xmlns:a16="http://schemas.microsoft.com/office/drawing/2014/main" id="{4896B2B2-C989-7BF5-6163-19AEBC487390}"/>
                    </a:ext>
                  </a:extLst>
                </p14:cNvPr>
                <p14:cNvContentPartPr/>
                <p14:nvPr/>
              </p14:nvContentPartPr>
              <p14:xfrm>
                <a:off x="805696" y="3579437"/>
                <a:ext cx="107280" cy="281160"/>
              </p14:xfrm>
            </p:contentPart>
          </mc:Choice>
          <mc:Fallback xmlns="">
            <p:pic>
              <p:nvPicPr>
                <p:cNvPr id="288" name="Ink 287">
                  <a:extLst>
                    <a:ext uri="{FF2B5EF4-FFF2-40B4-BE49-F238E27FC236}">
                      <a16:creationId xmlns:a16="http://schemas.microsoft.com/office/drawing/2014/main" id="{4896B2B2-C989-7BF5-6163-19AEBC487390}"/>
                    </a:ext>
                  </a:extLst>
                </p:cNvPr>
                <p:cNvPicPr/>
                <p:nvPr/>
              </p:nvPicPr>
              <p:blipFill>
                <a:blip r:embed="rId250"/>
                <a:stretch>
                  <a:fillRect/>
                </a:stretch>
              </p:blipFill>
              <p:spPr>
                <a:xfrm>
                  <a:off x="793096" y="3567197"/>
                  <a:ext cx="132480" cy="306000"/>
                </a:xfrm>
                <a:prstGeom prst="rect">
                  <a:avLst/>
                </a:prstGeom>
              </p:spPr>
            </p:pic>
          </mc:Fallback>
        </mc:AlternateContent>
        <p:grpSp>
          <p:nvGrpSpPr>
            <p:cNvPr id="314" name="Group 313">
              <a:extLst>
                <a:ext uri="{FF2B5EF4-FFF2-40B4-BE49-F238E27FC236}">
                  <a16:creationId xmlns:a16="http://schemas.microsoft.com/office/drawing/2014/main" id="{30EAA05C-438F-234E-5E22-6906E97C45D5}"/>
                </a:ext>
              </a:extLst>
            </p:cNvPr>
            <p:cNvGrpSpPr/>
            <p:nvPr/>
          </p:nvGrpSpPr>
          <p:grpSpPr>
            <a:xfrm>
              <a:off x="600856" y="3142037"/>
              <a:ext cx="702360" cy="331920"/>
              <a:chOff x="600856" y="3142037"/>
              <a:chExt cx="702360" cy="331920"/>
            </a:xfrm>
          </p:grpSpPr>
          <mc:AlternateContent xmlns:mc="http://schemas.openxmlformats.org/markup-compatibility/2006" xmlns:p14="http://schemas.microsoft.com/office/powerpoint/2010/main">
            <mc:Choice Requires="p14">
              <p:contentPart p14:bwMode="auto" r:id="rId251">
                <p14:nvContentPartPr>
                  <p14:cNvPr id="305" name="Ink 304">
                    <a:extLst>
                      <a:ext uri="{FF2B5EF4-FFF2-40B4-BE49-F238E27FC236}">
                        <a16:creationId xmlns:a16="http://schemas.microsoft.com/office/drawing/2014/main" id="{E75B76CD-3F73-DBB2-C694-44FD6BE12028}"/>
                      </a:ext>
                    </a:extLst>
                  </p14:cNvPr>
                  <p14:cNvContentPartPr/>
                  <p14:nvPr/>
                </p14:nvContentPartPr>
                <p14:xfrm>
                  <a:off x="600856" y="3361277"/>
                  <a:ext cx="154800" cy="112680"/>
                </p14:xfrm>
              </p:contentPart>
            </mc:Choice>
            <mc:Fallback xmlns="">
              <p:pic>
                <p:nvPicPr>
                  <p:cNvPr id="305" name="Ink 304">
                    <a:extLst>
                      <a:ext uri="{FF2B5EF4-FFF2-40B4-BE49-F238E27FC236}">
                        <a16:creationId xmlns:a16="http://schemas.microsoft.com/office/drawing/2014/main" id="{E75B76CD-3F73-DBB2-C694-44FD6BE12028}"/>
                      </a:ext>
                    </a:extLst>
                  </p:cNvPr>
                  <p:cNvPicPr/>
                  <p:nvPr/>
                </p:nvPicPr>
                <p:blipFill>
                  <a:blip r:embed="rId252"/>
                  <a:stretch>
                    <a:fillRect/>
                  </a:stretch>
                </p:blipFill>
                <p:spPr>
                  <a:xfrm>
                    <a:off x="588256" y="3348677"/>
                    <a:ext cx="179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06" name="Ink 305">
                    <a:extLst>
                      <a:ext uri="{FF2B5EF4-FFF2-40B4-BE49-F238E27FC236}">
                        <a16:creationId xmlns:a16="http://schemas.microsoft.com/office/drawing/2014/main" id="{DA9C6B5D-CC9A-8EC6-33B5-3B49112E3973}"/>
                      </a:ext>
                    </a:extLst>
                  </p14:cNvPr>
                  <p14:cNvContentPartPr/>
                  <p14:nvPr/>
                </p14:nvContentPartPr>
                <p14:xfrm>
                  <a:off x="783016" y="3319517"/>
                  <a:ext cx="109800" cy="112320"/>
                </p14:xfrm>
              </p:contentPart>
            </mc:Choice>
            <mc:Fallback xmlns="">
              <p:pic>
                <p:nvPicPr>
                  <p:cNvPr id="306" name="Ink 305">
                    <a:extLst>
                      <a:ext uri="{FF2B5EF4-FFF2-40B4-BE49-F238E27FC236}">
                        <a16:creationId xmlns:a16="http://schemas.microsoft.com/office/drawing/2014/main" id="{DA9C6B5D-CC9A-8EC6-33B5-3B49112E3973}"/>
                      </a:ext>
                    </a:extLst>
                  </p:cNvPr>
                  <p:cNvPicPr/>
                  <p:nvPr/>
                </p:nvPicPr>
                <p:blipFill>
                  <a:blip r:embed="rId254"/>
                  <a:stretch>
                    <a:fillRect/>
                  </a:stretch>
                </p:blipFill>
                <p:spPr>
                  <a:xfrm>
                    <a:off x="770416" y="3306917"/>
                    <a:ext cx="13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07" name="Ink 306">
                    <a:extLst>
                      <a:ext uri="{FF2B5EF4-FFF2-40B4-BE49-F238E27FC236}">
                        <a16:creationId xmlns:a16="http://schemas.microsoft.com/office/drawing/2014/main" id="{C4AA2749-6B43-16A4-CF81-5B83E0B26FE3}"/>
                      </a:ext>
                    </a:extLst>
                  </p14:cNvPr>
                  <p14:cNvContentPartPr/>
                  <p14:nvPr/>
                </p14:nvContentPartPr>
                <p14:xfrm>
                  <a:off x="926656" y="3311957"/>
                  <a:ext cx="73800" cy="77040"/>
                </p14:xfrm>
              </p:contentPart>
            </mc:Choice>
            <mc:Fallback xmlns="">
              <p:pic>
                <p:nvPicPr>
                  <p:cNvPr id="307" name="Ink 306">
                    <a:extLst>
                      <a:ext uri="{FF2B5EF4-FFF2-40B4-BE49-F238E27FC236}">
                        <a16:creationId xmlns:a16="http://schemas.microsoft.com/office/drawing/2014/main" id="{C4AA2749-6B43-16A4-CF81-5B83E0B26FE3}"/>
                      </a:ext>
                    </a:extLst>
                  </p:cNvPr>
                  <p:cNvPicPr/>
                  <p:nvPr/>
                </p:nvPicPr>
                <p:blipFill>
                  <a:blip r:embed="rId256"/>
                  <a:stretch>
                    <a:fillRect/>
                  </a:stretch>
                </p:blipFill>
                <p:spPr>
                  <a:xfrm>
                    <a:off x="914056" y="3299357"/>
                    <a:ext cx="98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08" name="Ink 307">
                    <a:extLst>
                      <a:ext uri="{FF2B5EF4-FFF2-40B4-BE49-F238E27FC236}">
                        <a16:creationId xmlns:a16="http://schemas.microsoft.com/office/drawing/2014/main" id="{9AA8E2FF-422C-701A-C685-DDE2F738A1A3}"/>
                      </a:ext>
                    </a:extLst>
                  </p14:cNvPr>
                  <p14:cNvContentPartPr/>
                  <p14:nvPr/>
                </p14:nvContentPartPr>
                <p14:xfrm>
                  <a:off x="1011616" y="3229157"/>
                  <a:ext cx="20160" cy="121680"/>
                </p14:xfrm>
              </p:contentPart>
            </mc:Choice>
            <mc:Fallback xmlns="">
              <p:pic>
                <p:nvPicPr>
                  <p:cNvPr id="308" name="Ink 307">
                    <a:extLst>
                      <a:ext uri="{FF2B5EF4-FFF2-40B4-BE49-F238E27FC236}">
                        <a16:creationId xmlns:a16="http://schemas.microsoft.com/office/drawing/2014/main" id="{9AA8E2FF-422C-701A-C685-DDE2F738A1A3}"/>
                      </a:ext>
                    </a:extLst>
                  </p:cNvPr>
                  <p:cNvPicPr/>
                  <p:nvPr/>
                </p:nvPicPr>
                <p:blipFill>
                  <a:blip r:embed="rId258"/>
                  <a:stretch>
                    <a:fillRect/>
                  </a:stretch>
                </p:blipFill>
                <p:spPr>
                  <a:xfrm>
                    <a:off x="999016" y="3216557"/>
                    <a:ext cx="45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09" name="Ink 308">
                    <a:extLst>
                      <a:ext uri="{FF2B5EF4-FFF2-40B4-BE49-F238E27FC236}">
                        <a16:creationId xmlns:a16="http://schemas.microsoft.com/office/drawing/2014/main" id="{4E5C4AD4-F4BD-05B6-4A18-FB499107A06D}"/>
                      </a:ext>
                    </a:extLst>
                  </p14:cNvPr>
                  <p14:cNvContentPartPr/>
                  <p14:nvPr/>
                </p14:nvContentPartPr>
                <p14:xfrm>
                  <a:off x="1002256" y="3253637"/>
                  <a:ext cx="50040" cy="51840"/>
                </p14:xfrm>
              </p:contentPart>
            </mc:Choice>
            <mc:Fallback xmlns="">
              <p:pic>
                <p:nvPicPr>
                  <p:cNvPr id="309" name="Ink 308">
                    <a:extLst>
                      <a:ext uri="{FF2B5EF4-FFF2-40B4-BE49-F238E27FC236}">
                        <a16:creationId xmlns:a16="http://schemas.microsoft.com/office/drawing/2014/main" id="{4E5C4AD4-F4BD-05B6-4A18-FB499107A06D}"/>
                      </a:ext>
                    </a:extLst>
                  </p:cNvPr>
                  <p:cNvPicPr/>
                  <p:nvPr/>
                </p:nvPicPr>
                <p:blipFill>
                  <a:blip r:embed="rId260"/>
                  <a:stretch>
                    <a:fillRect/>
                  </a:stretch>
                </p:blipFill>
                <p:spPr>
                  <a:xfrm>
                    <a:off x="989656" y="3241037"/>
                    <a:ext cx="75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10" name="Ink 309">
                    <a:extLst>
                      <a:ext uri="{FF2B5EF4-FFF2-40B4-BE49-F238E27FC236}">
                        <a16:creationId xmlns:a16="http://schemas.microsoft.com/office/drawing/2014/main" id="{A4D4536C-147E-F73C-5900-A27F13B04004}"/>
                      </a:ext>
                    </a:extLst>
                  </p14:cNvPr>
                  <p14:cNvContentPartPr/>
                  <p14:nvPr/>
                </p14:nvContentPartPr>
                <p14:xfrm>
                  <a:off x="1133656" y="3161477"/>
                  <a:ext cx="58680" cy="96840"/>
                </p14:xfrm>
              </p:contentPart>
            </mc:Choice>
            <mc:Fallback xmlns="">
              <p:pic>
                <p:nvPicPr>
                  <p:cNvPr id="310" name="Ink 309">
                    <a:extLst>
                      <a:ext uri="{FF2B5EF4-FFF2-40B4-BE49-F238E27FC236}">
                        <a16:creationId xmlns:a16="http://schemas.microsoft.com/office/drawing/2014/main" id="{A4D4536C-147E-F73C-5900-A27F13B04004}"/>
                      </a:ext>
                    </a:extLst>
                  </p:cNvPr>
                  <p:cNvPicPr/>
                  <p:nvPr/>
                </p:nvPicPr>
                <p:blipFill>
                  <a:blip r:embed="rId262"/>
                  <a:stretch>
                    <a:fillRect/>
                  </a:stretch>
                </p:blipFill>
                <p:spPr>
                  <a:xfrm>
                    <a:off x="1121056" y="3148877"/>
                    <a:ext cx="83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11" name="Ink 310">
                    <a:extLst>
                      <a:ext uri="{FF2B5EF4-FFF2-40B4-BE49-F238E27FC236}">
                        <a16:creationId xmlns:a16="http://schemas.microsoft.com/office/drawing/2014/main" id="{8538E4C3-42CA-CF91-E578-429B3EF9F23A}"/>
                      </a:ext>
                    </a:extLst>
                  </p14:cNvPr>
                  <p14:cNvContentPartPr/>
                  <p14:nvPr/>
                </p14:nvContentPartPr>
                <p14:xfrm>
                  <a:off x="1164256" y="3336077"/>
                  <a:ext cx="6480" cy="2160"/>
                </p14:xfrm>
              </p:contentPart>
            </mc:Choice>
            <mc:Fallback xmlns="">
              <p:pic>
                <p:nvPicPr>
                  <p:cNvPr id="311" name="Ink 310">
                    <a:extLst>
                      <a:ext uri="{FF2B5EF4-FFF2-40B4-BE49-F238E27FC236}">
                        <a16:creationId xmlns:a16="http://schemas.microsoft.com/office/drawing/2014/main" id="{8538E4C3-42CA-CF91-E578-429B3EF9F23A}"/>
                      </a:ext>
                    </a:extLst>
                  </p:cNvPr>
                  <p:cNvPicPr/>
                  <p:nvPr/>
                </p:nvPicPr>
                <p:blipFill>
                  <a:blip r:embed="rId264"/>
                  <a:stretch>
                    <a:fillRect/>
                  </a:stretch>
                </p:blipFill>
                <p:spPr>
                  <a:xfrm>
                    <a:off x="1151656" y="3323477"/>
                    <a:ext cx="3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12" name="Ink 311">
                    <a:extLst>
                      <a:ext uri="{FF2B5EF4-FFF2-40B4-BE49-F238E27FC236}">
                        <a16:creationId xmlns:a16="http://schemas.microsoft.com/office/drawing/2014/main" id="{D3E61DDB-7220-8A54-1640-D2426BD7D91C}"/>
                      </a:ext>
                    </a:extLst>
                  </p14:cNvPr>
                  <p14:cNvContentPartPr/>
                  <p14:nvPr/>
                </p14:nvContentPartPr>
                <p14:xfrm>
                  <a:off x="1255336" y="3142037"/>
                  <a:ext cx="47880" cy="80280"/>
                </p14:xfrm>
              </p:contentPart>
            </mc:Choice>
            <mc:Fallback xmlns="">
              <p:pic>
                <p:nvPicPr>
                  <p:cNvPr id="312" name="Ink 311">
                    <a:extLst>
                      <a:ext uri="{FF2B5EF4-FFF2-40B4-BE49-F238E27FC236}">
                        <a16:creationId xmlns:a16="http://schemas.microsoft.com/office/drawing/2014/main" id="{D3E61DDB-7220-8A54-1640-D2426BD7D91C}"/>
                      </a:ext>
                    </a:extLst>
                  </p:cNvPr>
                  <p:cNvPicPr/>
                  <p:nvPr/>
                </p:nvPicPr>
                <p:blipFill>
                  <a:blip r:embed="rId266"/>
                  <a:stretch>
                    <a:fillRect/>
                  </a:stretch>
                </p:blipFill>
                <p:spPr>
                  <a:xfrm>
                    <a:off x="1242736" y="3129437"/>
                    <a:ext cx="73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13" name="Ink 312">
                    <a:extLst>
                      <a:ext uri="{FF2B5EF4-FFF2-40B4-BE49-F238E27FC236}">
                        <a16:creationId xmlns:a16="http://schemas.microsoft.com/office/drawing/2014/main" id="{1CB056D0-ED92-674A-A22B-885DEB1428CF}"/>
                      </a:ext>
                    </a:extLst>
                  </p14:cNvPr>
                  <p14:cNvContentPartPr/>
                  <p14:nvPr/>
                </p14:nvContentPartPr>
                <p14:xfrm>
                  <a:off x="1301056" y="3320957"/>
                  <a:ext cx="360" cy="360"/>
                </p14:xfrm>
              </p:contentPart>
            </mc:Choice>
            <mc:Fallback xmlns="">
              <p:pic>
                <p:nvPicPr>
                  <p:cNvPr id="313" name="Ink 312">
                    <a:extLst>
                      <a:ext uri="{FF2B5EF4-FFF2-40B4-BE49-F238E27FC236}">
                        <a16:creationId xmlns:a16="http://schemas.microsoft.com/office/drawing/2014/main" id="{1CB056D0-ED92-674A-A22B-885DEB1428CF}"/>
                      </a:ext>
                    </a:extLst>
                  </p:cNvPr>
                  <p:cNvPicPr/>
                  <p:nvPr/>
                </p:nvPicPr>
                <p:blipFill>
                  <a:blip r:embed="rId268"/>
                  <a:stretch>
                    <a:fillRect/>
                  </a:stretch>
                </p:blipFill>
                <p:spPr>
                  <a:xfrm>
                    <a:off x="1288456" y="3308357"/>
                    <a:ext cx="25560" cy="25560"/>
                  </a:xfrm>
                  <a:prstGeom prst="rect">
                    <a:avLst/>
                  </a:prstGeom>
                </p:spPr>
              </p:pic>
            </mc:Fallback>
          </mc:AlternateContent>
        </p:grpSp>
      </p:grpSp>
    </p:spTree>
    <p:custDataLst>
      <p:tags r:id="rId1"/>
    </p:custDataLst>
    <p:extLst>
      <p:ext uri="{BB962C8B-B14F-4D97-AF65-F5344CB8AC3E}">
        <p14:creationId xmlns:p14="http://schemas.microsoft.com/office/powerpoint/2010/main" val="15528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300"/>
                                  </p:stCondLst>
                                  <p:childTnLst>
                                    <p:set>
                                      <p:cBhvr>
                                        <p:cTn id="13" dur="1" fill="hold">
                                          <p:stCondLst>
                                            <p:cond delay="0"/>
                                          </p:stCondLst>
                                        </p:cTn>
                                        <p:tgtEl>
                                          <p:spTgt spid="2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2000"/>
                                  </p:stCondLst>
                                  <p:childTnLst>
                                    <p:set>
                                      <p:cBhvr>
                                        <p:cTn id="3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FD5BD-B8D8-AA00-FD8A-1550709B6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3901C-58CB-40B2-40A0-E61E8C48027D}"/>
              </a:ext>
            </a:extLst>
          </p:cNvPr>
          <p:cNvSpPr>
            <a:spLocks noGrp="1"/>
          </p:cNvSpPr>
          <p:nvPr>
            <p:ph type="title"/>
          </p:nvPr>
        </p:nvSpPr>
        <p:spPr/>
        <p:txBody>
          <a:bodyPr/>
          <a:lstStyle/>
          <a:p>
            <a:r>
              <a:rPr lang="en-US" dirty="0"/>
              <a:t>The Bigger Problem</a:t>
            </a:r>
            <a:endParaRPr lang="en-GB" dirty="0"/>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A37244DA-8CEB-B7F5-6C53-6EF02915D896}"/>
                  </a:ext>
                </a:extLst>
              </p14:cNvPr>
              <p14:cNvContentPartPr/>
              <p14:nvPr/>
            </p14:nvContentPartPr>
            <p14:xfrm>
              <a:off x="10436847" y="5106349"/>
              <a:ext cx="314640" cy="646560"/>
            </p14:xfrm>
          </p:contentPart>
        </mc:Choice>
        <mc:Fallback xmlns="">
          <p:pic>
            <p:nvPicPr>
              <p:cNvPr id="31" name="Ink 30">
                <a:extLst>
                  <a:ext uri="{FF2B5EF4-FFF2-40B4-BE49-F238E27FC236}">
                    <a16:creationId xmlns:a16="http://schemas.microsoft.com/office/drawing/2014/main" id="{CE7B0F36-4B02-01B6-4961-85C7E5F94B69}"/>
                  </a:ext>
                </a:extLst>
              </p:cNvPr>
              <p:cNvPicPr/>
              <p:nvPr/>
            </p:nvPicPr>
            <p:blipFill>
              <a:blip r:embed="rId6"/>
              <a:stretch>
                <a:fillRect/>
              </a:stretch>
            </p:blipFill>
            <p:spPr>
              <a:xfrm>
                <a:off x="10418847" y="5088339"/>
                <a:ext cx="350280" cy="682220"/>
              </a:xfrm>
              <a:prstGeom prst="rect">
                <a:avLst/>
              </a:prstGeom>
            </p:spPr>
          </p:pic>
        </mc:Fallback>
      </mc:AlternateContent>
      <p:grpSp>
        <p:nvGrpSpPr>
          <p:cNvPr id="37" name="Group 36">
            <a:extLst>
              <a:ext uri="{FF2B5EF4-FFF2-40B4-BE49-F238E27FC236}">
                <a16:creationId xmlns:a16="http://schemas.microsoft.com/office/drawing/2014/main" id="{9D53D5D0-5EF4-2DCF-FBD5-9E51AE61AE59}"/>
              </a:ext>
            </a:extLst>
          </p:cNvPr>
          <p:cNvGrpSpPr/>
          <p:nvPr/>
        </p:nvGrpSpPr>
        <p:grpSpPr>
          <a:xfrm>
            <a:off x="10917087" y="4981789"/>
            <a:ext cx="151920" cy="745200"/>
            <a:chOff x="10917087" y="4981789"/>
            <a:chExt cx="151920" cy="745200"/>
          </a:xfrm>
        </p:grpSpPr>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894EB4EC-6824-4BE6-339B-F0B89D61EAA4}"/>
                    </a:ext>
                  </a:extLst>
                </p14:cNvPr>
                <p14:cNvContentPartPr/>
                <p14:nvPr/>
              </p14:nvContentPartPr>
              <p14:xfrm>
                <a:off x="10954167" y="5232349"/>
                <a:ext cx="114840" cy="494640"/>
              </p14:xfrm>
            </p:contentPart>
          </mc:Choice>
          <mc:Fallback xmlns="">
            <p:pic>
              <p:nvPicPr>
                <p:cNvPr id="34" name="Ink 33">
                  <a:extLst>
                    <a:ext uri="{FF2B5EF4-FFF2-40B4-BE49-F238E27FC236}">
                      <a16:creationId xmlns:a16="http://schemas.microsoft.com/office/drawing/2014/main" id="{AD8CF60A-BF86-A1E0-4CAD-EF18562D87EB}"/>
                    </a:ext>
                  </a:extLst>
                </p:cNvPr>
                <p:cNvPicPr/>
                <p:nvPr/>
              </p:nvPicPr>
              <p:blipFill>
                <a:blip r:embed="rId8"/>
                <a:stretch>
                  <a:fillRect/>
                </a:stretch>
              </p:blipFill>
              <p:spPr>
                <a:xfrm>
                  <a:off x="10936167" y="5214349"/>
                  <a:ext cx="15048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D8FF6A86-B2FF-2FD1-70CF-7B780B773EEB}"/>
                    </a:ext>
                  </a:extLst>
                </p14:cNvPr>
                <p14:cNvContentPartPr/>
                <p14:nvPr/>
              </p14:nvContentPartPr>
              <p14:xfrm>
                <a:off x="10917087" y="4981789"/>
                <a:ext cx="74880" cy="82080"/>
              </p14:xfrm>
            </p:contentPart>
          </mc:Choice>
          <mc:Fallback xmlns="">
            <p:pic>
              <p:nvPicPr>
                <p:cNvPr id="35" name="Ink 34">
                  <a:extLst>
                    <a:ext uri="{FF2B5EF4-FFF2-40B4-BE49-F238E27FC236}">
                      <a16:creationId xmlns:a16="http://schemas.microsoft.com/office/drawing/2014/main" id="{A681CD6A-0DDB-3859-5C55-D272F097C3D3}"/>
                    </a:ext>
                  </a:extLst>
                </p:cNvPr>
                <p:cNvPicPr/>
                <p:nvPr/>
              </p:nvPicPr>
              <p:blipFill>
                <a:blip r:embed="rId10"/>
                <a:stretch>
                  <a:fillRect/>
                </a:stretch>
              </p:blipFill>
              <p:spPr>
                <a:xfrm>
                  <a:off x="10899087" y="4963789"/>
                  <a:ext cx="11052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36" name="Ink 35">
                <a:extLst>
                  <a:ext uri="{FF2B5EF4-FFF2-40B4-BE49-F238E27FC236}">
                    <a16:creationId xmlns:a16="http://schemas.microsoft.com/office/drawing/2014/main" id="{6289CBEB-C3A9-C19F-B01D-23114C1BD3E8}"/>
                  </a:ext>
                </a:extLst>
              </p14:cNvPr>
              <p14:cNvContentPartPr/>
              <p14:nvPr/>
            </p14:nvContentPartPr>
            <p14:xfrm>
              <a:off x="10509567" y="5512069"/>
              <a:ext cx="138960" cy="20880"/>
            </p14:xfrm>
          </p:contentPart>
        </mc:Choice>
        <mc:Fallback xmlns="">
          <p:pic>
            <p:nvPicPr>
              <p:cNvPr id="36" name="Ink 35">
                <a:extLst>
                  <a:ext uri="{FF2B5EF4-FFF2-40B4-BE49-F238E27FC236}">
                    <a16:creationId xmlns:a16="http://schemas.microsoft.com/office/drawing/2014/main" id="{7E42B237-BE11-DAE9-143D-D0EF5AA3BB94}"/>
                  </a:ext>
                </a:extLst>
              </p:cNvPr>
              <p:cNvPicPr/>
              <p:nvPr/>
            </p:nvPicPr>
            <p:blipFill>
              <a:blip r:embed="rId12"/>
              <a:stretch>
                <a:fillRect/>
              </a:stretch>
            </p:blipFill>
            <p:spPr>
              <a:xfrm>
                <a:off x="10491567" y="5494069"/>
                <a:ext cx="174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631EB674-7427-FE0D-1E11-53299CC81413}"/>
                  </a:ext>
                </a:extLst>
              </p14:cNvPr>
              <p14:cNvContentPartPr/>
              <p14:nvPr/>
            </p14:nvContentPartPr>
            <p14:xfrm>
              <a:off x="10559607" y="5980789"/>
              <a:ext cx="169560" cy="94680"/>
            </p14:xfrm>
          </p:contentPart>
        </mc:Choice>
        <mc:Fallback xmlns="">
          <p:pic>
            <p:nvPicPr>
              <p:cNvPr id="39" name="Ink 38">
                <a:extLst>
                  <a:ext uri="{FF2B5EF4-FFF2-40B4-BE49-F238E27FC236}">
                    <a16:creationId xmlns:a16="http://schemas.microsoft.com/office/drawing/2014/main" id="{7FD31BFC-2392-6919-2FF4-EE77D1B577F9}"/>
                  </a:ext>
                </a:extLst>
              </p:cNvPr>
              <p:cNvPicPr/>
              <p:nvPr/>
            </p:nvPicPr>
            <p:blipFill>
              <a:blip r:embed="rId14"/>
              <a:stretch>
                <a:fillRect/>
              </a:stretch>
            </p:blipFill>
            <p:spPr>
              <a:xfrm>
                <a:off x="10541607" y="5962789"/>
                <a:ext cx="205200" cy="130320"/>
              </a:xfrm>
              <a:prstGeom prst="rect">
                <a:avLst/>
              </a:prstGeom>
            </p:spPr>
          </p:pic>
        </mc:Fallback>
      </mc:AlternateContent>
      <p:grpSp>
        <p:nvGrpSpPr>
          <p:cNvPr id="46" name="Group 45">
            <a:extLst>
              <a:ext uri="{FF2B5EF4-FFF2-40B4-BE49-F238E27FC236}">
                <a16:creationId xmlns:a16="http://schemas.microsoft.com/office/drawing/2014/main" id="{2E0EBE48-BF97-105A-8B61-37F46F104FEA}"/>
              </a:ext>
            </a:extLst>
          </p:cNvPr>
          <p:cNvGrpSpPr/>
          <p:nvPr/>
        </p:nvGrpSpPr>
        <p:grpSpPr>
          <a:xfrm>
            <a:off x="10049127" y="5986549"/>
            <a:ext cx="233280" cy="146520"/>
            <a:chOff x="10049127" y="5986549"/>
            <a:chExt cx="233280" cy="146520"/>
          </a:xfrm>
        </p:grpSpPr>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22EFBBCF-6282-AF3C-67AB-19779A19A5AA}"/>
                    </a:ext>
                  </a:extLst>
                </p14:cNvPr>
                <p14:cNvContentPartPr/>
                <p14:nvPr/>
              </p14:nvContentPartPr>
              <p14:xfrm>
                <a:off x="10049127" y="5986549"/>
                <a:ext cx="157320" cy="68040"/>
              </p14:xfrm>
            </p:contentPart>
          </mc:Choice>
          <mc:Fallback xmlns="">
            <p:pic>
              <p:nvPicPr>
                <p:cNvPr id="41" name="Ink 40">
                  <a:extLst>
                    <a:ext uri="{FF2B5EF4-FFF2-40B4-BE49-F238E27FC236}">
                      <a16:creationId xmlns:a16="http://schemas.microsoft.com/office/drawing/2014/main" id="{6215B6A5-A99C-E3C6-5E41-021608960305}"/>
                    </a:ext>
                  </a:extLst>
                </p:cNvPr>
                <p:cNvPicPr/>
                <p:nvPr/>
              </p:nvPicPr>
              <p:blipFill>
                <a:blip r:embed="rId16"/>
                <a:stretch>
                  <a:fillRect/>
                </a:stretch>
              </p:blipFill>
              <p:spPr>
                <a:xfrm>
                  <a:off x="10031086" y="5968549"/>
                  <a:ext cx="193042"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8E5731DA-D374-E653-D5CA-4705F9AD831F}"/>
                    </a:ext>
                  </a:extLst>
                </p14:cNvPr>
                <p14:cNvContentPartPr/>
                <p14:nvPr/>
              </p14:nvContentPartPr>
              <p14:xfrm>
                <a:off x="10122927" y="6098149"/>
                <a:ext cx="159480" cy="34920"/>
              </p14:xfrm>
            </p:contentPart>
          </mc:Choice>
          <mc:Fallback xmlns="">
            <p:pic>
              <p:nvPicPr>
                <p:cNvPr id="42" name="Ink 41">
                  <a:extLst>
                    <a:ext uri="{FF2B5EF4-FFF2-40B4-BE49-F238E27FC236}">
                      <a16:creationId xmlns:a16="http://schemas.microsoft.com/office/drawing/2014/main" id="{BB0D1F90-CDFF-0B44-7A77-3CCD71E59100}"/>
                    </a:ext>
                  </a:extLst>
                </p:cNvPr>
                <p:cNvPicPr/>
                <p:nvPr/>
              </p:nvPicPr>
              <p:blipFill>
                <a:blip r:embed="rId18"/>
                <a:stretch>
                  <a:fillRect/>
                </a:stretch>
              </p:blipFill>
              <p:spPr>
                <a:xfrm>
                  <a:off x="10104927" y="6080149"/>
                  <a:ext cx="195120" cy="70560"/>
                </a:xfrm>
                <a:prstGeom prst="rect">
                  <a:avLst/>
                </a:prstGeom>
              </p:spPr>
            </p:pic>
          </mc:Fallback>
        </mc:AlternateContent>
      </p:grpSp>
      <p:grpSp>
        <p:nvGrpSpPr>
          <p:cNvPr id="45" name="Group 44">
            <a:extLst>
              <a:ext uri="{FF2B5EF4-FFF2-40B4-BE49-F238E27FC236}">
                <a16:creationId xmlns:a16="http://schemas.microsoft.com/office/drawing/2014/main" id="{A70F84C1-E844-192F-794D-F6887F0AEB1D}"/>
              </a:ext>
            </a:extLst>
          </p:cNvPr>
          <p:cNvGrpSpPr/>
          <p:nvPr/>
        </p:nvGrpSpPr>
        <p:grpSpPr>
          <a:xfrm>
            <a:off x="10943727" y="5960269"/>
            <a:ext cx="496080" cy="154080"/>
            <a:chOff x="10943727" y="5960269"/>
            <a:chExt cx="496080" cy="154080"/>
          </a:xfrm>
        </p:grpSpPr>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BECE06ED-9996-5D02-8719-D6A434114E2D}"/>
                    </a:ext>
                  </a:extLst>
                </p14:cNvPr>
                <p14:cNvContentPartPr/>
                <p14:nvPr/>
              </p14:nvContentPartPr>
              <p14:xfrm>
                <a:off x="10943727" y="5965669"/>
                <a:ext cx="128160" cy="95040"/>
              </p14:xfrm>
            </p:contentPart>
          </mc:Choice>
          <mc:Fallback xmlns="">
            <p:pic>
              <p:nvPicPr>
                <p:cNvPr id="40" name="Ink 39">
                  <a:extLst>
                    <a:ext uri="{FF2B5EF4-FFF2-40B4-BE49-F238E27FC236}">
                      <a16:creationId xmlns:a16="http://schemas.microsoft.com/office/drawing/2014/main" id="{6A58F7BF-DD7F-533F-5BAD-0A06CA8D6CE0}"/>
                    </a:ext>
                  </a:extLst>
                </p:cNvPr>
                <p:cNvPicPr/>
                <p:nvPr/>
              </p:nvPicPr>
              <p:blipFill>
                <a:blip r:embed="rId20"/>
                <a:stretch>
                  <a:fillRect/>
                </a:stretch>
              </p:blipFill>
              <p:spPr>
                <a:xfrm>
                  <a:off x="10925727" y="5947669"/>
                  <a:ext cx="163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61416576-8911-1429-7092-651A5CE4CCC1}"/>
                    </a:ext>
                  </a:extLst>
                </p14:cNvPr>
                <p14:cNvContentPartPr/>
                <p14:nvPr/>
              </p14:nvContentPartPr>
              <p14:xfrm>
                <a:off x="11277807" y="5960269"/>
                <a:ext cx="118080" cy="62280"/>
              </p14:xfrm>
            </p:contentPart>
          </mc:Choice>
          <mc:Fallback xmlns="">
            <p:pic>
              <p:nvPicPr>
                <p:cNvPr id="43" name="Ink 42">
                  <a:extLst>
                    <a:ext uri="{FF2B5EF4-FFF2-40B4-BE49-F238E27FC236}">
                      <a16:creationId xmlns:a16="http://schemas.microsoft.com/office/drawing/2014/main" id="{DBA8542D-B11D-4A1E-D039-067C33F5F2EA}"/>
                    </a:ext>
                  </a:extLst>
                </p:cNvPr>
                <p:cNvPicPr/>
                <p:nvPr/>
              </p:nvPicPr>
              <p:blipFill>
                <a:blip r:embed="rId22"/>
                <a:stretch>
                  <a:fillRect/>
                </a:stretch>
              </p:blipFill>
              <p:spPr>
                <a:xfrm>
                  <a:off x="11259862" y="5942269"/>
                  <a:ext cx="153612"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837BC5BA-CFAD-B9D9-147C-3919949921B4}"/>
                    </a:ext>
                  </a:extLst>
                </p14:cNvPr>
                <p14:cNvContentPartPr/>
                <p14:nvPr/>
              </p14:nvContentPartPr>
              <p14:xfrm>
                <a:off x="11257287" y="6055669"/>
                <a:ext cx="182520" cy="58680"/>
              </p14:xfrm>
            </p:contentPart>
          </mc:Choice>
          <mc:Fallback xmlns="">
            <p:pic>
              <p:nvPicPr>
                <p:cNvPr id="44" name="Ink 43">
                  <a:extLst>
                    <a:ext uri="{FF2B5EF4-FFF2-40B4-BE49-F238E27FC236}">
                      <a16:creationId xmlns:a16="http://schemas.microsoft.com/office/drawing/2014/main" id="{3135B587-1DB5-8E55-38AC-41E7BF207C69}"/>
                    </a:ext>
                  </a:extLst>
                </p:cNvPr>
                <p:cNvPicPr/>
                <p:nvPr/>
              </p:nvPicPr>
              <p:blipFill>
                <a:blip r:embed="rId24"/>
                <a:stretch>
                  <a:fillRect/>
                </a:stretch>
              </p:blipFill>
              <p:spPr>
                <a:xfrm>
                  <a:off x="11239287" y="6037669"/>
                  <a:ext cx="21816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47" name="Ink 46">
                <a:extLst>
                  <a:ext uri="{FF2B5EF4-FFF2-40B4-BE49-F238E27FC236}">
                    <a16:creationId xmlns:a16="http://schemas.microsoft.com/office/drawing/2014/main" id="{E0E364B4-1E71-29AF-468A-0A9FC1ADAD68}"/>
                  </a:ext>
                </a:extLst>
              </p14:cNvPr>
              <p14:cNvContentPartPr/>
              <p14:nvPr/>
            </p14:nvContentPartPr>
            <p14:xfrm>
              <a:off x="10512120" y="6515140"/>
              <a:ext cx="182520" cy="346320"/>
            </p14:xfrm>
          </p:contentPart>
        </mc:Choice>
        <mc:Fallback xmlns="">
          <p:pic>
            <p:nvPicPr>
              <p:cNvPr id="47" name="Ink 46">
                <a:extLst>
                  <a:ext uri="{FF2B5EF4-FFF2-40B4-BE49-F238E27FC236}">
                    <a16:creationId xmlns:a16="http://schemas.microsoft.com/office/drawing/2014/main" id="{ECE72173-9EA4-E2D2-D131-D4838F151F2F}"/>
                  </a:ext>
                </a:extLst>
              </p:cNvPr>
              <p:cNvPicPr/>
              <p:nvPr/>
            </p:nvPicPr>
            <p:blipFill>
              <a:blip r:embed="rId26"/>
              <a:stretch>
                <a:fillRect/>
              </a:stretch>
            </p:blipFill>
            <p:spPr>
              <a:xfrm>
                <a:off x="10494120" y="6497140"/>
                <a:ext cx="21816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Ink 47">
                <a:extLst>
                  <a:ext uri="{FF2B5EF4-FFF2-40B4-BE49-F238E27FC236}">
                    <a16:creationId xmlns:a16="http://schemas.microsoft.com/office/drawing/2014/main" id="{1D817B46-769D-CBC6-1FA8-C5485CE4979F}"/>
                  </a:ext>
                </a:extLst>
              </p14:cNvPr>
              <p14:cNvContentPartPr/>
              <p14:nvPr/>
            </p14:nvContentPartPr>
            <p14:xfrm>
              <a:off x="10871760" y="6650500"/>
              <a:ext cx="103680" cy="153720"/>
            </p14:xfrm>
          </p:contentPart>
        </mc:Choice>
        <mc:Fallback xmlns="">
          <p:pic>
            <p:nvPicPr>
              <p:cNvPr id="48" name="Ink 47">
                <a:extLst>
                  <a:ext uri="{FF2B5EF4-FFF2-40B4-BE49-F238E27FC236}">
                    <a16:creationId xmlns:a16="http://schemas.microsoft.com/office/drawing/2014/main" id="{EEE7F0D4-8428-B3A2-0657-A06196991631}"/>
                  </a:ext>
                </a:extLst>
              </p:cNvPr>
              <p:cNvPicPr/>
              <p:nvPr/>
            </p:nvPicPr>
            <p:blipFill>
              <a:blip r:embed="rId28"/>
              <a:stretch>
                <a:fillRect/>
              </a:stretch>
            </p:blipFill>
            <p:spPr>
              <a:xfrm>
                <a:off x="10853760" y="6632500"/>
                <a:ext cx="139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86E9C384-3EBD-CDA1-1F65-10886D6769D5}"/>
                  </a:ext>
                </a:extLst>
              </p14:cNvPr>
              <p14:cNvContentPartPr/>
              <p14:nvPr/>
            </p14:nvContentPartPr>
            <p14:xfrm>
              <a:off x="11368920" y="6354580"/>
              <a:ext cx="416520" cy="758520"/>
            </p14:xfrm>
          </p:contentPart>
        </mc:Choice>
        <mc:Fallback xmlns="">
          <p:pic>
            <p:nvPicPr>
              <p:cNvPr id="53" name="Ink 52">
                <a:extLst>
                  <a:ext uri="{FF2B5EF4-FFF2-40B4-BE49-F238E27FC236}">
                    <a16:creationId xmlns:a16="http://schemas.microsoft.com/office/drawing/2014/main" id="{38142429-878A-DE24-3669-40F962165DC1}"/>
                  </a:ext>
                </a:extLst>
              </p:cNvPr>
              <p:cNvPicPr/>
              <p:nvPr/>
            </p:nvPicPr>
            <p:blipFill>
              <a:blip r:embed="rId30"/>
              <a:stretch>
                <a:fillRect/>
              </a:stretch>
            </p:blipFill>
            <p:spPr>
              <a:xfrm>
                <a:off x="11350920" y="6336580"/>
                <a:ext cx="45216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7" name="Ink 76">
                <a:extLst>
                  <a:ext uri="{FF2B5EF4-FFF2-40B4-BE49-F238E27FC236}">
                    <a16:creationId xmlns:a16="http://schemas.microsoft.com/office/drawing/2014/main" id="{5EB0C846-8DB3-608D-7001-EAB64C601AC7}"/>
                  </a:ext>
                </a:extLst>
              </p14:cNvPr>
              <p14:cNvContentPartPr/>
              <p14:nvPr/>
            </p14:nvContentPartPr>
            <p14:xfrm>
              <a:off x="11178206" y="4455377"/>
              <a:ext cx="169920" cy="581760"/>
            </p14:xfrm>
          </p:contentPart>
        </mc:Choice>
        <mc:Fallback xmlns="">
          <p:pic>
            <p:nvPicPr>
              <p:cNvPr id="77" name="Ink 76">
                <a:extLst>
                  <a:ext uri="{FF2B5EF4-FFF2-40B4-BE49-F238E27FC236}">
                    <a16:creationId xmlns:a16="http://schemas.microsoft.com/office/drawing/2014/main" id="{0D4E7641-7F3B-8A15-1247-3448DD59D697}"/>
                  </a:ext>
                </a:extLst>
              </p:cNvPr>
              <p:cNvPicPr/>
              <p:nvPr/>
            </p:nvPicPr>
            <p:blipFill>
              <a:blip r:embed="rId32"/>
              <a:stretch>
                <a:fillRect/>
              </a:stretch>
            </p:blipFill>
            <p:spPr>
              <a:xfrm>
                <a:off x="11172086" y="4449253"/>
                <a:ext cx="182160" cy="594008"/>
              </a:xfrm>
              <a:prstGeom prst="rect">
                <a:avLst/>
              </a:prstGeom>
            </p:spPr>
          </p:pic>
        </mc:Fallback>
      </mc:AlternateContent>
      <p:grpSp>
        <p:nvGrpSpPr>
          <p:cNvPr id="22" name="Group 21">
            <a:extLst>
              <a:ext uri="{FF2B5EF4-FFF2-40B4-BE49-F238E27FC236}">
                <a16:creationId xmlns:a16="http://schemas.microsoft.com/office/drawing/2014/main" id="{A929DC84-5592-384D-87C1-6517898012F4}"/>
              </a:ext>
            </a:extLst>
          </p:cNvPr>
          <p:cNvGrpSpPr/>
          <p:nvPr/>
        </p:nvGrpSpPr>
        <p:grpSpPr>
          <a:xfrm>
            <a:off x="10197200" y="3724900"/>
            <a:ext cx="725040" cy="375840"/>
            <a:chOff x="10197200" y="3724900"/>
            <a:chExt cx="725040" cy="375840"/>
          </a:xfrm>
        </p:grpSpPr>
        <mc:AlternateContent xmlns:mc="http://schemas.openxmlformats.org/markup-compatibility/2006" xmlns:p14="http://schemas.microsoft.com/office/powerpoint/2010/main">
          <mc:Choice Requires="p14">
            <p:contentPart p14:bwMode="auto" r:id="rId33">
              <p14:nvContentPartPr>
                <p14:cNvPr id="6" name="Ink 5">
                  <a:extLst>
                    <a:ext uri="{FF2B5EF4-FFF2-40B4-BE49-F238E27FC236}">
                      <a16:creationId xmlns:a16="http://schemas.microsoft.com/office/drawing/2014/main" id="{A4C30A20-FF47-EA10-1321-73E17FF2C976}"/>
                    </a:ext>
                  </a:extLst>
                </p14:cNvPr>
                <p14:cNvContentPartPr/>
                <p14:nvPr/>
              </p14:nvContentPartPr>
              <p14:xfrm>
                <a:off x="10197200" y="3724900"/>
                <a:ext cx="127800" cy="188640"/>
              </p14:xfrm>
            </p:contentPart>
          </mc:Choice>
          <mc:Fallback xmlns="">
            <p:pic>
              <p:nvPicPr>
                <p:cNvPr id="6" name="Ink 5">
                  <a:extLst>
                    <a:ext uri="{FF2B5EF4-FFF2-40B4-BE49-F238E27FC236}">
                      <a16:creationId xmlns:a16="http://schemas.microsoft.com/office/drawing/2014/main" id="{A4C30A20-FF47-EA10-1321-73E17FF2C976}"/>
                    </a:ext>
                  </a:extLst>
                </p:cNvPr>
                <p:cNvPicPr/>
                <p:nvPr/>
              </p:nvPicPr>
              <p:blipFill>
                <a:blip r:embed="rId34"/>
                <a:stretch>
                  <a:fillRect/>
                </a:stretch>
              </p:blipFill>
              <p:spPr>
                <a:xfrm>
                  <a:off x="10191080" y="3718780"/>
                  <a:ext cx="140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a:extLst>
                    <a:ext uri="{FF2B5EF4-FFF2-40B4-BE49-F238E27FC236}">
                      <a16:creationId xmlns:a16="http://schemas.microsoft.com/office/drawing/2014/main" id="{6AC4809B-4836-B559-463F-B530910781CB}"/>
                    </a:ext>
                  </a:extLst>
                </p14:cNvPr>
                <p14:cNvContentPartPr/>
                <p14:nvPr/>
              </p14:nvContentPartPr>
              <p14:xfrm>
                <a:off x="10375760" y="3771700"/>
                <a:ext cx="113760" cy="107280"/>
              </p14:xfrm>
            </p:contentPart>
          </mc:Choice>
          <mc:Fallback xmlns="">
            <p:pic>
              <p:nvPicPr>
                <p:cNvPr id="7" name="Ink 6">
                  <a:extLst>
                    <a:ext uri="{FF2B5EF4-FFF2-40B4-BE49-F238E27FC236}">
                      <a16:creationId xmlns:a16="http://schemas.microsoft.com/office/drawing/2014/main" id="{6AC4809B-4836-B559-463F-B530910781CB}"/>
                    </a:ext>
                  </a:extLst>
                </p:cNvPr>
                <p:cNvPicPr/>
                <p:nvPr/>
              </p:nvPicPr>
              <p:blipFill>
                <a:blip r:embed="rId36"/>
                <a:stretch>
                  <a:fillRect/>
                </a:stretch>
              </p:blipFill>
              <p:spPr>
                <a:xfrm>
                  <a:off x="10369640" y="3765580"/>
                  <a:ext cx="12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a:extLst>
                    <a:ext uri="{FF2B5EF4-FFF2-40B4-BE49-F238E27FC236}">
                      <a16:creationId xmlns:a16="http://schemas.microsoft.com/office/drawing/2014/main" id="{4FF41126-54AC-2EF8-DE8A-1906FAA25269}"/>
                    </a:ext>
                  </a:extLst>
                </p14:cNvPr>
                <p14:cNvContentPartPr/>
                <p14:nvPr/>
              </p14:nvContentPartPr>
              <p14:xfrm>
                <a:off x="10616960" y="3822820"/>
                <a:ext cx="360" cy="5040"/>
              </p14:xfrm>
            </p:contentPart>
          </mc:Choice>
          <mc:Fallback xmlns="">
            <p:pic>
              <p:nvPicPr>
                <p:cNvPr id="8" name="Ink 7">
                  <a:extLst>
                    <a:ext uri="{FF2B5EF4-FFF2-40B4-BE49-F238E27FC236}">
                      <a16:creationId xmlns:a16="http://schemas.microsoft.com/office/drawing/2014/main" id="{4FF41126-54AC-2EF8-DE8A-1906FAA25269}"/>
                    </a:ext>
                  </a:extLst>
                </p:cNvPr>
                <p:cNvPicPr/>
                <p:nvPr/>
              </p:nvPicPr>
              <p:blipFill>
                <a:blip r:embed="rId38"/>
                <a:stretch>
                  <a:fillRect/>
                </a:stretch>
              </p:blipFill>
              <p:spPr>
                <a:xfrm>
                  <a:off x="10610840" y="3816700"/>
                  <a:ext cx="12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Ink 8">
                  <a:extLst>
                    <a:ext uri="{FF2B5EF4-FFF2-40B4-BE49-F238E27FC236}">
                      <a16:creationId xmlns:a16="http://schemas.microsoft.com/office/drawing/2014/main" id="{89DD3EA0-705D-88CD-A9C3-ABADE338F049}"/>
                    </a:ext>
                  </a:extLst>
                </p14:cNvPr>
                <p14:cNvContentPartPr/>
                <p14:nvPr/>
              </p14:nvContentPartPr>
              <p14:xfrm>
                <a:off x="10705520" y="3835060"/>
                <a:ext cx="5400" cy="360"/>
              </p14:xfrm>
            </p:contentPart>
          </mc:Choice>
          <mc:Fallback xmlns="">
            <p:pic>
              <p:nvPicPr>
                <p:cNvPr id="9" name="Ink 8">
                  <a:extLst>
                    <a:ext uri="{FF2B5EF4-FFF2-40B4-BE49-F238E27FC236}">
                      <a16:creationId xmlns:a16="http://schemas.microsoft.com/office/drawing/2014/main" id="{89DD3EA0-705D-88CD-A9C3-ABADE338F049}"/>
                    </a:ext>
                  </a:extLst>
                </p:cNvPr>
                <p:cNvPicPr/>
                <p:nvPr/>
              </p:nvPicPr>
              <p:blipFill>
                <a:blip r:embed="rId40"/>
                <a:stretch>
                  <a:fillRect/>
                </a:stretch>
              </p:blipFill>
              <p:spPr>
                <a:xfrm>
                  <a:off x="10699400" y="3828940"/>
                  <a:ext cx="1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a:extLst>
                    <a:ext uri="{FF2B5EF4-FFF2-40B4-BE49-F238E27FC236}">
                      <a16:creationId xmlns:a16="http://schemas.microsoft.com/office/drawing/2014/main" id="{CF0001F5-6F39-B309-C4BC-116B45261619}"/>
                    </a:ext>
                  </a:extLst>
                </p14:cNvPr>
                <p14:cNvContentPartPr/>
                <p14:nvPr/>
              </p14:nvContentPartPr>
              <p14:xfrm>
                <a:off x="10832960" y="3796900"/>
                <a:ext cx="360" cy="360"/>
              </p14:xfrm>
            </p:contentPart>
          </mc:Choice>
          <mc:Fallback xmlns="">
            <p:pic>
              <p:nvPicPr>
                <p:cNvPr id="10" name="Ink 9">
                  <a:extLst>
                    <a:ext uri="{FF2B5EF4-FFF2-40B4-BE49-F238E27FC236}">
                      <a16:creationId xmlns:a16="http://schemas.microsoft.com/office/drawing/2014/main" id="{CF0001F5-6F39-B309-C4BC-116B45261619}"/>
                    </a:ext>
                  </a:extLst>
                </p:cNvPr>
                <p:cNvPicPr/>
                <p:nvPr/>
              </p:nvPicPr>
              <p:blipFill>
                <a:blip r:embed="rId42"/>
                <a:stretch>
                  <a:fillRect/>
                </a:stretch>
              </p:blipFill>
              <p:spPr>
                <a:xfrm>
                  <a:off x="10826840" y="37907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 name="Ink 12">
                  <a:extLst>
                    <a:ext uri="{FF2B5EF4-FFF2-40B4-BE49-F238E27FC236}">
                      <a16:creationId xmlns:a16="http://schemas.microsoft.com/office/drawing/2014/main" id="{C06E2BA6-CAB5-6DB4-6EFA-478E788F9E5B}"/>
                    </a:ext>
                  </a:extLst>
                </p14:cNvPr>
                <p14:cNvContentPartPr/>
                <p14:nvPr/>
              </p14:nvContentPartPr>
              <p14:xfrm>
                <a:off x="10540640" y="4000660"/>
                <a:ext cx="96120" cy="100080"/>
              </p14:xfrm>
            </p:contentPart>
          </mc:Choice>
          <mc:Fallback xmlns="">
            <p:pic>
              <p:nvPicPr>
                <p:cNvPr id="13" name="Ink 12">
                  <a:extLst>
                    <a:ext uri="{FF2B5EF4-FFF2-40B4-BE49-F238E27FC236}">
                      <a16:creationId xmlns:a16="http://schemas.microsoft.com/office/drawing/2014/main" id="{C06E2BA6-CAB5-6DB4-6EFA-478E788F9E5B}"/>
                    </a:ext>
                  </a:extLst>
                </p:cNvPr>
                <p:cNvPicPr/>
                <p:nvPr/>
              </p:nvPicPr>
              <p:blipFill>
                <a:blip r:embed="rId44"/>
                <a:stretch>
                  <a:fillRect/>
                </a:stretch>
              </p:blipFill>
              <p:spPr>
                <a:xfrm>
                  <a:off x="10534520" y="3994540"/>
                  <a:ext cx="108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Ink 13">
                  <a:extLst>
                    <a:ext uri="{FF2B5EF4-FFF2-40B4-BE49-F238E27FC236}">
                      <a16:creationId xmlns:a16="http://schemas.microsoft.com/office/drawing/2014/main" id="{67FBDF8C-23B2-BADA-16C9-2AF53677B4FE}"/>
                    </a:ext>
                  </a:extLst>
                </p14:cNvPr>
                <p14:cNvContentPartPr/>
                <p14:nvPr/>
              </p14:nvContentPartPr>
              <p14:xfrm>
                <a:off x="10710560" y="3985180"/>
                <a:ext cx="68040" cy="106200"/>
              </p14:xfrm>
            </p:contentPart>
          </mc:Choice>
          <mc:Fallback xmlns="">
            <p:pic>
              <p:nvPicPr>
                <p:cNvPr id="14" name="Ink 13">
                  <a:extLst>
                    <a:ext uri="{FF2B5EF4-FFF2-40B4-BE49-F238E27FC236}">
                      <a16:creationId xmlns:a16="http://schemas.microsoft.com/office/drawing/2014/main" id="{67FBDF8C-23B2-BADA-16C9-2AF53677B4FE}"/>
                    </a:ext>
                  </a:extLst>
                </p:cNvPr>
                <p:cNvPicPr/>
                <p:nvPr/>
              </p:nvPicPr>
              <p:blipFill>
                <a:blip r:embed="rId46"/>
                <a:stretch>
                  <a:fillRect/>
                </a:stretch>
              </p:blipFill>
              <p:spPr>
                <a:xfrm>
                  <a:off x="10704440" y="3979060"/>
                  <a:ext cx="80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Ink 14">
                  <a:extLst>
                    <a:ext uri="{FF2B5EF4-FFF2-40B4-BE49-F238E27FC236}">
                      <a16:creationId xmlns:a16="http://schemas.microsoft.com/office/drawing/2014/main" id="{275F9028-1A69-29F8-5372-2CAC19D2D65C}"/>
                    </a:ext>
                  </a:extLst>
                </p14:cNvPr>
                <p14:cNvContentPartPr/>
                <p14:nvPr/>
              </p14:nvContentPartPr>
              <p14:xfrm>
                <a:off x="10820000" y="3936580"/>
                <a:ext cx="31680" cy="140760"/>
              </p14:xfrm>
            </p:contentPart>
          </mc:Choice>
          <mc:Fallback xmlns="">
            <p:pic>
              <p:nvPicPr>
                <p:cNvPr id="15" name="Ink 14">
                  <a:extLst>
                    <a:ext uri="{FF2B5EF4-FFF2-40B4-BE49-F238E27FC236}">
                      <a16:creationId xmlns:a16="http://schemas.microsoft.com/office/drawing/2014/main" id="{275F9028-1A69-29F8-5372-2CAC19D2D65C}"/>
                    </a:ext>
                  </a:extLst>
                </p:cNvPr>
                <p:cNvPicPr/>
                <p:nvPr/>
              </p:nvPicPr>
              <p:blipFill>
                <a:blip r:embed="rId48"/>
                <a:stretch>
                  <a:fillRect/>
                </a:stretch>
              </p:blipFill>
              <p:spPr>
                <a:xfrm>
                  <a:off x="10813880" y="3930460"/>
                  <a:ext cx="43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 name="Ink 15">
                  <a:extLst>
                    <a:ext uri="{FF2B5EF4-FFF2-40B4-BE49-F238E27FC236}">
                      <a16:creationId xmlns:a16="http://schemas.microsoft.com/office/drawing/2014/main" id="{AB921BDC-2286-2FD0-D767-BA5917F8D5C6}"/>
                    </a:ext>
                  </a:extLst>
                </p14:cNvPr>
                <p14:cNvContentPartPr/>
                <p14:nvPr/>
              </p14:nvContentPartPr>
              <p14:xfrm>
                <a:off x="10871120" y="3952420"/>
                <a:ext cx="51120" cy="35280"/>
              </p14:xfrm>
            </p:contentPart>
          </mc:Choice>
          <mc:Fallback xmlns="">
            <p:pic>
              <p:nvPicPr>
                <p:cNvPr id="16" name="Ink 15">
                  <a:extLst>
                    <a:ext uri="{FF2B5EF4-FFF2-40B4-BE49-F238E27FC236}">
                      <a16:creationId xmlns:a16="http://schemas.microsoft.com/office/drawing/2014/main" id="{AB921BDC-2286-2FD0-D767-BA5917F8D5C6}"/>
                    </a:ext>
                  </a:extLst>
                </p:cNvPr>
                <p:cNvPicPr/>
                <p:nvPr/>
              </p:nvPicPr>
              <p:blipFill>
                <a:blip r:embed="rId50"/>
                <a:stretch>
                  <a:fillRect/>
                </a:stretch>
              </p:blipFill>
              <p:spPr>
                <a:xfrm>
                  <a:off x="10865000" y="3946300"/>
                  <a:ext cx="63360" cy="47520"/>
                </a:xfrm>
                <a:prstGeom prst="rect">
                  <a:avLst/>
                </a:prstGeom>
              </p:spPr>
            </p:pic>
          </mc:Fallback>
        </mc:AlternateContent>
      </p:grpSp>
      <p:grpSp>
        <p:nvGrpSpPr>
          <p:cNvPr id="21" name="Group 20">
            <a:extLst>
              <a:ext uri="{FF2B5EF4-FFF2-40B4-BE49-F238E27FC236}">
                <a16:creationId xmlns:a16="http://schemas.microsoft.com/office/drawing/2014/main" id="{DBDAAD83-1858-D780-C1DA-7674395B8EDB}"/>
              </a:ext>
            </a:extLst>
          </p:cNvPr>
          <p:cNvGrpSpPr/>
          <p:nvPr/>
        </p:nvGrpSpPr>
        <p:grpSpPr>
          <a:xfrm>
            <a:off x="11072720" y="3836140"/>
            <a:ext cx="528120" cy="258480"/>
            <a:chOff x="11072720" y="3836140"/>
            <a:chExt cx="528120" cy="258480"/>
          </a:xfrm>
        </p:grpSpPr>
        <mc:AlternateContent xmlns:mc="http://schemas.openxmlformats.org/markup-compatibility/2006" xmlns:p14="http://schemas.microsoft.com/office/powerpoint/2010/main">
          <mc:Choice Requires="p14">
            <p:contentPart p14:bwMode="auto" r:id="rId51">
              <p14:nvContentPartPr>
                <p14:cNvPr id="17" name="Ink 16">
                  <a:extLst>
                    <a:ext uri="{FF2B5EF4-FFF2-40B4-BE49-F238E27FC236}">
                      <a16:creationId xmlns:a16="http://schemas.microsoft.com/office/drawing/2014/main" id="{5A91CBA9-E396-1F34-0F7E-14FEDA236EF6}"/>
                    </a:ext>
                  </a:extLst>
                </p14:cNvPr>
                <p14:cNvContentPartPr/>
                <p14:nvPr/>
              </p14:nvContentPartPr>
              <p14:xfrm>
                <a:off x="11072720" y="3931900"/>
                <a:ext cx="181440" cy="122400"/>
              </p14:xfrm>
            </p:contentPart>
          </mc:Choice>
          <mc:Fallback xmlns="">
            <p:pic>
              <p:nvPicPr>
                <p:cNvPr id="17" name="Ink 16">
                  <a:extLst>
                    <a:ext uri="{FF2B5EF4-FFF2-40B4-BE49-F238E27FC236}">
                      <a16:creationId xmlns:a16="http://schemas.microsoft.com/office/drawing/2014/main" id="{5A91CBA9-E396-1F34-0F7E-14FEDA236EF6}"/>
                    </a:ext>
                  </a:extLst>
                </p:cNvPr>
                <p:cNvPicPr/>
                <p:nvPr/>
              </p:nvPicPr>
              <p:blipFill>
                <a:blip r:embed="rId52"/>
                <a:stretch>
                  <a:fillRect/>
                </a:stretch>
              </p:blipFill>
              <p:spPr>
                <a:xfrm>
                  <a:off x="11066600" y="3925780"/>
                  <a:ext cx="193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Ink 17">
                  <a:extLst>
                    <a:ext uri="{FF2B5EF4-FFF2-40B4-BE49-F238E27FC236}">
                      <a16:creationId xmlns:a16="http://schemas.microsoft.com/office/drawing/2014/main" id="{034563E0-12C5-E1B7-BE99-F15EFC346376}"/>
                    </a:ext>
                  </a:extLst>
                </p14:cNvPr>
                <p14:cNvContentPartPr/>
                <p14:nvPr/>
              </p14:nvContentPartPr>
              <p14:xfrm>
                <a:off x="11315360" y="3957820"/>
                <a:ext cx="113400" cy="117000"/>
              </p14:xfrm>
            </p:contentPart>
          </mc:Choice>
          <mc:Fallback xmlns="">
            <p:pic>
              <p:nvPicPr>
                <p:cNvPr id="18" name="Ink 17">
                  <a:extLst>
                    <a:ext uri="{FF2B5EF4-FFF2-40B4-BE49-F238E27FC236}">
                      <a16:creationId xmlns:a16="http://schemas.microsoft.com/office/drawing/2014/main" id="{034563E0-12C5-E1B7-BE99-F15EFC346376}"/>
                    </a:ext>
                  </a:extLst>
                </p:cNvPr>
                <p:cNvPicPr/>
                <p:nvPr/>
              </p:nvPicPr>
              <p:blipFill>
                <a:blip r:embed="rId54"/>
                <a:stretch>
                  <a:fillRect/>
                </a:stretch>
              </p:blipFill>
              <p:spPr>
                <a:xfrm>
                  <a:off x="11309240" y="3951700"/>
                  <a:ext cx="125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Ink 18">
                  <a:extLst>
                    <a:ext uri="{FF2B5EF4-FFF2-40B4-BE49-F238E27FC236}">
                      <a16:creationId xmlns:a16="http://schemas.microsoft.com/office/drawing/2014/main" id="{13C5713A-D5FF-72D1-1422-6B1AA5D9CF46}"/>
                    </a:ext>
                  </a:extLst>
                </p14:cNvPr>
                <p14:cNvContentPartPr/>
                <p14:nvPr/>
              </p14:nvContentPartPr>
              <p14:xfrm>
                <a:off x="11493200" y="3836140"/>
                <a:ext cx="107640" cy="103680"/>
              </p14:xfrm>
            </p:contentPart>
          </mc:Choice>
          <mc:Fallback xmlns="">
            <p:pic>
              <p:nvPicPr>
                <p:cNvPr id="19" name="Ink 18">
                  <a:extLst>
                    <a:ext uri="{FF2B5EF4-FFF2-40B4-BE49-F238E27FC236}">
                      <a16:creationId xmlns:a16="http://schemas.microsoft.com/office/drawing/2014/main" id="{13C5713A-D5FF-72D1-1422-6B1AA5D9CF46}"/>
                    </a:ext>
                  </a:extLst>
                </p:cNvPr>
                <p:cNvPicPr/>
                <p:nvPr/>
              </p:nvPicPr>
              <p:blipFill>
                <a:blip r:embed="rId56"/>
                <a:stretch>
                  <a:fillRect/>
                </a:stretch>
              </p:blipFill>
              <p:spPr>
                <a:xfrm>
                  <a:off x="11487080" y="3830020"/>
                  <a:ext cx="119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Ink 19">
                  <a:extLst>
                    <a:ext uri="{FF2B5EF4-FFF2-40B4-BE49-F238E27FC236}">
                      <a16:creationId xmlns:a16="http://schemas.microsoft.com/office/drawing/2014/main" id="{F449FBAF-FD53-616C-94E4-5A11A236C566}"/>
                    </a:ext>
                  </a:extLst>
                </p14:cNvPr>
                <p14:cNvContentPartPr/>
                <p14:nvPr/>
              </p14:nvContentPartPr>
              <p14:xfrm>
                <a:off x="11590040" y="4089220"/>
                <a:ext cx="5040" cy="5400"/>
              </p14:xfrm>
            </p:contentPart>
          </mc:Choice>
          <mc:Fallback xmlns="">
            <p:pic>
              <p:nvPicPr>
                <p:cNvPr id="20" name="Ink 19">
                  <a:extLst>
                    <a:ext uri="{FF2B5EF4-FFF2-40B4-BE49-F238E27FC236}">
                      <a16:creationId xmlns:a16="http://schemas.microsoft.com/office/drawing/2014/main" id="{F449FBAF-FD53-616C-94E4-5A11A236C566}"/>
                    </a:ext>
                  </a:extLst>
                </p:cNvPr>
                <p:cNvPicPr/>
                <p:nvPr/>
              </p:nvPicPr>
              <p:blipFill>
                <a:blip r:embed="rId58"/>
                <a:stretch>
                  <a:fillRect/>
                </a:stretch>
              </p:blipFill>
              <p:spPr>
                <a:xfrm>
                  <a:off x="11583920" y="4083100"/>
                  <a:ext cx="17280" cy="17640"/>
                </a:xfrm>
                <a:prstGeom prst="rect">
                  <a:avLst/>
                </a:prstGeom>
              </p:spPr>
            </p:pic>
          </mc:Fallback>
        </mc:AlternateContent>
      </p:grpSp>
    </p:spTree>
    <p:extLst>
      <p:ext uri="{BB962C8B-B14F-4D97-AF65-F5344CB8AC3E}">
        <p14:creationId xmlns:p14="http://schemas.microsoft.com/office/powerpoint/2010/main" val="323559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45CA5C5-7177-ED29-66AB-4814BEA32F0D}"/>
                  </a:ext>
                </a:extLst>
              </p14:cNvPr>
              <p14:cNvContentPartPr/>
              <p14:nvPr/>
            </p14:nvContentPartPr>
            <p14:xfrm>
              <a:off x="4020478" y="2355608"/>
              <a:ext cx="414000" cy="730080"/>
            </p14:xfrm>
          </p:contentPart>
        </mc:Choice>
        <mc:Fallback xmlns="">
          <p:pic>
            <p:nvPicPr>
              <p:cNvPr id="6" name="Ink 5">
                <a:extLst>
                  <a:ext uri="{FF2B5EF4-FFF2-40B4-BE49-F238E27FC236}">
                    <a16:creationId xmlns:a16="http://schemas.microsoft.com/office/drawing/2014/main" id="{745CA5C5-7177-ED29-66AB-4814BEA32F0D}"/>
                  </a:ext>
                </a:extLst>
              </p:cNvPr>
              <p:cNvPicPr/>
              <p:nvPr/>
            </p:nvPicPr>
            <p:blipFill>
              <a:blip r:embed="rId6"/>
              <a:stretch>
                <a:fillRect/>
              </a:stretch>
            </p:blipFill>
            <p:spPr>
              <a:xfrm>
                <a:off x="4002838" y="2337608"/>
                <a:ext cx="44964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19B49A2-8BAF-4355-876F-EA561325C772}"/>
                  </a:ext>
                </a:extLst>
              </p14:cNvPr>
              <p14:cNvContentPartPr/>
              <p14:nvPr/>
            </p14:nvContentPartPr>
            <p14:xfrm>
              <a:off x="4106518" y="2766008"/>
              <a:ext cx="188640" cy="45720"/>
            </p14:xfrm>
          </p:contentPart>
        </mc:Choice>
        <mc:Fallback xmlns="">
          <p:pic>
            <p:nvPicPr>
              <p:cNvPr id="8" name="Ink 7">
                <a:extLst>
                  <a:ext uri="{FF2B5EF4-FFF2-40B4-BE49-F238E27FC236}">
                    <a16:creationId xmlns:a16="http://schemas.microsoft.com/office/drawing/2014/main" id="{B19B49A2-8BAF-4355-876F-EA561325C772}"/>
                  </a:ext>
                </a:extLst>
              </p:cNvPr>
              <p:cNvPicPr/>
              <p:nvPr/>
            </p:nvPicPr>
            <p:blipFill>
              <a:blip r:embed="rId8"/>
              <a:stretch>
                <a:fillRect/>
              </a:stretch>
            </p:blipFill>
            <p:spPr>
              <a:xfrm>
                <a:off x="4088878" y="2748008"/>
                <a:ext cx="22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A3AADA0-375A-A71F-8D61-6F403FE9F84F}"/>
                  </a:ext>
                </a:extLst>
              </p14:cNvPr>
              <p14:cNvContentPartPr/>
              <p14:nvPr/>
            </p14:nvContentPartPr>
            <p14:xfrm>
              <a:off x="4511158" y="2506808"/>
              <a:ext cx="316440" cy="470880"/>
            </p14:xfrm>
          </p:contentPart>
        </mc:Choice>
        <mc:Fallback xmlns="">
          <p:pic>
            <p:nvPicPr>
              <p:cNvPr id="11" name="Ink 10">
                <a:extLst>
                  <a:ext uri="{FF2B5EF4-FFF2-40B4-BE49-F238E27FC236}">
                    <a16:creationId xmlns:a16="http://schemas.microsoft.com/office/drawing/2014/main" id="{2A3AADA0-375A-A71F-8D61-6F403FE9F84F}"/>
                  </a:ext>
                </a:extLst>
              </p:cNvPr>
              <p:cNvPicPr/>
              <p:nvPr/>
            </p:nvPicPr>
            <p:blipFill>
              <a:blip r:embed="rId10"/>
              <a:stretch>
                <a:fillRect/>
              </a:stretch>
            </p:blipFill>
            <p:spPr>
              <a:xfrm>
                <a:off x="4493158" y="2488808"/>
                <a:ext cx="3520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5214892-7B8F-CD38-AEE2-3CC5582A0D41}"/>
                  </a:ext>
                </a:extLst>
              </p14:cNvPr>
              <p14:cNvContentPartPr/>
              <p14:nvPr/>
            </p14:nvContentPartPr>
            <p14:xfrm>
              <a:off x="4523398" y="2253728"/>
              <a:ext cx="32760" cy="27360"/>
            </p14:xfrm>
          </p:contentPart>
        </mc:Choice>
        <mc:Fallback xmlns="">
          <p:pic>
            <p:nvPicPr>
              <p:cNvPr id="12" name="Ink 11">
                <a:extLst>
                  <a:ext uri="{FF2B5EF4-FFF2-40B4-BE49-F238E27FC236}">
                    <a16:creationId xmlns:a16="http://schemas.microsoft.com/office/drawing/2014/main" id="{65214892-7B8F-CD38-AEE2-3CC5582A0D41}"/>
                  </a:ext>
                </a:extLst>
              </p:cNvPr>
              <p:cNvPicPr/>
              <p:nvPr/>
            </p:nvPicPr>
            <p:blipFill>
              <a:blip r:embed="rId12"/>
              <a:stretch>
                <a:fillRect/>
              </a:stretch>
            </p:blipFill>
            <p:spPr>
              <a:xfrm>
                <a:off x="4505758" y="2236088"/>
                <a:ext cx="68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523442AD-CD17-1055-1D63-402F2C055A28}"/>
                  </a:ext>
                </a:extLst>
              </p14:cNvPr>
              <p14:cNvContentPartPr/>
              <p14:nvPr/>
            </p14:nvContentPartPr>
            <p14:xfrm>
              <a:off x="3645718" y="3591488"/>
              <a:ext cx="264240" cy="25200"/>
            </p14:xfrm>
          </p:contentPart>
        </mc:Choice>
        <mc:Fallback xmlns="">
          <p:pic>
            <p:nvPicPr>
              <p:cNvPr id="23" name="Ink 22">
                <a:extLst>
                  <a:ext uri="{FF2B5EF4-FFF2-40B4-BE49-F238E27FC236}">
                    <a16:creationId xmlns:a16="http://schemas.microsoft.com/office/drawing/2014/main" id="{523442AD-CD17-1055-1D63-402F2C055A28}"/>
                  </a:ext>
                </a:extLst>
              </p:cNvPr>
              <p:cNvPicPr/>
              <p:nvPr/>
            </p:nvPicPr>
            <p:blipFill>
              <a:blip r:embed="rId14"/>
              <a:stretch>
                <a:fillRect/>
              </a:stretch>
            </p:blipFill>
            <p:spPr>
              <a:xfrm>
                <a:off x="3627718" y="3573848"/>
                <a:ext cx="29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4B2E8EC8-A3A5-31A4-35B0-1528A803677E}"/>
                  </a:ext>
                </a:extLst>
              </p14:cNvPr>
              <p14:cNvContentPartPr/>
              <p14:nvPr/>
            </p14:nvContentPartPr>
            <p14:xfrm>
              <a:off x="3714838" y="3691928"/>
              <a:ext cx="205560" cy="92880"/>
            </p14:xfrm>
          </p:contentPart>
        </mc:Choice>
        <mc:Fallback xmlns="">
          <p:pic>
            <p:nvPicPr>
              <p:cNvPr id="24" name="Ink 23">
                <a:extLst>
                  <a:ext uri="{FF2B5EF4-FFF2-40B4-BE49-F238E27FC236}">
                    <a16:creationId xmlns:a16="http://schemas.microsoft.com/office/drawing/2014/main" id="{4B2E8EC8-A3A5-31A4-35B0-1528A803677E}"/>
                  </a:ext>
                </a:extLst>
              </p:cNvPr>
              <p:cNvPicPr/>
              <p:nvPr/>
            </p:nvPicPr>
            <p:blipFill>
              <a:blip r:embed="rId16"/>
              <a:stretch>
                <a:fillRect/>
              </a:stretch>
            </p:blipFill>
            <p:spPr>
              <a:xfrm>
                <a:off x="3697198" y="3674288"/>
                <a:ext cx="241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DCB1D8D3-02C4-3D0B-36BD-A2A8D92861C6}"/>
                  </a:ext>
                </a:extLst>
              </p14:cNvPr>
              <p14:cNvContentPartPr/>
              <p14:nvPr/>
            </p14:nvContentPartPr>
            <p14:xfrm>
              <a:off x="4131718" y="3702008"/>
              <a:ext cx="258840" cy="133920"/>
            </p14:xfrm>
          </p:contentPart>
        </mc:Choice>
        <mc:Fallback xmlns="">
          <p:pic>
            <p:nvPicPr>
              <p:cNvPr id="42" name="Ink 41">
                <a:extLst>
                  <a:ext uri="{FF2B5EF4-FFF2-40B4-BE49-F238E27FC236}">
                    <a16:creationId xmlns:a16="http://schemas.microsoft.com/office/drawing/2014/main" id="{DCB1D8D3-02C4-3D0B-36BD-A2A8D92861C6}"/>
                  </a:ext>
                </a:extLst>
              </p:cNvPr>
              <p:cNvPicPr/>
              <p:nvPr/>
            </p:nvPicPr>
            <p:blipFill>
              <a:blip r:embed="rId18"/>
              <a:stretch>
                <a:fillRect/>
              </a:stretch>
            </p:blipFill>
            <p:spPr>
              <a:xfrm>
                <a:off x="4114078" y="3684008"/>
                <a:ext cx="294480" cy="169560"/>
              </a:xfrm>
              <a:prstGeom prst="rect">
                <a:avLst/>
              </a:prstGeom>
            </p:spPr>
          </p:pic>
        </mc:Fallback>
      </mc:AlternateContent>
      <p:grpSp>
        <p:nvGrpSpPr>
          <p:cNvPr id="46" name="Group 45">
            <a:extLst>
              <a:ext uri="{FF2B5EF4-FFF2-40B4-BE49-F238E27FC236}">
                <a16:creationId xmlns:a16="http://schemas.microsoft.com/office/drawing/2014/main" id="{3C4F8D6C-8887-0372-A1D9-55E622FE499F}"/>
              </a:ext>
            </a:extLst>
          </p:cNvPr>
          <p:cNvGrpSpPr/>
          <p:nvPr/>
        </p:nvGrpSpPr>
        <p:grpSpPr>
          <a:xfrm>
            <a:off x="4264918" y="3206648"/>
            <a:ext cx="848880" cy="526320"/>
            <a:chOff x="4626659" y="3116213"/>
            <a:chExt cx="848880" cy="526320"/>
          </a:xfrm>
        </p:grpSpPr>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F49AE869-BD3D-582F-BE9D-0F6A545C5D54}"/>
                    </a:ext>
                  </a:extLst>
                </p14:cNvPr>
                <p14:cNvContentPartPr/>
                <p14:nvPr/>
              </p14:nvContentPartPr>
              <p14:xfrm>
                <a:off x="4626659" y="3289733"/>
                <a:ext cx="15480" cy="98640"/>
              </p14:xfrm>
            </p:contentPart>
          </mc:Choice>
          <mc:Fallback xmlns="">
            <p:pic>
              <p:nvPicPr>
                <p:cNvPr id="19" name="Ink 18">
                  <a:extLst>
                    <a:ext uri="{FF2B5EF4-FFF2-40B4-BE49-F238E27FC236}">
                      <a16:creationId xmlns:a16="http://schemas.microsoft.com/office/drawing/2014/main" id="{F49AE869-BD3D-582F-BE9D-0F6A545C5D54}"/>
                    </a:ext>
                  </a:extLst>
                </p:cNvPr>
                <p:cNvPicPr/>
                <p:nvPr/>
              </p:nvPicPr>
              <p:blipFill>
                <a:blip r:embed="rId20"/>
                <a:stretch>
                  <a:fillRect/>
                </a:stretch>
              </p:blipFill>
              <p:spPr>
                <a:xfrm>
                  <a:off x="4609019" y="3272093"/>
                  <a:ext cx="5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653BF6E5-9F10-0494-4384-F96E761CBE51}"/>
                    </a:ext>
                  </a:extLst>
                </p14:cNvPr>
                <p14:cNvContentPartPr/>
                <p14:nvPr/>
              </p14:nvContentPartPr>
              <p14:xfrm>
                <a:off x="4928699" y="3233573"/>
                <a:ext cx="360" cy="90360"/>
              </p14:xfrm>
            </p:contentPart>
          </mc:Choice>
          <mc:Fallback xmlns="">
            <p:pic>
              <p:nvPicPr>
                <p:cNvPr id="20" name="Ink 19">
                  <a:extLst>
                    <a:ext uri="{FF2B5EF4-FFF2-40B4-BE49-F238E27FC236}">
                      <a16:creationId xmlns:a16="http://schemas.microsoft.com/office/drawing/2014/main" id="{653BF6E5-9F10-0494-4384-F96E761CBE51}"/>
                    </a:ext>
                  </a:extLst>
                </p:cNvPr>
                <p:cNvPicPr/>
                <p:nvPr/>
              </p:nvPicPr>
              <p:blipFill>
                <a:blip r:embed="rId22"/>
                <a:stretch>
                  <a:fillRect/>
                </a:stretch>
              </p:blipFill>
              <p:spPr>
                <a:xfrm>
                  <a:off x="4910699" y="3215933"/>
                  <a:ext cx="3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F1904AF0-4494-ECD3-214A-05991966D798}"/>
                    </a:ext>
                  </a:extLst>
                </p14:cNvPr>
                <p14:cNvContentPartPr/>
                <p14:nvPr/>
              </p14:nvContentPartPr>
              <p14:xfrm>
                <a:off x="4803059" y="3116213"/>
                <a:ext cx="329760" cy="333000"/>
              </p14:xfrm>
            </p:contentPart>
          </mc:Choice>
          <mc:Fallback xmlns="">
            <p:pic>
              <p:nvPicPr>
                <p:cNvPr id="21" name="Ink 20">
                  <a:extLst>
                    <a:ext uri="{FF2B5EF4-FFF2-40B4-BE49-F238E27FC236}">
                      <a16:creationId xmlns:a16="http://schemas.microsoft.com/office/drawing/2014/main" id="{F1904AF0-4494-ECD3-214A-05991966D798}"/>
                    </a:ext>
                  </a:extLst>
                </p:cNvPr>
                <p:cNvPicPr/>
                <p:nvPr/>
              </p:nvPicPr>
              <p:blipFill>
                <a:blip r:embed="rId24"/>
                <a:stretch>
                  <a:fillRect/>
                </a:stretch>
              </p:blipFill>
              <p:spPr>
                <a:xfrm>
                  <a:off x="4785059" y="3098573"/>
                  <a:ext cx="3654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38863FF2-9EC3-1295-408A-F18E8DB4FE04}"/>
                    </a:ext>
                  </a:extLst>
                </p14:cNvPr>
                <p14:cNvContentPartPr/>
                <p14:nvPr/>
              </p14:nvContentPartPr>
              <p14:xfrm>
                <a:off x="5263139" y="3287213"/>
                <a:ext cx="212400" cy="114120"/>
              </p14:xfrm>
            </p:contentPart>
          </mc:Choice>
          <mc:Fallback xmlns="">
            <p:pic>
              <p:nvPicPr>
                <p:cNvPr id="28" name="Ink 27">
                  <a:extLst>
                    <a:ext uri="{FF2B5EF4-FFF2-40B4-BE49-F238E27FC236}">
                      <a16:creationId xmlns:a16="http://schemas.microsoft.com/office/drawing/2014/main" id="{38863FF2-9EC3-1295-408A-F18E8DB4FE04}"/>
                    </a:ext>
                  </a:extLst>
                </p:cNvPr>
                <p:cNvPicPr/>
                <p:nvPr/>
              </p:nvPicPr>
              <p:blipFill>
                <a:blip r:embed="rId26"/>
                <a:stretch>
                  <a:fillRect/>
                </a:stretch>
              </p:blipFill>
              <p:spPr>
                <a:xfrm>
                  <a:off x="5245139" y="3269573"/>
                  <a:ext cx="24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49F0589E-174A-3C0D-5D39-128696B2ED1A}"/>
                    </a:ext>
                  </a:extLst>
                </p14:cNvPr>
                <p14:cNvContentPartPr/>
                <p14:nvPr/>
              </p14:nvContentPartPr>
              <p14:xfrm>
                <a:off x="5263139" y="3444173"/>
                <a:ext cx="210960" cy="34920"/>
              </p14:xfrm>
            </p:contentPart>
          </mc:Choice>
          <mc:Fallback xmlns="">
            <p:pic>
              <p:nvPicPr>
                <p:cNvPr id="29" name="Ink 28">
                  <a:extLst>
                    <a:ext uri="{FF2B5EF4-FFF2-40B4-BE49-F238E27FC236}">
                      <a16:creationId xmlns:a16="http://schemas.microsoft.com/office/drawing/2014/main" id="{49F0589E-174A-3C0D-5D39-128696B2ED1A}"/>
                    </a:ext>
                  </a:extLst>
                </p:cNvPr>
                <p:cNvPicPr/>
                <p:nvPr/>
              </p:nvPicPr>
              <p:blipFill>
                <a:blip r:embed="rId28"/>
                <a:stretch>
                  <a:fillRect/>
                </a:stretch>
              </p:blipFill>
              <p:spPr>
                <a:xfrm>
                  <a:off x="5245139" y="3426533"/>
                  <a:ext cx="24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2F811CC8-3F8E-2345-E6B6-9602ED56936C}"/>
                    </a:ext>
                  </a:extLst>
                </p14:cNvPr>
                <p14:cNvContentPartPr/>
                <p14:nvPr/>
              </p14:nvContentPartPr>
              <p14:xfrm>
                <a:off x="5017619" y="3479093"/>
                <a:ext cx="360" cy="360"/>
              </p14:xfrm>
            </p:contentPart>
          </mc:Choice>
          <mc:Fallback xmlns="">
            <p:pic>
              <p:nvPicPr>
                <p:cNvPr id="31" name="Ink 30">
                  <a:extLst>
                    <a:ext uri="{FF2B5EF4-FFF2-40B4-BE49-F238E27FC236}">
                      <a16:creationId xmlns:a16="http://schemas.microsoft.com/office/drawing/2014/main" id="{2F811CC8-3F8E-2345-E6B6-9602ED56936C}"/>
                    </a:ext>
                  </a:extLst>
                </p:cNvPr>
                <p:cNvPicPr/>
                <p:nvPr/>
              </p:nvPicPr>
              <p:blipFill>
                <a:blip r:embed="rId30"/>
                <a:stretch>
                  <a:fillRect/>
                </a:stretch>
              </p:blipFill>
              <p:spPr>
                <a:xfrm>
                  <a:off x="4999979" y="34610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0C2043C5-E7C4-214D-63DE-0DE3CB196CD7}"/>
                    </a:ext>
                  </a:extLst>
                </p14:cNvPr>
                <p14:cNvContentPartPr/>
                <p14:nvPr/>
              </p14:nvContentPartPr>
              <p14:xfrm>
                <a:off x="5051099" y="3557213"/>
                <a:ext cx="360" cy="360"/>
              </p14:xfrm>
            </p:contentPart>
          </mc:Choice>
          <mc:Fallback xmlns="">
            <p:pic>
              <p:nvPicPr>
                <p:cNvPr id="32" name="Ink 31">
                  <a:extLst>
                    <a:ext uri="{FF2B5EF4-FFF2-40B4-BE49-F238E27FC236}">
                      <a16:creationId xmlns:a16="http://schemas.microsoft.com/office/drawing/2014/main" id="{0C2043C5-E7C4-214D-63DE-0DE3CB196CD7}"/>
                    </a:ext>
                  </a:extLst>
                </p:cNvPr>
                <p:cNvPicPr/>
                <p:nvPr/>
              </p:nvPicPr>
              <p:blipFill>
                <a:blip r:embed="rId30"/>
                <a:stretch>
                  <a:fillRect/>
                </a:stretch>
              </p:blipFill>
              <p:spPr>
                <a:xfrm>
                  <a:off x="5033459" y="35395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E5142872-B895-CD2B-B8FE-D2EC236788A6}"/>
                    </a:ext>
                  </a:extLst>
                </p14:cNvPr>
                <p14:cNvContentPartPr/>
                <p14:nvPr/>
              </p14:nvContentPartPr>
              <p14:xfrm>
                <a:off x="5140379" y="3623813"/>
                <a:ext cx="18720" cy="360"/>
              </p14:xfrm>
            </p:contentPart>
          </mc:Choice>
          <mc:Fallback xmlns="">
            <p:pic>
              <p:nvPicPr>
                <p:cNvPr id="33" name="Ink 32">
                  <a:extLst>
                    <a:ext uri="{FF2B5EF4-FFF2-40B4-BE49-F238E27FC236}">
                      <a16:creationId xmlns:a16="http://schemas.microsoft.com/office/drawing/2014/main" id="{E5142872-B895-CD2B-B8FE-D2EC236788A6}"/>
                    </a:ext>
                  </a:extLst>
                </p:cNvPr>
                <p:cNvPicPr/>
                <p:nvPr/>
              </p:nvPicPr>
              <p:blipFill>
                <a:blip r:embed="rId33"/>
                <a:stretch>
                  <a:fillRect/>
                </a:stretch>
              </p:blipFill>
              <p:spPr>
                <a:xfrm>
                  <a:off x="5122379" y="3605813"/>
                  <a:ext cx="54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3222AA74-B2A5-1EDD-1564-9419965A195B}"/>
                    </a:ext>
                  </a:extLst>
                </p14:cNvPr>
                <p14:cNvContentPartPr/>
                <p14:nvPr/>
              </p14:nvContentPartPr>
              <p14:xfrm>
                <a:off x="5274299" y="3613013"/>
                <a:ext cx="2160" cy="360"/>
              </p14:xfrm>
            </p:contentPart>
          </mc:Choice>
          <mc:Fallback xmlns="">
            <p:pic>
              <p:nvPicPr>
                <p:cNvPr id="34" name="Ink 33">
                  <a:extLst>
                    <a:ext uri="{FF2B5EF4-FFF2-40B4-BE49-F238E27FC236}">
                      <a16:creationId xmlns:a16="http://schemas.microsoft.com/office/drawing/2014/main" id="{3222AA74-B2A5-1EDD-1564-9419965A195B}"/>
                    </a:ext>
                  </a:extLst>
                </p:cNvPr>
                <p:cNvPicPr/>
                <p:nvPr/>
              </p:nvPicPr>
              <p:blipFill>
                <a:blip r:embed="rId35"/>
                <a:stretch>
                  <a:fillRect/>
                </a:stretch>
              </p:blipFill>
              <p:spPr>
                <a:xfrm>
                  <a:off x="5256659" y="3595013"/>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B392C560-9029-5564-FC27-1554F22971DE}"/>
                    </a:ext>
                  </a:extLst>
                </p14:cNvPr>
                <p14:cNvContentPartPr/>
                <p14:nvPr/>
              </p14:nvContentPartPr>
              <p14:xfrm>
                <a:off x="5363579" y="3579533"/>
                <a:ext cx="360" cy="360"/>
              </p14:xfrm>
            </p:contentPart>
          </mc:Choice>
          <mc:Fallback xmlns="">
            <p:pic>
              <p:nvPicPr>
                <p:cNvPr id="35" name="Ink 34">
                  <a:extLst>
                    <a:ext uri="{FF2B5EF4-FFF2-40B4-BE49-F238E27FC236}">
                      <a16:creationId xmlns:a16="http://schemas.microsoft.com/office/drawing/2014/main" id="{B392C560-9029-5564-FC27-1554F22971DE}"/>
                    </a:ext>
                  </a:extLst>
                </p:cNvPr>
                <p:cNvPicPr/>
                <p:nvPr/>
              </p:nvPicPr>
              <p:blipFill>
                <a:blip r:embed="rId30"/>
                <a:stretch>
                  <a:fillRect/>
                </a:stretch>
              </p:blipFill>
              <p:spPr>
                <a:xfrm>
                  <a:off x="5345579" y="356153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F6743C61-26F8-ED61-27F1-16BBAC5ECC0A}"/>
                    </a:ext>
                  </a:extLst>
                </p14:cNvPr>
                <p14:cNvContentPartPr/>
                <p14:nvPr/>
              </p14:nvContentPartPr>
              <p14:xfrm>
                <a:off x="5419019" y="3534533"/>
                <a:ext cx="360" cy="360"/>
              </p14:xfrm>
            </p:contentPart>
          </mc:Choice>
          <mc:Fallback xmlns="">
            <p:pic>
              <p:nvPicPr>
                <p:cNvPr id="36" name="Ink 35">
                  <a:extLst>
                    <a:ext uri="{FF2B5EF4-FFF2-40B4-BE49-F238E27FC236}">
                      <a16:creationId xmlns:a16="http://schemas.microsoft.com/office/drawing/2014/main" id="{F6743C61-26F8-ED61-27F1-16BBAC5ECC0A}"/>
                    </a:ext>
                  </a:extLst>
                </p:cNvPr>
                <p:cNvPicPr/>
                <p:nvPr/>
              </p:nvPicPr>
              <p:blipFill>
                <a:blip r:embed="rId30"/>
                <a:stretch>
                  <a:fillRect/>
                </a:stretch>
              </p:blipFill>
              <p:spPr>
                <a:xfrm>
                  <a:off x="5401379" y="35168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5303FAAB-03FE-D1FF-6DDD-A7FCF132D697}"/>
                    </a:ext>
                  </a:extLst>
                </p14:cNvPr>
                <p14:cNvContentPartPr/>
                <p14:nvPr/>
              </p14:nvContentPartPr>
              <p14:xfrm>
                <a:off x="4841579" y="3589253"/>
                <a:ext cx="210960" cy="53280"/>
              </p14:xfrm>
            </p:contentPart>
          </mc:Choice>
          <mc:Fallback xmlns="">
            <p:pic>
              <p:nvPicPr>
                <p:cNvPr id="45" name="Ink 44">
                  <a:extLst>
                    <a:ext uri="{FF2B5EF4-FFF2-40B4-BE49-F238E27FC236}">
                      <a16:creationId xmlns:a16="http://schemas.microsoft.com/office/drawing/2014/main" id="{5303FAAB-03FE-D1FF-6DDD-A7FCF132D697}"/>
                    </a:ext>
                  </a:extLst>
                </p:cNvPr>
                <p:cNvPicPr/>
                <p:nvPr/>
              </p:nvPicPr>
              <p:blipFill>
                <a:blip r:embed="rId39"/>
                <a:stretch>
                  <a:fillRect/>
                </a:stretch>
              </p:blipFill>
              <p:spPr>
                <a:xfrm>
                  <a:off x="4823579" y="3571613"/>
                  <a:ext cx="246600" cy="88920"/>
                </a:xfrm>
                <a:prstGeom prst="rect">
                  <a:avLst/>
                </a:prstGeom>
              </p:spPr>
            </p:pic>
          </mc:Fallback>
        </mc:AlternateContent>
      </p:grpSp>
      <p:grpSp>
        <p:nvGrpSpPr>
          <p:cNvPr id="82" name="Group 81">
            <a:extLst>
              <a:ext uri="{FF2B5EF4-FFF2-40B4-BE49-F238E27FC236}">
                <a16:creationId xmlns:a16="http://schemas.microsoft.com/office/drawing/2014/main" id="{0CC45319-4F1F-BDA7-11E7-605BFC3DFF56}"/>
              </a:ext>
            </a:extLst>
          </p:cNvPr>
          <p:cNvGrpSpPr/>
          <p:nvPr/>
        </p:nvGrpSpPr>
        <p:grpSpPr>
          <a:xfrm>
            <a:off x="4451038" y="4261088"/>
            <a:ext cx="383040" cy="306720"/>
            <a:chOff x="4812779" y="4170653"/>
            <a:chExt cx="383040" cy="306720"/>
          </a:xfrm>
        </p:grpSpPr>
        <mc:AlternateContent xmlns:mc="http://schemas.openxmlformats.org/markup-compatibility/2006" xmlns:p14="http://schemas.microsoft.com/office/powerpoint/2010/main">
          <mc:Choice Requires="p14">
            <p:contentPart p14:bwMode="auto" r:id="rId40">
              <p14:nvContentPartPr>
                <p14:cNvPr id="78" name="Ink 77">
                  <a:extLst>
                    <a:ext uri="{FF2B5EF4-FFF2-40B4-BE49-F238E27FC236}">
                      <a16:creationId xmlns:a16="http://schemas.microsoft.com/office/drawing/2014/main" id="{8DC12F0A-EFDA-F538-C896-DDD49345B8DE}"/>
                    </a:ext>
                  </a:extLst>
                </p14:cNvPr>
                <p14:cNvContentPartPr/>
                <p14:nvPr/>
              </p14:nvContentPartPr>
              <p14:xfrm>
                <a:off x="4812779" y="4237613"/>
                <a:ext cx="181080" cy="239760"/>
              </p14:xfrm>
            </p:contentPart>
          </mc:Choice>
          <mc:Fallback xmlns="">
            <p:pic>
              <p:nvPicPr>
                <p:cNvPr id="78" name="Ink 77">
                  <a:extLst>
                    <a:ext uri="{FF2B5EF4-FFF2-40B4-BE49-F238E27FC236}">
                      <a16:creationId xmlns:a16="http://schemas.microsoft.com/office/drawing/2014/main" id="{8DC12F0A-EFDA-F538-C896-DDD49345B8DE}"/>
                    </a:ext>
                  </a:extLst>
                </p:cNvPr>
                <p:cNvPicPr/>
                <p:nvPr/>
              </p:nvPicPr>
              <p:blipFill>
                <a:blip r:embed="rId41"/>
                <a:stretch>
                  <a:fillRect/>
                </a:stretch>
              </p:blipFill>
              <p:spPr>
                <a:xfrm>
                  <a:off x="4795139" y="4219613"/>
                  <a:ext cx="216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1" name="Ink 80">
                  <a:extLst>
                    <a:ext uri="{FF2B5EF4-FFF2-40B4-BE49-F238E27FC236}">
                      <a16:creationId xmlns:a16="http://schemas.microsoft.com/office/drawing/2014/main" id="{5CCFFFEC-4D47-7C90-4BDD-CECB6D8DF917}"/>
                    </a:ext>
                  </a:extLst>
                </p14:cNvPr>
                <p14:cNvContentPartPr/>
                <p14:nvPr/>
              </p14:nvContentPartPr>
              <p14:xfrm>
                <a:off x="5070899" y="4170653"/>
                <a:ext cx="124920" cy="190080"/>
              </p14:xfrm>
            </p:contentPart>
          </mc:Choice>
          <mc:Fallback xmlns="">
            <p:pic>
              <p:nvPicPr>
                <p:cNvPr id="81" name="Ink 80">
                  <a:extLst>
                    <a:ext uri="{FF2B5EF4-FFF2-40B4-BE49-F238E27FC236}">
                      <a16:creationId xmlns:a16="http://schemas.microsoft.com/office/drawing/2014/main" id="{5CCFFFEC-4D47-7C90-4BDD-CECB6D8DF917}"/>
                    </a:ext>
                  </a:extLst>
                </p:cNvPr>
                <p:cNvPicPr/>
                <p:nvPr/>
              </p:nvPicPr>
              <p:blipFill>
                <a:blip r:embed="rId43"/>
                <a:stretch>
                  <a:fillRect/>
                </a:stretch>
              </p:blipFill>
              <p:spPr>
                <a:xfrm>
                  <a:off x="5053259" y="4152653"/>
                  <a:ext cx="1605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90" name="Ink 89">
                <a:extLst>
                  <a:ext uri="{FF2B5EF4-FFF2-40B4-BE49-F238E27FC236}">
                    <a16:creationId xmlns:a16="http://schemas.microsoft.com/office/drawing/2014/main" id="{D766B63A-DA40-3B1A-9AFD-5A0DA4A032FE}"/>
                  </a:ext>
                </a:extLst>
              </p14:cNvPr>
              <p14:cNvContentPartPr/>
              <p14:nvPr/>
            </p14:nvContentPartPr>
            <p14:xfrm>
              <a:off x="2871718" y="3791648"/>
              <a:ext cx="919440" cy="733320"/>
            </p14:xfrm>
          </p:contentPart>
        </mc:Choice>
        <mc:Fallback xmlns="">
          <p:pic>
            <p:nvPicPr>
              <p:cNvPr id="90" name="Ink 89">
                <a:extLst>
                  <a:ext uri="{FF2B5EF4-FFF2-40B4-BE49-F238E27FC236}">
                    <a16:creationId xmlns:a16="http://schemas.microsoft.com/office/drawing/2014/main" id="{D766B63A-DA40-3B1A-9AFD-5A0DA4A032FE}"/>
                  </a:ext>
                </a:extLst>
              </p:cNvPr>
              <p:cNvPicPr/>
              <p:nvPr/>
            </p:nvPicPr>
            <p:blipFill>
              <a:blip r:embed="rId45"/>
              <a:stretch>
                <a:fillRect/>
              </a:stretch>
            </p:blipFill>
            <p:spPr>
              <a:xfrm>
                <a:off x="2854078" y="3773648"/>
                <a:ext cx="955080" cy="768960"/>
              </a:xfrm>
              <a:prstGeom prst="rect">
                <a:avLst/>
              </a:prstGeom>
            </p:spPr>
          </p:pic>
        </mc:Fallback>
      </mc:AlternateContent>
      <p:grpSp>
        <p:nvGrpSpPr>
          <p:cNvPr id="113" name="Group 112">
            <a:extLst>
              <a:ext uri="{FF2B5EF4-FFF2-40B4-BE49-F238E27FC236}">
                <a16:creationId xmlns:a16="http://schemas.microsoft.com/office/drawing/2014/main" id="{8A79AF03-E9BA-DC99-FCFF-2B848189DD55}"/>
              </a:ext>
            </a:extLst>
          </p:cNvPr>
          <p:cNvGrpSpPr/>
          <p:nvPr/>
        </p:nvGrpSpPr>
        <p:grpSpPr>
          <a:xfrm>
            <a:off x="2662046" y="1951016"/>
            <a:ext cx="635400" cy="344520"/>
            <a:chOff x="2359620" y="2075328"/>
            <a:chExt cx="635400" cy="344520"/>
          </a:xfrm>
        </p:grpSpPr>
        <mc:AlternateContent xmlns:mc="http://schemas.openxmlformats.org/markup-compatibility/2006" xmlns:p14="http://schemas.microsoft.com/office/powerpoint/2010/main">
          <mc:Choice Requires="p14">
            <p:contentPart p14:bwMode="auto" r:id="rId46">
              <p14:nvContentPartPr>
                <p14:cNvPr id="105" name="Ink 104">
                  <a:extLst>
                    <a:ext uri="{FF2B5EF4-FFF2-40B4-BE49-F238E27FC236}">
                      <a16:creationId xmlns:a16="http://schemas.microsoft.com/office/drawing/2014/main" id="{4F5B59B8-6CAD-A036-99EF-A21A284A5E19}"/>
                    </a:ext>
                  </a:extLst>
                </p14:cNvPr>
                <p14:cNvContentPartPr/>
                <p14:nvPr/>
              </p14:nvContentPartPr>
              <p14:xfrm>
                <a:off x="2455020" y="2145528"/>
                <a:ext cx="18000" cy="139680"/>
              </p14:xfrm>
            </p:contentPart>
          </mc:Choice>
          <mc:Fallback xmlns="">
            <p:pic>
              <p:nvPicPr>
                <p:cNvPr id="105" name="Ink 104">
                  <a:extLst>
                    <a:ext uri="{FF2B5EF4-FFF2-40B4-BE49-F238E27FC236}">
                      <a16:creationId xmlns:a16="http://schemas.microsoft.com/office/drawing/2014/main" id="{4F5B59B8-6CAD-A036-99EF-A21A284A5E19}"/>
                    </a:ext>
                  </a:extLst>
                </p:cNvPr>
                <p:cNvPicPr/>
                <p:nvPr/>
              </p:nvPicPr>
              <p:blipFill>
                <a:blip r:embed="rId47"/>
                <a:stretch>
                  <a:fillRect/>
                </a:stretch>
              </p:blipFill>
              <p:spPr>
                <a:xfrm>
                  <a:off x="2446020" y="2136528"/>
                  <a:ext cx="35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Ink 105">
                  <a:extLst>
                    <a:ext uri="{FF2B5EF4-FFF2-40B4-BE49-F238E27FC236}">
                      <a16:creationId xmlns:a16="http://schemas.microsoft.com/office/drawing/2014/main" id="{2C973FF8-FCDB-04B2-5630-ED936A063708}"/>
                    </a:ext>
                  </a:extLst>
                </p14:cNvPr>
                <p14:cNvContentPartPr/>
                <p14:nvPr/>
              </p14:nvContentPartPr>
              <p14:xfrm>
                <a:off x="2359620" y="2120328"/>
                <a:ext cx="158760" cy="51480"/>
              </p14:xfrm>
            </p:contentPart>
          </mc:Choice>
          <mc:Fallback xmlns="">
            <p:pic>
              <p:nvPicPr>
                <p:cNvPr id="106" name="Ink 105">
                  <a:extLst>
                    <a:ext uri="{FF2B5EF4-FFF2-40B4-BE49-F238E27FC236}">
                      <a16:creationId xmlns:a16="http://schemas.microsoft.com/office/drawing/2014/main" id="{2C973FF8-FCDB-04B2-5630-ED936A063708}"/>
                    </a:ext>
                  </a:extLst>
                </p:cNvPr>
                <p:cNvPicPr/>
                <p:nvPr/>
              </p:nvPicPr>
              <p:blipFill>
                <a:blip r:embed="rId49"/>
                <a:stretch>
                  <a:fillRect/>
                </a:stretch>
              </p:blipFill>
              <p:spPr>
                <a:xfrm>
                  <a:off x="2350620" y="2111688"/>
                  <a:ext cx="17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7" name="Ink 106">
                  <a:extLst>
                    <a:ext uri="{FF2B5EF4-FFF2-40B4-BE49-F238E27FC236}">
                      <a16:creationId xmlns:a16="http://schemas.microsoft.com/office/drawing/2014/main" id="{B5997243-21C8-71BA-5E54-1CFCAEE1A91F}"/>
                    </a:ext>
                  </a:extLst>
                </p14:cNvPr>
                <p14:cNvContentPartPr/>
                <p14:nvPr/>
              </p14:nvContentPartPr>
              <p14:xfrm>
                <a:off x="2524500" y="2181168"/>
                <a:ext cx="45360" cy="78480"/>
              </p14:xfrm>
            </p:contentPart>
          </mc:Choice>
          <mc:Fallback xmlns="">
            <p:pic>
              <p:nvPicPr>
                <p:cNvPr id="107" name="Ink 106">
                  <a:extLst>
                    <a:ext uri="{FF2B5EF4-FFF2-40B4-BE49-F238E27FC236}">
                      <a16:creationId xmlns:a16="http://schemas.microsoft.com/office/drawing/2014/main" id="{B5997243-21C8-71BA-5E54-1CFCAEE1A91F}"/>
                    </a:ext>
                  </a:extLst>
                </p:cNvPr>
                <p:cNvPicPr/>
                <p:nvPr/>
              </p:nvPicPr>
              <p:blipFill>
                <a:blip r:embed="rId51"/>
                <a:stretch>
                  <a:fillRect/>
                </a:stretch>
              </p:blipFill>
              <p:spPr>
                <a:xfrm>
                  <a:off x="2515500" y="2172528"/>
                  <a:ext cx="63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8" name="Ink 107">
                  <a:extLst>
                    <a:ext uri="{FF2B5EF4-FFF2-40B4-BE49-F238E27FC236}">
                      <a16:creationId xmlns:a16="http://schemas.microsoft.com/office/drawing/2014/main" id="{3A20D315-1479-D866-5406-F7DF41CDC092}"/>
                    </a:ext>
                  </a:extLst>
                </p14:cNvPr>
                <p14:cNvContentPartPr/>
                <p14:nvPr/>
              </p14:nvContentPartPr>
              <p14:xfrm>
                <a:off x="2614860" y="2112048"/>
                <a:ext cx="11160" cy="171360"/>
              </p14:xfrm>
            </p:contentPart>
          </mc:Choice>
          <mc:Fallback xmlns="">
            <p:pic>
              <p:nvPicPr>
                <p:cNvPr id="108" name="Ink 107">
                  <a:extLst>
                    <a:ext uri="{FF2B5EF4-FFF2-40B4-BE49-F238E27FC236}">
                      <a16:creationId xmlns:a16="http://schemas.microsoft.com/office/drawing/2014/main" id="{3A20D315-1479-D866-5406-F7DF41CDC092}"/>
                    </a:ext>
                  </a:extLst>
                </p:cNvPr>
                <p:cNvPicPr/>
                <p:nvPr/>
              </p:nvPicPr>
              <p:blipFill>
                <a:blip r:embed="rId53"/>
                <a:stretch>
                  <a:fillRect/>
                </a:stretch>
              </p:blipFill>
              <p:spPr>
                <a:xfrm>
                  <a:off x="2606220" y="2103408"/>
                  <a:ext cx="28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9" name="Ink 108">
                  <a:extLst>
                    <a:ext uri="{FF2B5EF4-FFF2-40B4-BE49-F238E27FC236}">
                      <a16:creationId xmlns:a16="http://schemas.microsoft.com/office/drawing/2014/main" id="{87AD5468-06CB-D09D-B6CA-2382F8D72076}"/>
                    </a:ext>
                  </a:extLst>
                </p14:cNvPr>
                <p14:cNvContentPartPr/>
                <p14:nvPr/>
              </p14:nvContentPartPr>
              <p14:xfrm>
                <a:off x="2610180" y="2167488"/>
                <a:ext cx="151200" cy="77040"/>
              </p14:xfrm>
            </p:contentPart>
          </mc:Choice>
          <mc:Fallback xmlns="">
            <p:pic>
              <p:nvPicPr>
                <p:cNvPr id="109" name="Ink 108">
                  <a:extLst>
                    <a:ext uri="{FF2B5EF4-FFF2-40B4-BE49-F238E27FC236}">
                      <a16:creationId xmlns:a16="http://schemas.microsoft.com/office/drawing/2014/main" id="{87AD5468-06CB-D09D-B6CA-2382F8D72076}"/>
                    </a:ext>
                  </a:extLst>
                </p:cNvPr>
                <p:cNvPicPr/>
                <p:nvPr/>
              </p:nvPicPr>
              <p:blipFill>
                <a:blip r:embed="rId55"/>
                <a:stretch>
                  <a:fillRect/>
                </a:stretch>
              </p:blipFill>
              <p:spPr>
                <a:xfrm>
                  <a:off x="2601540" y="2158848"/>
                  <a:ext cx="168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0" name="Ink 109">
                  <a:extLst>
                    <a:ext uri="{FF2B5EF4-FFF2-40B4-BE49-F238E27FC236}">
                      <a16:creationId xmlns:a16="http://schemas.microsoft.com/office/drawing/2014/main" id="{B3D7E00B-B534-619B-FB77-AA3998863074}"/>
                    </a:ext>
                  </a:extLst>
                </p14:cNvPr>
                <p14:cNvContentPartPr/>
                <p14:nvPr/>
              </p14:nvContentPartPr>
              <p14:xfrm>
                <a:off x="2802420" y="2086128"/>
                <a:ext cx="7560" cy="180360"/>
              </p14:xfrm>
            </p:contentPart>
          </mc:Choice>
          <mc:Fallback xmlns="">
            <p:pic>
              <p:nvPicPr>
                <p:cNvPr id="110" name="Ink 109">
                  <a:extLst>
                    <a:ext uri="{FF2B5EF4-FFF2-40B4-BE49-F238E27FC236}">
                      <a16:creationId xmlns:a16="http://schemas.microsoft.com/office/drawing/2014/main" id="{B3D7E00B-B534-619B-FB77-AA3998863074}"/>
                    </a:ext>
                  </a:extLst>
                </p:cNvPr>
                <p:cNvPicPr/>
                <p:nvPr/>
              </p:nvPicPr>
              <p:blipFill>
                <a:blip r:embed="rId57"/>
                <a:stretch>
                  <a:fillRect/>
                </a:stretch>
              </p:blipFill>
              <p:spPr>
                <a:xfrm>
                  <a:off x="2793420" y="2077128"/>
                  <a:ext cx="25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1" name="Ink 110">
                  <a:extLst>
                    <a:ext uri="{FF2B5EF4-FFF2-40B4-BE49-F238E27FC236}">
                      <a16:creationId xmlns:a16="http://schemas.microsoft.com/office/drawing/2014/main" id="{6B2AADD5-094F-8D89-1A06-73BA3364D901}"/>
                    </a:ext>
                  </a:extLst>
                </p14:cNvPr>
                <p14:cNvContentPartPr/>
                <p14:nvPr/>
              </p14:nvContentPartPr>
              <p14:xfrm>
                <a:off x="2862180" y="2075328"/>
                <a:ext cx="10080" cy="162360"/>
              </p14:xfrm>
            </p:contentPart>
          </mc:Choice>
          <mc:Fallback xmlns="">
            <p:pic>
              <p:nvPicPr>
                <p:cNvPr id="111" name="Ink 110">
                  <a:extLst>
                    <a:ext uri="{FF2B5EF4-FFF2-40B4-BE49-F238E27FC236}">
                      <a16:creationId xmlns:a16="http://schemas.microsoft.com/office/drawing/2014/main" id="{6B2AADD5-094F-8D89-1A06-73BA3364D901}"/>
                    </a:ext>
                  </a:extLst>
                </p:cNvPr>
                <p:cNvPicPr/>
                <p:nvPr/>
              </p:nvPicPr>
              <p:blipFill>
                <a:blip r:embed="rId59"/>
                <a:stretch>
                  <a:fillRect/>
                </a:stretch>
              </p:blipFill>
              <p:spPr>
                <a:xfrm>
                  <a:off x="2853180" y="2066688"/>
                  <a:ext cx="27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Ink 111">
                  <a:extLst>
                    <a:ext uri="{FF2B5EF4-FFF2-40B4-BE49-F238E27FC236}">
                      <a16:creationId xmlns:a16="http://schemas.microsoft.com/office/drawing/2014/main" id="{6782253C-5978-FF26-8AD2-95998F811DFB}"/>
                    </a:ext>
                  </a:extLst>
                </p14:cNvPr>
                <p14:cNvContentPartPr/>
                <p14:nvPr/>
              </p14:nvContentPartPr>
              <p14:xfrm>
                <a:off x="2902860" y="2166768"/>
                <a:ext cx="92160" cy="253080"/>
              </p14:xfrm>
            </p:contentPart>
          </mc:Choice>
          <mc:Fallback xmlns="">
            <p:pic>
              <p:nvPicPr>
                <p:cNvPr id="112" name="Ink 111">
                  <a:extLst>
                    <a:ext uri="{FF2B5EF4-FFF2-40B4-BE49-F238E27FC236}">
                      <a16:creationId xmlns:a16="http://schemas.microsoft.com/office/drawing/2014/main" id="{6782253C-5978-FF26-8AD2-95998F811DFB}"/>
                    </a:ext>
                  </a:extLst>
                </p:cNvPr>
                <p:cNvPicPr/>
                <p:nvPr/>
              </p:nvPicPr>
              <p:blipFill>
                <a:blip r:embed="rId61"/>
                <a:stretch>
                  <a:fillRect/>
                </a:stretch>
              </p:blipFill>
              <p:spPr>
                <a:xfrm>
                  <a:off x="2894220" y="2158128"/>
                  <a:ext cx="109800" cy="270720"/>
                </a:xfrm>
                <a:prstGeom prst="rect">
                  <a:avLst/>
                </a:prstGeom>
              </p:spPr>
            </p:pic>
          </mc:Fallback>
        </mc:AlternateContent>
      </p:grpSp>
      <p:grpSp>
        <p:nvGrpSpPr>
          <p:cNvPr id="132" name="Group 131">
            <a:extLst>
              <a:ext uri="{FF2B5EF4-FFF2-40B4-BE49-F238E27FC236}">
                <a16:creationId xmlns:a16="http://schemas.microsoft.com/office/drawing/2014/main" id="{041B8C07-6DEA-386F-4AE7-441FC34DC1EB}"/>
              </a:ext>
            </a:extLst>
          </p:cNvPr>
          <p:cNvGrpSpPr/>
          <p:nvPr/>
        </p:nvGrpSpPr>
        <p:grpSpPr>
          <a:xfrm>
            <a:off x="3452246" y="1923419"/>
            <a:ext cx="262592" cy="207360"/>
            <a:chOff x="3149820" y="2047731"/>
            <a:chExt cx="262592" cy="207360"/>
          </a:xfrm>
        </p:grpSpPr>
        <mc:AlternateContent xmlns:mc="http://schemas.openxmlformats.org/markup-compatibility/2006" xmlns:p14="http://schemas.microsoft.com/office/powerpoint/2010/main">
          <mc:Choice Requires="p14">
            <p:contentPart p14:bwMode="auto" r:id="rId62">
              <p14:nvContentPartPr>
                <p14:cNvPr id="119" name="Ink 118">
                  <a:extLst>
                    <a:ext uri="{FF2B5EF4-FFF2-40B4-BE49-F238E27FC236}">
                      <a16:creationId xmlns:a16="http://schemas.microsoft.com/office/drawing/2014/main" id="{B4A0EB17-89C6-115C-5A94-F8FD870BC1C3}"/>
                    </a:ext>
                  </a:extLst>
                </p14:cNvPr>
                <p14:cNvContentPartPr/>
                <p14:nvPr/>
              </p14:nvContentPartPr>
              <p14:xfrm>
                <a:off x="3149820" y="2116368"/>
                <a:ext cx="76320" cy="103320"/>
              </p14:xfrm>
            </p:contentPart>
          </mc:Choice>
          <mc:Fallback xmlns="">
            <p:pic>
              <p:nvPicPr>
                <p:cNvPr id="119" name="Ink 118">
                  <a:extLst>
                    <a:ext uri="{FF2B5EF4-FFF2-40B4-BE49-F238E27FC236}">
                      <a16:creationId xmlns:a16="http://schemas.microsoft.com/office/drawing/2014/main" id="{B4A0EB17-89C6-115C-5A94-F8FD870BC1C3}"/>
                    </a:ext>
                  </a:extLst>
                </p:cNvPr>
                <p:cNvPicPr/>
                <p:nvPr/>
              </p:nvPicPr>
              <p:blipFill>
                <a:blip r:embed="rId63"/>
                <a:stretch>
                  <a:fillRect/>
                </a:stretch>
              </p:blipFill>
              <p:spPr>
                <a:xfrm>
                  <a:off x="3141180" y="2107368"/>
                  <a:ext cx="93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0" name="Ink 119">
                  <a:extLst>
                    <a:ext uri="{FF2B5EF4-FFF2-40B4-BE49-F238E27FC236}">
                      <a16:creationId xmlns:a16="http://schemas.microsoft.com/office/drawing/2014/main" id="{422CBF8B-AE82-BDC2-3532-E642C1149936}"/>
                    </a:ext>
                  </a:extLst>
                </p14:cNvPr>
                <p14:cNvContentPartPr/>
                <p14:nvPr/>
              </p14:nvContentPartPr>
              <p14:xfrm>
                <a:off x="3255300" y="2121408"/>
                <a:ext cx="42480" cy="84240"/>
              </p14:xfrm>
            </p:contentPart>
          </mc:Choice>
          <mc:Fallback xmlns="">
            <p:pic>
              <p:nvPicPr>
                <p:cNvPr id="120" name="Ink 119">
                  <a:extLst>
                    <a:ext uri="{FF2B5EF4-FFF2-40B4-BE49-F238E27FC236}">
                      <a16:creationId xmlns:a16="http://schemas.microsoft.com/office/drawing/2014/main" id="{422CBF8B-AE82-BDC2-3532-E642C1149936}"/>
                    </a:ext>
                  </a:extLst>
                </p:cNvPr>
                <p:cNvPicPr/>
                <p:nvPr/>
              </p:nvPicPr>
              <p:blipFill>
                <a:blip r:embed="rId65"/>
                <a:stretch>
                  <a:fillRect/>
                </a:stretch>
              </p:blipFill>
              <p:spPr>
                <a:xfrm>
                  <a:off x="3246300" y="2112408"/>
                  <a:ext cx="60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6" name="Ink 125">
                  <a:extLst>
                    <a:ext uri="{FF2B5EF4-FFF2-40B4-BE49-F238E27FC236}">
                      <a16:creationId xmlns:a16="http://schemas.microsoft.com/office/drawing/2014/main" id="{AC5B70B4-395F-69D9-970F-2AFD3A914528}"/>
                    </a:ext>
                  </a:extLst>
                </p14:cNvPr>
                <p14:cNvContentPartPr/>
                <p14:nvPr/>
              </p14:nvContentPartPr>
              <p14:xfrm>
                <a:off x="3355892" y="2047731"/>
                <a:ext cx="4320" cy="207360"/>
              </p14:xfrm>
            </p:contentPart>
          </mc:Choice>
          <mc:Fallback xmlns="">
            <p:pic>
              <p:nvPicPr>
                <p:cNvPr id="126" name="Ink 125">
                  <a:extLst>
                    <a:ext uri="{FF2B5EF4-FFF2-40B4-BE49-F238E27FC236}">
                      <a16:creationId xmlns:a16="http://schemas.microsoft.com/office/drawing/2014/main" id="{AC5B70B4-395F-69D9-970F-2AFD3A914528}"/>
                    </a:ext>
                  </a:extLst>
                </p:cNvPr>
                <p:cNvPicPr/>
                <p:nvPr/>
              </p:nvPicPr>
              <p:blipFill>
                <a:blip r:embed="rId67"/>
                <a:stretch>
                  <a:fillRect/>
                </a:stretch>
              </p:blipFill>
              <p:spPr>
                <a:xfrm>
                  <a:off x="3347252" y="2039091"/>
                  <a:ext cx="21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7" name="Ink 126">
                  <a:extLst>
                    <a:ext uri="{FF2B5EF4-FFF2-40B4-BE49-F238E27FC236}">
                      <a16:creationId xmlns:a16="http://schemas.microsoft.com/office/drawing/2014/main" id="{FA66E2ED-0D0A-0CFE-13FD-A95FF66FCDAC}"/>
                    </a:ext>
                  </a:extLst>
                </p14:cNvPr>
                <p14:cNvContentPartPr/>
                <p14:nvPr/>
              </p14:nvContentPartPr>
              <p14:xfrm>
                <a:off x="3353732" y="2092011"/>
                <a:ext cx="58680" cy="8640"/>
              </p14:xfrm>
            </p:contentPart>
          </mc:Choice>
          <mc:Fallback xmlns="">
            <p:pic>
              <p:nvPicPr>
                <p:cNvPr id="127" name="Ink 126">
                  <a:extLst>
                    <a:ext uri="{FF2B5EF4-FFF2-40B4-BE49-F238E27FC236}">
                      <a16:creationId xmlns:a16="http://schemas.microsoft.com/office/drawing/2014/main" id="{FA66E2ED-0D0A-0CFE-13FD-A95FF66FCDAC}"/>
                    </a:ext>
                  </a:extLst>
                </p:cNvPr>
                <p:cNvPicPr/>
                <p:nvPr/>
              </p:nvPicPr>
              <p:blipFill>
                <a:blip r:embed="rId69"/>
                <a:stretch>
                  <a:fillRect/>
                </a:stretch>
              </p:blipFill>
              <p:spPr>
                <a:xfrm>
                  <a:off x="3344732" y="2083371"/>
                  <a:ext cx="76320" cy="26280"/>
                </a:xfrm>
                <a:prstGeom prst="rect">
                  <a:avLst/>
                </a:prstGeom>
              </p:spPr>
            </p:pic>
          </mc:Fallback>
        </mc:AlternateContent>
      </p:grpSp>
      <p:grpSp>
        <p:nvGrpSpPr>
          <p:cNvPr id="131" name="Group 130">
            <a:extLst>
              <a:ext uri="{FF2B5EF4-FFF2-40B4-BE49-F238E27FC236}">
                <a16:creationId xmlns:a16="http://schemas.microsoft.com/office/drawing/2014/main" id="{42E11D67-B9C3-7974-0034-66D36BF2EEA7}"/>
              </a:ext>
            </a:extLst>
          </p:cNvPr>
          <p:cNvGrpSpPr/>
          <p:nvPr/>
        </p:nvGrpSpPr>
        <p:grpSpPr>
          <a:xfrm>
            <a:off x="2947678" y="2317259"/>
            <a:ext cx="391680" cy="170640"/>
            <a:chOff x="2645252" y="2441571"/>
            <a:chExt cx="391680" cy="170640"/>
          </a:xfrm>
        </p:grpSpPr>
        <mc:AlternateContent xmlns:mc="http://schemas.openxmlformats.org/markup-compatibility/2006" xmlns:p14="http://schemas.microsoft.com/office/powerpoint/2010/main">
          <mc:Choice Requires="p14">
            <p:contentPart p14:bwMode="auto" r:id="rId70">
              <p14:nvContentPartPr>
                <p14:cNvPr id="128" name="Ink 127">
                  <a:extLst>
                    <a:ext uri="{FF2B5EF4-FFF2-40B4-BE49-F238E27FC236}">
                      <a16:creationId xmlns:a16="http://schemas.microsoft.com/office/drawing/2014/main" id="{70DC94CE-2D58-2C3F-D286-10292047188F}"/>
                    </a:ext>
                  </a:extLst>
                </p14:cNvPr>
                <p14:cNvContentPartPr/>
                <p14:nvPr/>
              </p14:nvContentPartPr>
              <p14:xfrm>
                <a:off x="2645252" y="2481891"/>
                <a:ext cx="87840" cy="130320"/>
              </p14:xfrm>
            </p:contentPart>
          </mc:Choice>
          <mc:Fallback xmlns="">
            <p:pic>
              <p:nvPicPr>
                <p:cNvPr id="128" name="Ink 127">
                  <a:extLst>
                    <a:ext uri="{FF2B5EF4-FFF2-40B4-BE49-F238E27FC236}">
                      <a16:creationId xmlns:a16="http://schemas.microsoft.com/office/drawing/2014/main" id="{70DC94CE-2D58-2C3F-D286-10292047188F}"/>
                    </a:ext>
                  </a:extLst>
                </p:cNvPr>
                <p:cNvPicPr/>
                <p:nvPr/>
              </p:nvPicPr>
              <p:blipFill>
                <a:blip r:embed="rId71"/>
                <a:stretch>
                  <a:fillRect/>
                </a:stretch>
              </p:blipFill>
              <p:spPr>
                <a:xfrm>
                  <a:off x="2636612" y="2472891"/>
                  <a:ext cx="105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9" name="Ink 128">
                  <a:extLst>
                    <a:ext uri="{FF2B5EF4-FFF2-40B4-BE49-F238E27FC236}">
                      <a16:creationId xmlns:a16="http://schemas.microsoft.com/office/drawing/2014/main" id="{227437AF-6E36-D656-9D87-38CB9B0C7792}"/>
                    </a:ext>
                  </a:extLst>
                </p14:cNvPr>
                <p14:cNvContentPartPr/>
                <p14:nvPr/>
              </p14:nvContentPartPr>
              <p14:xfrm>
                <a:off x="2792132" y="2498811"/>
                <a:ext cx="107640" cy="87120"/>
              </p14:xfrm>
            </p:contentPart>
          </mc:Choice>
          <mc:Fallback xmlns="">
            <p:pic>
              <p:nvPicPr>
                <p:cNvPr id="129" name="Ink 128">
                  <a:extLst>
                    <a:ext uri="{FF2B5EF4-FFF2-40B4-BE49-F238E27FC236}">
                      <a16:creationId xmlns:a16="http://schemas.microsoft.com/office/drawing/2014/main" id="{227437AF-6E36-D656-9D87-38CB9B0C7792}"/>
                    </a:ext>
                  </a:extLst>
                </p:cNvPr>
                <p:cNvPicPr/>
                <p:nvPr/>
              </p:nvPicPr>
              <p:blipFill>
                <a:blip r:embed="rId73"/>
                <a:stretch>
                  <a:fillRect/>
                </a:stretch>
              </p:blipFill>
              <p:spPr>
                <a:xfrm>
                  <a:off x="2783492" y="2490171"/>
                  <a:ext cx="125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0" name="Ink 129">
                  <a:extLst>
                    <a:ext uri="{FF2B5EF4-FFF2-40B4-BE49-F238E27FC236}">
                      <a16:creationId xmlns:a16="http://schemas.microsoft.com/office/drawing/2014/main" id="{E95DEB10-45DA-DD0E-6720-32A378520357}"/>
                    </a:ext>
                  </a:extLst>
                </p14:cNvPr>
                <p14:cNvContentPartPr/>
                <p14:nvPr/>
              </p14:nvContentPartPr>
              <p14:xfrm>
                <a:off x="2991212" y="2441571"/>
                <a:ext cx="45720" cy="161280"/>
              </p14:xfrm>
            </p:contentPart>
          </mc:Choice>
          <mc:Fallback xmlns="">
            <p:pic>
              <p:nvPicPr>
                <p:cNvPr id="130" name="Ink 129">
                  <a:extLst>
                    <a:ext uri="{FF2B5EF4-FFF2-40B4-BE49-F238E27FC236}">
                      <a16:creationId xmlns:a16="http://schemas.microsoft.com/office/drawing/2014/main" id="{E95DEB10-45DA-DD0E-6720-32A378520357}"/>
                    </a:ext>
                  </a:extLst>
                </p:cNvPr>
                <p:cNvPicPr/>
                <p:nvPr/>
              </p:nvPicPr>
              <p:blipFill>
                <a:blip r:embed="rId75"/>
                <a:stretch>
                  <a:fillRect/>
                </a:stretch>
              </p:blipFill>
              <p:spPr>
                <a:xfrm>
                  <a:off x="2982212" y="2432571"/>
                  <a:ext cx="63360" cy="178920"/>
                </a:xfrm>
                <a:prstGeom prst="rect">
                  <a:avLst/>
                </a:prstGeom>
              </p:spPr>
            </p:pic>
          </mc:Fallback>
        </mc:AlternateContent>
      </p:grpSp>
      <p:sp>
        <p:nvSpPr>
          <p:cNvPr id="135" name="Title 1">
            <a:extLst>
              <a:ext uri="{FF2B5EF4-FFF2-40B4-BE49-F238E27FC236}">
                <a16:creationId xmlns:a16="http://schemas.microsoft.com/office/drawing/2014/main" id="{252FA6F2-D12B-A59F-0BAC-CDA7CAF9C8A5}"/>
              </a:ext>
            </a:extLst>
          </p:cNvPr>
          <p:cNvSpPr txBox="1">
            <a:spLocks/>
          </p:cNvSpPr>
          <p:nvPr/>
        </p:nvSpPr>
        <p:spPr>
          <a:xfrm>
            <a:off x="5997030" y="1850940"/>
            <a:ext cx="4129331" cy="655868"/>
          </a:xfrm>
          <a:prstGeom prst="rect">
            <a:avLst/>
          </a:prstGeom>
          <a:no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latin typeface="Aptos" panose="020B0004020202020204" pitchFamily="34" charset="0"/>
              </a:rPr>
              <a:t>Residential Proxies</a:t>
            </a:r>
            <a:endParaRPr lang="en-GB" sz="3200" i="1" dirty="0">
              <a:latin typeface="Aptos" panose="020B0004020202020204" pitchFamily="34" charset="0"/>
            </a:endParaRPr>
          </a:p>
        </p:txBody>
      </p:sp>
      <p:sp>
        <p:nvSpPr>
          <p:cNvPr id="136" name="Title 1">
            <a:extLst>
              <a:ext uri="{FF2B5EF4-FFF2-40B4-BE49-F238E27FC236}">
                <a16:creationId xmlns:a16="http://schemas.microsoft.com/office/drawing/2014/main" id="{60F3D4BB-C1AB-9075-0EA6-9E513F7F59B4}"/>
              </a:ext>
            </a:extLst>
          </p:cNvPr>
          <p:cNvSpPr txBox="1">
            <a:spLocks/>
          </p:cNvSpPr>
          <p:nvPr/>
        </p:nvSpPr>
        <p:spPr>
          <a:xfrm>
            <a:off x="5997030" y="2694099"/>
            <a:ext cx="4535387" cy="1876086"/>
          </a:xfrm>
          <a:prstGeom prst="rect">
            <a:avLst/>
          </a:prstGeom>
          <a:noFill/>
        </p:spPr>
        <p:txBody>
          <a:bodyPr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00000"/>
              </a:lnSpc>
            </a:pPr>
            <a:r>
              <a:rPr lang="en-US" sz="2400" dirty="0">
                <a:latin typeface="Aptos" panose="020B0004020202020204" pitchFamily="34" charset="0"/>
              </a:rPr>
              <a:t>Real home IP addresses and devices used to route and disguise scrapers as genuine human traffic.</a:t>
            </a:r>
            <a:endParaRPr lang="en-GB" sz="2400" dirty="0">
              <a:latin typeface="Aptos" panose="020B0004020202020204" pitchFamily="34" charset="0"/>
            </a:endParaRPr>
          </a:p>
        </p:txBody>
      </p:sp>
    </p:spTree>
    <p:extLst>
      <p:ext uri="{BB962C8B-B14F-4D97-AF65-F5344CB8AC3E}">
        <p14:creationId xmlns:p14="http://schemas.microsoft.com/office/powerpoint/2010/main" val="372009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A809-4631-38BA-1713-7DADBAFCC121}"/>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200D83E-C956-C34E-8FCD-FE7B46FA2152}"/>
                  </a:ext>
                </a:extLst>
              </p14:cNvPr>
              <p14:cNvContentPartPr/>
              <p14:nvPr/>
            </p14:nvContentPartPr>
            <p14:xfrm>
              <a:off x="4020478" y="2355608"/>
              <a:ext cx="414000" cy="730080"/>
            </p14:xfrm>
          </p:contentPart>
        </mc:Choice>
        <mc:Fallback xmlns="">
          <p:pic>
            <p:nvPicPr>
              <p:cNvPr id="6" name="Ink 5">
                <a:extLst>
                  <a:ext uri="{FF2B5EF4-FFF2-40B4-BE49-F238E27FC236}">
                    <a16:creationId xmlns:a16="http://schemas.microsoft.com/office/drawing/2014/main" id="{8200D83E-C956-C34E-8FCD-FE7B46FA2152}"/>
                  </a:ext>
                </a:extLst>
              </p:cNvPr>
              <p:cNvPicPr/>
              <p:nvPr/>
            </p:nvPicPr>
            <p:blipFill>
              <a:blip r:embed="rId6"/>
              <a:stretch>
                <a:fillRect/>
              </a:stretch>
            </p:blipFill>
            <p:spPr>
              <a:xfrm>
                <a:off x="4002838" y="2337608"/>
                <a:ext cx="44964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22BF255-2478-F38E-3815-F21953A4B0EB}"/>
                  </a:ext>
                </a:extLst>
              </p14:cNvPr>
              <p14:cNvContentPartPr/>
              <p14:nvPr/>
            </p14:nvContentPartPr>
            <p14:xfrm>
              <a:off x="4106518" y="2766008"/>
              <a:ext cx="188640" cy="45720"/>
            </p14:xfrm>
          </p:contentPart>
        </mc:Choice>
        <mc:Fallback xmlns="">
          <p:pic>
            <p:nvPicPr>
              <p:cNvPr id="8" name="Ink 7">
                <a:extLst>
                  <a:ext uri="{FF2B5EF4-FFF2-40B4-BE49-F238E27FC236}">
                    <a16:creationId xmlns:a16="http://schemas.microsoft.com/office/drawing/2014/main" id="{122BF255-2478-F38E-3815-F21953A4B0EB}"/>
                  </a:ext>
                </a:extLst>
              </p:cNvPr>
              <p:cNvPicPr/>
              <p:nvPr/>
            </p:nvPicPr>
            <p:blipFill>
              <a:blip r:embed="rId8"/>
              <a:stretch>
                <a:fillRect/>
              </a:stretch>
            </p:blipFill>
            <p:spPr>
              <a:xfrm>
                <a:off x="4088878" y="2748008"/>
                <a:ext cx="22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FE436AC3-CDA1-C7D8-7DFB-B2F3214B7BDB}"/>
                  </a:ext>
                </a:extLst>
              </p14:cNvPr>
              <p14:cNvContentPartPr/>
              <p14:nvPr/>
            </p14:nvContentPartPr>
            <p14:xfrm>
              <a:off x="4511158" y="2506808"/>
              <a:ext cx="316440" cy="470880"/>
            </p14:xfrm>
          </p:contentPart>
        </mc:Choice>
        <mc:Fallback xmlns="">
          <p:pic>
            <p:nvPicPr>
              <p:cNvPr id="11" name="Ink 10">
                <a:extLst>
                  <a:ext uri="{FF2B5EF4-FFF2-40B4-BE49-F238E27FC236}">
                    <a16:creationId xmlns:a16="http://schemas.microsoft.com/office/drawing/2014/main" id="{FE436AC3-CDA1-C7D8-7DFB-B2F3214B7BDB}"/>
                  </a:ext>
                </a:extLst>
              </p:cNvPr>
              <p:cNvPicPr/>
              <p:nvPr/>
            </p:nvPicPr>
            <p:blipFill>
              <a:blip r:embed="rId10"/>
              <a:stretch>
                <a:fillRect/>
              </a:stretch>
            </p:blipFill>
            <p:spPr>
              <a:xfrm>
                <a:off x="4493158" y="2488808"/>
                <a:ext cx="3520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9288C9C-F4F9-C3F1-EA30-1582C3FF25B4}"/>
                  </a:ext>
                </a:extLst>
              </p14:cNvPr>
              <p14:cNvContentPartPr/>
              <p14:nvPr/>
            </p14:nvContentPartPr>
            <p14:xfrm>
              <a:off x="4523398" y="2253728"/>
              <a:ext cx="32760" cy="27360"/>
            </p14:xfrm>
          </p:contentPart>
        </mc:Choice>
        <mc:Fallback xmlns="">
          <p:pic>
            <p:nvPicPr>
              <p:cNvPr id="12" name="Ink 11">
                <a:extLst>
                  <a:ext uri="{FF2B5EF4-FFF2-40B4-BE49-F238E27FC236}">
                    <a16:creationId xmlns:a16="http://schemas.microsoft.com/office/drawing/2014/main" id="{29288C9C-F4F9-C3F1-EA30-1582C3FF25B4}"/>
                  </a:ext>
                </a:extLst>
              </p:cNvPr>
              <p:cNvPicPr/>
              <p:nvPr/>
            </p:nvPicPr>
            <p:blipFill>
              <a:blip r:embed="rId12"/>
              <a:stretch>
                <a:fillRect/>
              </a:stretch>
            </p:blipFill>
            <p:spPr>
              <a:xfrm>
                <a:off x="4505758" y="2236088"/>
                <a:ext cx="68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6E96008C-E8EA-05CA-A6B7-9EAFE58DC409}"/>
                  </a:ext>
                </a:extLst>
              </p14:cNvPr>
              <p14:cNvContentPartPr/>
              <p14:nvPr/>
            </p14:nvContentPartPr>
            <p14:xfrm>
              <a:off x="3645718" y="3591488"/>
              <a:ext cx="264240" cy="25200"/>
            </p14:xfrm>
          </p:contentPart>
        </mc:Choice>
        <mc:Fallback xmlns="">
          <p:pic>
            <p:nvPicPr>
              <p:cNvPr id="23" name="Ink 22">
                <a:extLst>
                  <a:ext uri="{FF2B5EF4-FFF2-40B4-BE49-F238E27FC236}">
                    <a16:creationId xmlns:a16="http://schemas.microsoft.com/office/drawing/2014/main" id="{6E96008C-E8EA-05CA-A6B7-9EAFE58DC409}"/>
                  </a:ext>
                </a:extLst>
              </p:cNvPr>
              <p:cNvPicPr/>
              <p:nvPr/>
            </p:nvPicPr>
            <p:blipFill>
              <a:blip r:embed="rId14"/>
              <a:stretch>
                <a:fillRect/>
              </a:stretch>
            </p:blipFill>
            <p:spPr>
              <a:xfrm>
                <a:off x="3627718" y="3573848"/>
                <a:ext cx="29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D2009A0-D154-FB91-B052-3D9C45977384}"/>
                  </a:ext>
                </a:extLst>
              </p14:cNvPr>
              <p14:cNvContentPartPr/>
              <p14:nvPr/>
            </p14:nvContentPartPr>
            <p14:xfrm>
              <a:off x="3714838" y="3691928"/>
              <a:ext cx="205560" cy="92880"/>
            </p14:xfrm>
          </p:contentPart>
        </mc:Choice>
        <mc:Fallback xmlns="">
          <p:pic>
            <p:nvPicPr>
              <p:cNvPr id="24" name="Ink 23">
                <a:extLst>
                  <a:ext uri="{FF2B5EF4-FFF2-40B4-BE49-F238E27FC236}">
                    <a16:creationId xmlns:a16="http://schemas.microsoft.com/office/drawing/2014/main" id="{BD2009A0-D154-FB91-B052-3D9C45977384}"/>
                  </a:ext>
                </a:extLst>
              </p:cNvPr>
              <p:cNvPicPr/>
              <p:nvPr/>
            </p:nvPicPr>
            <p:blipFill>
              <a:blip r:embed="rId16"/>
              <a:stretch>
                <a:fillRect/>
              </a:stretch>
            </p:blipFill>
            <p:spPr>
              <a:xfrm>
                <a:off x="3697198" y="3674288"/>
                <a:ext cx="241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0F25FAAE-3410-57B5-1E1C-FD0E917864D9}"/>
                  </a:ext>
                </a:extLst>
              </p14:cNvPr>
              <p14:cNvContentPartPr/>
              <p14:nvPr/>
            </p14:nvContentPartPr>
            <p14:xfrm>
              <a:off x="4131718" y="3702008"/>
              <a:ext cx="258840" cy="133920"/>
            </p14:xfrm>
          </p:contentPart>
        </mc:Choice>
        <mc:Fallback xmlns="">
          <p:pic>
            <p:nvPicPr>
              <p:cNvPr id="42" name="Ink 41">
                <a:extLst>
                  <a:ext uri="{FF2B5EF4-FFF2-40B4-BE49-F238E27FC236}">
                    <a16:creationId xmlns:a16="http://schemas.microsoft.com/office/drawing/2014/main" id="{0F25FAAE-3410-57B5-1E1C-FD0E917864D9}"/>
                  </a:ext>
                </a:extLst>
              </p:cNvPr>
              <p:cNvPicPr/>
              <p:nvPr/>
            </p:nvPicPr>
            <p:blipFill>
              <a:blip r:embed="rId18"/>
              <a:stretch>
                <a:fillRect/>
              </a:stretch>
            </p:blipFill>
            <p:spPr>
              <a:xfrm>
                <a:off x="4114078" y="3684008"/>
                <a:ext cx="294480" cy="169560"/>
              </a:xfrm>
              <a:prstGeom prst="rect">
                <a:avLst/>
              </a:prstGeom>
            </p:spPr>
          </p:pic>
        </mc:Fallback>
      </mc:AlternateContent>
      <p:grpSp>
        <p:nvGrpSpPr>
          <p:cNvPr id="46" name="Group 45">
            <a:extLst>
              <a:ext uri="{FF2B5EF4-FFF2-40B4-BE49-F238E27FC236}">
                <a16:creationId xmlns:a16="http://schemas.microsoft.com/office/drawing/2014/main" id="{CB8FAC34-CD74-05CC-F7C6-86E2FFDF8763}"/>
              </a:ext>
            </a:extLst>
          </p:cNvPr>
          <p:cNvGrpSpPr/>
          <p:nvPr/>
        </p:nvGrpSpPr>
        <p:grpSpPr>
          <a:xfrm>
            <a:off x="4264918" y="3206648"/>
            <a:ext cx="848880" cy="526320"/>
            <a:chOff x="4626659" y="3116213"/>
            <a:chExt cx="848880" cy="526320"/>
          </a:xfrm>
        </p:grpSpPr>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59F328A9-5289-F581-D3A4-9AC3192CB216}"/>
                    </a:ext>
                  </a:extLst>
                </p14:cNvPr>
                <p14:cNvContentPartPr/>
                <p14:nvPr/>
              </p14:nvContentPartPr>
              <p14:xfrm>
                <a:off x="4626659" y="3289733"/>
                <a:ext cx="15480" cy="98640"/>
              </p14:xfrm>
            </p:contentPart>
          </mc:Choice>
          <mc:Fallback xmlns="">
            <p:pic>
              <p:nvPicPr>
                <p:cNvPr id="19" name="Ink 18">
                  <a:extLst>
                    <a:ext uri="{FF2B5EF4-FFF2-40B4-BE49-F238E27FC236}">
                      <a16:creationId xmlns:a16="http://schemas.microsoft.com/office/drawing/2014/main" id="{59F328A9-5289-F581-D3A4-9AC3192CB216}"/>
                    </a:ext>
                  </a:extLst>
                </p:cNvPr>
                <p:cNvPicPr/>
                <p:nvPr/>
              </p:nvPicPr>
              <p:blipFill>
                <a:blip r:embed="rId20"/>
                <a:stretch>
                  <a:fillRect/>
                </a:stretch>
              </p:blipFill>
              <p:spPr>
                <a:xfrm>
                  <a:off x="4609019" y="3272093"/>
                  <a:ext cx="5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413732DE-A231-30CA-95D9-DA7515FF1525}"/>
                    </a:ext>
                  </a:extLst>
                </p14:cNvPr>
                <p14:cNvContentPartPr/>
                <p14:nvPr/>
              </p14:nvContentPartPr>
              <p14:xfrm>
                <a:off x="4928699" y="3233573"/>
                <a:ext cx="360" cy="90360"/>
              </p14:xfrm>
            </p:contentPart>
          </mc:Choice>
          <mc:Fallback xmlns="">
            <p:pic>
              <p:nvPicPr>
                <p:cNvPr id="20" name="Ink 19">
                  <a:extLst>
                    <a:ext uri="{FF2B5EF4-FFF2-40B4-BE49-F238E27FC236}">
                      <a16:creationId xmlns:a16="http://schemas.microsoft.com/office/drawing/2014/main" id="{413732DE-A231-30CA-95D9-DA7515FF1525}"/>
                    </a:ext>
                  </a:extLst>
                </p:cNvPr>
                <p:cNvPicPr/>
                <p:nvPr/>
              </p:nvPicPr>
              <p:blipFill>
                <a:blip r:embed="rId22"/>
                <a:stretch>
                  <a:fillRect/>
                </a:stretch>
              </p:blipFill>
              <p:spPr>
                <a:xfrm>
                  <a:off x="4910699" y="3215933"/>
                  <a:ext cx="3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D2A976F9-ABA7-E8A1-5A98-FB161B07FAB1}"/>
                    </a:ext>
                  </a:extLst>
                </p14:cNvPr>
                <p14:cNvContentPartPr/>
                <p14:nvPr/>
              </p14:nvContentPartPr>
              <p14:xfrm>
                <a:off x="4803059" y="3116213"/>
                <a:ext cx="329760" cy="333000"/>
              </p14:xfrm>
            </p:contentPart>
          </mc:Choice>
          <mc:Fallback xmlns="">
            <p:pic>
              <p:nvPicPr>
                <p:cNvPr id="21" name="Ink 20">
                  <a:extLst>
                    <a:ext uri="{FF2B5EF4-FFF2-40B4-BE49-F238E27FC236}">
                      <a16:creationId xmlns:a16="http://schemas.microsoft.com/office/drawing/2014/main" id="{D2A976F9-ABA7-E8A1-5A98-FB161B07FAB1}"/>
                    </a:ext>
                  </a:extLst>
                </p:cNvPr>
                <p:cNvPicPr/>
                <p:nvPr/>
              </p:nvPicPr>
              <p:blipFill>
                <a:blip r:embed="rId24"/>
                <a:stretch>
                  <a:fillRect/>
                </a:stretch>
              </p:blipFill>
              <p:spPr>
                <a:xfrm>
                  <a:off x="4785059" y="3098573"/>
                  <a:ext cx="3654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E0A85933-ECD2-E357-0C35-605B6173BDD6}"/>
                    </a:ext>
                  </a:extLst>
                </p14:cNvPr>
                <p14:cNvContentPartPr/>
                <p14:nvPr/>
              </p14:nvContentPartPr>
              <p14:xfrm>
                <a:off x="5263139" y="3287213"/>
                <a:ext cx="212400" cy="114120"/>
              </p14:xfrm>
            </p:contentPart>
          </mc:Choice>
          <mc:Fallback xmlns="">
            <p:pic>
              <p:nvPicPr>
                <p:cNvPr id="28" name="Ink 27">
                  <a:extLst>
                    <a:ext uri="{FF2B5EF4-FFF2-40B4-BE49-F238E27FC236}">
                      <a16:creationId xmlns:a16="http://schemas.microsoft.com/office/drawing/2014/main" id="{E0A85933-ECD2-E357-0C35-605B6173BDD6}"/>
                    </a:ext>
                  </a:extLst>
                </p:cNvPr>
                <p:cNvPicPr/>
                <p:nvPr/>
              </p:nvPicPr>
              <p:blipFill>
                <a:blip r:embed="rId26"/>
                <a:stretch>
                  <a:fillRect/>
                </a:stretch>
              </p:blipFill>
              <p:spPr>
                <a:xfrm>
                  <a:off x="5245139" y="3269573"/>
                  <a:ext cx="24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EF793735-6512-3023-2715-77BE2C3D3078}"/>
                    </a:ext>
                  </a:extLst>
                </p14:cNvPr>
                <p14:cNvContentPartPr/>
                <p14:nvPr/>
              </p14:nvContentPartPr>
              <p14:xfrm>
                <a:off x="5263139" y="3444173"/>
                <a:ext cx="210960" cy="34920"/>
              </p14:xfrm>
            </p:contentPart>
          </mc:Choice>
          <mc:Fallback xmlns="">
            <p:pic>
              <p:nvPicPr>
                <p:cNvPr id="29" name="Ink 28">
                  <a:extLst>
                    <a:ext uri="{FF2B5EF4-FFF2-40B4-BE49-F238E27FC236}">
                      <a16:creationId xmlns:a16="http://schemas.microsoft.com/office/drawing/2014/main" id="{EF793735-6512-3023-2715-77BE2C3D3078}"/>
                    </a:ext>
                  </a:extLst>
                </p:cNvPr>
                <p:cNvPicPr/>
                <p:nvPr/>
              </p:nvPicPr>
              <p:blipFill>
                <a:blip r:embed="rId28"/>
                <a:stretch>
                  <a:fillRect/>
                </a:stretch>
              </p:blipFill>
              <p:spPr>
                <a:xfrm>
                  <a:off x="5245139" y="3426533"/>
                  <a:ext cx="24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8F012C7C-05BB-B299-A582-16779C28D7C0}"/>
                    </a:ext>
                  </a:extLst>
                </p14:cNvPr>
                <p14:cNvContentPartPr/>
                <p14:nvPr/>
              </p14:nvContentPartPr>
              <p14:xfrm>
                <a:off x="5017619" y="3479093"/>
                <a:ext cx="360" cy="360"/>
              </p14:xfrm>
            </p:contentPart>
          </mc:Choice>
          <mc:Fallback xmlns="">
            <p:pic>
              <p:nvPicPr>
                <p:cNvPr id="31" name="Ink 30">
                  <a:extLst>
                    <a:ext uri="{FF2B5EF4-FFF2-40B4-BE49-F238E27FC236}">
                      <a16:creationId xmlns:a16="http://schemas.microsoft.com/office/drawing/2014/main" id="{8F012C7C-05BB-B299-A582-16779C28D7C0}"/>
                    </a:ext>
                  </a:extLst>
                </p:cNvPr>
                <p:cNvPicPr/>
                <p:nvPr/>
              </p:nvPicPr>
              <p:blipFill>
                <a:blip r:embed="rId30"/>
                <a:stretch>
                  <a:fillRect/>
                </a:stretch>
              </p:blipFill>
              <p:spPr>
                <a:xfrm>
                  <a:off x="4999979" y="34610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F85295C7-800A-020B-F007-72E7AFAC089D}"/>
                    </a:ext>
                  </a:extLst>
                </p14:cNvPr>
                <p14:cNvContentPartPr/>
                <p14:nvPr/>
              </p14:nvContentPartPr>
              <p14:xfrm>
                <a:off x="5051099" y="3557213"/>
                <a:ext cx="360" cy="360"/>
              </p14:xfrm>
            </p:contentPart>
          </mc:Choice>
          <mc:Fallback xmlns="">
            <p:pic>
              <p:nvPicPr>
                <p:cNvPr id="32" name="Ink 31">
                  <a:extLst>
                    <a:ext uri="{FF2B5EF4-FFF2-40B4-BE49-F238E27FC236}">
                      <a16:creationId xmlns:a16="http://schemas.microsoft.com/office/drawing/2014/main" id="{F85295C7-800A-020B-F007-72E7AFAC089D}"/>
                    </a:ext>
                  </a:extLst>
                </p:cNvPr>
                <p:cNvPicPr/>
                <p:nvPr/>
              </p:nvPicPr>
              <p:blipFill>
                <a:blip r:embed="rId30"/>
                <a:stretch>
                  <a:fillRect/>
                </a:stretch>
              </p:blipFill>
              <p:spPr>
                <a:xfrm>
                  <a:off x="5033459" y="35395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4F0EB3C7-0A5A-CE2B-EE62-E71F54926786}"/>
                    </a:ext>
                  </a:extLst>
                </p14:cNvPr>
                <p14:cNvContentPartPr/>
                <p14:nvPr/>
              </p14:nvContentPartPr>
              <p14:xfrm>
                <a:off x="5140379" y="3623813"/>
                <a:ext cx="18720" cy="360"/>
              </p14:xfrm>
            </p:contentPart>
          </mc:Choice>
          <mc:Fallback xmlns="">
            <p:pic>
              <p:nvPicPr>
                <p:cNvPr id="33" name="Ink 32">
                  <a:extLst>
                    <a:ext uri="{FF2B5EF4-FFF2-40B4-BE49-F238E27FC236}">
                      <a16:creationId xmlns:a16="http://schemas.microsoft.com/office/drawing/2014/main" id="{4F0EB3C7-0A5A-CE2B-EE62-E71F54926786}"/>
                    </a:ext>
                  </a:extLst>
                </p:cNvPr>
                <p:cNvPicPr/>
                <p:nvPr/>
              </p:nvPicPr>
              <p:blipFill>
                <a:blip r:embed="rId33"/>
                <a:stretch>
                  <a:fillRect/>
                </a:stretch>
              </p:blipFill>
              <p:spPr>
                <a:xfrm>
                  <a:off x="5122379" y="3605813"/>
                  <a:ext cx="54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25F54A6E-16BF-6910-318B-CA4C60F079E3}"/>
                    </a:ext>
                  </a:extLst>
                </p14:cNvPr>
                <p14:cNvContentPartPr/>
                <p14:nvPr/>
              </p14:nvContentPartPr>
              <p14:xfrm>
                <a:off x="5274299" y="3613013"/>
                <a:ext cx="2160" cy="360"/>
              </p14:xfrm>
            </p:contentPart>
          </mc:Choice>
          <mc:Fallback xmlns="">
            <p:pic>
              <p:nvPicPr>
                <p:cNvPr id="34" name="Ink 33">
                  <a:extLst>
                    <a:ext uri="{FF2B5EF4-FFF2-40B4-BE49-F238E27FC236}">
                      <a16:creationId xmlns:a16="http://schemas.microsoft.com/office/drawing/2014/main" id="{25F54A6E-16BF-6910-318B-CA4C60F079E3}"/>
                    </a:ext>
                  </a:extLst>
                </p:cNvPr>
                <p:cNvPicPr/>
                <p:nvPr/>
              </p:nvPicPr>
              <p:blipFill>
                <a:blip r:embed="rId35"/>
                <a:stretch>
                  <a:fillRect/>
                </a:stretch>
              </p:blipFill>
              <p:spPr>
                <a:xfrm>
                  <a:off x="5256659" y="3595013"/>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E9458637-75C2-CA2D-5E2B-4417AD96E2DF}"/>
                    </a:ext>
                  </a:extLst>
                </p14:cNvPr>
                <p14:cNvContentPartPr/>
                <p14:nvPr/>
              </p14:nvContentPartPr>
              <p14:xfrm>
                <a:off x="5363579" y="3579533"/>
                <a:ext cx="360" cy="360"/>
              </p14:xfrm>
            </p:contentPart>
          </mc:Choice>
          <mc:Fallback xmlns="">
            <p:pic>
              <p:nvPicPr>
                <p:cNvPr id="35" name="Ink 34">
                  <a:extLst>
                    <a:ext uri="{FF2B5EF4-FFF2-40B4-BE49-F238E27FC236}">
                      <a16:creationId xmlns:a16="http://schemas.microsoft.com/office/drawing/2014/main" id="{E9458637-75C2-CA2D-5E2B-4417AD96E2DF}"/>
                    </a:ext>
                  </a:extLst>
                </p:cNvPr>
                <p:cNvPicPr/>
                <p:nvPr/>
              </p:nvPicPr>
              <p:blipFill>
                <a:blip r:embed="rId30"/>
                <a:stretch>
                  <a:fillRect/>
                </a:stretch>
              </p:blipFill>
              <p:spPr>
                <a:xfrm>
                  <a:off x="5345579" y="356153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7883E170-2019-B8CE-1194-AA28D5B44B0E}"/>
                    </a:ext>
                  </a:extLst>
                </p14:cNvPr>
                <p14:cNvContentPartPr/>
                <p14:nvPr/>
              </p14:nvContentPartPr>
              <p14:xfrm>
                <a:off x="5419019" y="3534533"/>
                <a:ext cx="360" cy="360"/>
              </p14:xfrm>
            </p:contentPart>
          </mc:Choice>
          <mc:Fallback xmlns="">
            <p:pic>
              <p:nvPicPr>
                <p:cNvPr id="36" name="Ink 35">
                  <a:extLst>
                    <a:ext uri="{FF2B5EF4-FFF2-40B4-BE49-F238E27FC236}">
                      <a16:creationId xmlns:a16="http://schemas.microsoft.com/office/drawing/2014/main" id="{7883E170-2019-B8CE-1194-AA28D5B44B0E}"/>
                    </a:ext>
                  </a:extLst>
                </p:cNvPr>
                <p:cNvPicPr/>
                <p:nvPr/>
              </p:nvPicPr>
              <p:blipFill>
                <a:blip r:embed="rId30"/>
                <a:stretch>
                  <a:fillRect/>
                </a:stretch>
              </p:blipFill>
              <p:spPr>
                <a:xfrm>
                  <a:off x="5401379" y="35168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57E5F2FF-1B73-246F-5B77-44DE72D2D6D4}"/>
                    </a:ext>
                  </a:extLst>
                </p14:cNvPr>
                <p14:cNvContentPartPr/>
                <p14:nvPr/>
              </p14:nvContentPartPr>
              <p14:xfrm>
                <a:off x="4841579" y="3589253"/>
                <a:ext cx="210960" cy="53280"/>
              </p14:xfrm>
            </p:contentPart>
          </mc:Choice>
          <mc:Fallback xmlns="">
            <p:pic>
              <p:nvPicPr>
                <p:cNvPr id="45" name="Ink 44">
                  <a:extLst>
                    <a:ext uri="{FF2B5EF4-FFF2-40B4-BE49-F238E27FC236}">
                      <a16:creationId xmlns:a16="http://schemas.microsoft.com/office/drawing/2014/main" id="{57E5F2FF-1B73-246F-5B77-44DE72D2D6D4}"/>
                    </a:ext>
                  </a:extLst>
                </p:cNvPr>
                <p:cNvPicPr/>
                <p:nvPr/>
              </p:nvPicPr>
              <p:blipFill>
                <a:blip r:embed="rId39"/>
                <a:stretch>
                  <a:fillRect/>
                </a:stretch>
              </p:blipFill>
              <p:spPr>
                <a:xfrm>
                  <a:off x="4823579" y="3571613"/>
                  <a:ext cx="246600" cy="88920"/>
                </a:xfrm>
                <a:prstGeom prst="rect">
                  <a:avLst/>
                </a:prstGeom>
              </p:spPr>
            </p:pic>
          </mc:Fallback>
        </mc:AlternateContent>
      </p:grpSp>
      <p:grpSp>
        <p:nvGrpSpPr>
          <p:cNvPr id="82" name="Group 81">
            <a:extLst>
              <a:ext uri="{FF2B5EF4-FFF2-40B4-BE49-F238E27FC236}">
                <a16:creationId xmlns:a16="http://schemas.microsoft.com/office/drawing/2014/main" id="{A8CD3E2E-DA46-1707-DDD1-DE3CA0067968}"/>
              </a:ext>
            </a:extLst>
          </p:cNvPr>
          <p:cNvGrpSpPr/>
          <p:nvPr/>
        </p:nvGrpSpPr>
        <p:grpSpPr>
          <a:xfrm>
            <a:off x="4451038" y="4261088"/>
            <a:ext cx="383040" cy="306720"/>
            <a:chOff x="4812779" y="4170653"/>
            <a:chExt cx="383040" cy="306720"/>
          </a:xfrm>
        </p:grpSpPr>
        <mc:AlternateContent xmlns:mc="http://schemas.openxmlformats.org/markup-compatibility/2006" xmlns:p14="http://schemas.microsoft.com/office/powerpoint/2010/main">
          <mc:Choice Requires="p14">
            <p:contentPart p14:bwMode="auto" r:id="rId40">
              <p14:nvContentPartPr>
                <p14:cNvPr id="78" name="Ink 77">
                  <a:extLst>
                    <a:ext uri="{FF2B5EF4-FFF2-40B4-BE49-F238E27FC236}">
                      <a16:creationId xmlns:a16="http://schemas.microsoft.com/office/drawing/2014/main" id="{7A67AE35-D6E2-6FC6-A33A-6CCF31E60DC8}"/>
                    </a:ext>
                  </a:extLst>
                </p14:cNvPr>
                <p14:cNvContentPartPr/>
                <p14:nvPr/>
              </p14:nvContentPartPr>
              <p14:xfrm>
                <a:off x="4812779" y="4237613"/>
                <a:ext cx="181080" cy="239760"/>
              </p14:xfrm>
            </p:contentPart>
          </mc:Choice>
          <mc:Fallback xmlns="">
            <p:pic>
              <p:nvPicPr>
                <p:cNvPr id="78" name="Ink 77">
                  <a:extLst>
                    <a:ext uri="{FF2B5EF4-FFF2-40B4-BE49-F238E27FC236}">
                      <a16:creationId xmlns:a16="http://schemas.microsoft.com/office/drawing/2014/main" id="{7A67AE35-D6E2-6FC6-A33A-6CCF31E60DC8}"/>
                    </a:ext>
                  </a:extLst>
                </p:cNvPr>
                <p:cNvPicPr/>
                <p:nvPr/>
              </p:nvPicPr>
              <p:blipFill>
                <a:blip r:embed="rId41"/>
                <a:stretch>
                  <a:fillRect/>
                </a:stretch>
              </p:blipFill>
              <p:spPr>
                <a:xfrm>
                  <a:off x="4795139" y="4219613"/>
                  <a:ext cx="216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1" name="Ink 80">
                  <a:extLst>
                    <a:ext uri="{FF2B5EF4-FFF2-40B4-BE49-F238E27FC236}">
                      <a16:creationId xmlns:a16="http://schemas.microsoft.com/office/drawing/2014/main" id="{07F2D25D-EAB7-6CF2-6769-AA4CC9D8BB0F}"/>
                    </a:ext>
                  </a:extLst>
                </p14:cNvPr>
                <p14:cNvContentPartPr/>
                <p14:nvPr/>
              </p14:nvContentPartPr>
              <p14:xfrm>
                <a:off x="5070899" y="4170653"/>
                <a:ext cx="124920" cy="190080"/>
              </p14:xfrm>
            </p:contentPart>
          </mc:Choice>
          <mc:Fallback xmlns="">
            <p:pic>
              <p:nvPicPr>
                <p:cNvPr id="81" name="Ink 80">
                  <a:extLst>
                    <a:ext uri="{FF2B5EF4-FFF2-40B4-BE49-F238E27FC236}">
                      <a16:creationId xmlns:a16="http://schemas.microsoft.com/office/drawing/2014/main" id="{07F2D25D-EAB7-6CF2-6769-AA4CC9D8BB0F}"/>
                    </a:ext>
                  </a:extLst>
                </p:cNvPr>
                <p:cNvPicPr/>
                <p:nvPr/>
              </p:nvPicPr>
              <p:blipFill>
                <a:blip r:embed="rId43"/>
                <a:stretch>
                  <a:fillRect/>
                </a:stretch>
              </p:blipFill>
              <p:spPr>
                <a:xfrm>
                  <a:off x="5053259" y="4152653"/>
                  <a:ext cx="1605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90" name="Ink 89">
                <a:extLst>
                  <a:ext uri="{FF2B5EF4-FFF2-40B4-BE49-F238E27FC236}">
                    <a16:creationId xmlns:a16="http://schemas.microsoft.com/office/drawing/2014/main" id="{F9E009E2-A74F-5C41-57CB-6FC52AE3A781}"/>
                  </a:ext>
                </a:extLst>
              </p14:cNvPr>
              <p14:cNvContentPartPr/>
              <p14:nvPr/>
            </p14:nvContentPartPr>
            <p14:xfrm>
              <a:off x="2871718" y="3791648"/>
              <a:ext cx="919440" cy="733320"/>
            </p14:xfrm>
          </p:contentPart>
        </mc:Choice>
        <mc:Fallback xmlns="">
          <p:pic>
            <p:nvPicPr>
              <p:cNvPr id="90" name="Ink 89">
                <a:extLst>
                  <a:ext uri="{FF2B5EF4-FFF2-40B4-BE49-F238E27FC236}">
                    <a16:creationId xmlns:a16="http://schemas.microsoft.com/office/drawing/2014/main" id="{F9E009E2-A74F-5C41-57CB-6FC52AE3A781}"/>
                  </a:ext>
                </a:extLst>
              </p:cNvPr>
              <p:cNvPicPr/>
              <p:nvPr/>
            </p:nvPicPr>
            <p:blipFill>
              <a:blip r:embed="rId45"/>
              <a:stretch>
                <a:fillRect/>
              </a:stretch>
            </p:blipFill>
            <p:spPr>
              <a:xfrm>
                <a:off x="2854078" y="3773648"/>
                <a:ext cx="955080" cy="768960"/>
              </a:xfrm>
              <a:prstGeom prst="rect">
                <a:avLst/>
              </a:prstGeom>
            </p:spPr>
          </p:pic>
        </mc:Fallback>
      </mc:AlternateContent>
      <p:grpSp>
        <p:nvGrpSpPr>
          <p:cNvPr id="113" name="Group 112">
            <a:extLst>
              <a:ext uri="{FF2B5EF4-FFF2-40B4-BE49-F238E27FC236}">
                <a16:creationId xmlns:a16="http://schemas.microsoft.com/office/drawing/2014/main" id="{C9C8FDEA-7347-E424-279E-34415A396421}"/>
              </a:ext>
            </a:extLst>
          </p:cNvPr>
          <p:cNvGrpSpPr/>
          <p:nvPr/>
        </p:nvGrpSpPr>
        <p:grpSpPr>
          <a:xfrm>
            <a:off x="2662046" y="1951016"/>
            <a:ext cx="635400" cy="344520"/>
            <a:chOff x="2359620" y="2075328"/>
            <a:chExt cx="635400" cy="344520"/>
          </a:xfrm>
        </p:grpSpPr>
        <mc:AlternateContent xmlns:mc="http://schemas.openxmlformats.org/markup-compatibility/2006" xmlns:p14="http://schemas.microsoft.com/office/powerpoint/2010/main">
          <mc:Choice Requires="p14">
            <p:contentPart p14:bwMode="auto" r:id="rId46">
              <p14:nvContentPartPr>
                <p14:cNvPr id="105" name="Ink 104">
                  <a:extLst>
                    <a:ext uri="{FF2B5EF4-FFF2-40B4-BE49-F238E27FC236}">
                      <a16:creationId xmlns:a16="http://schemas.microsoft.com/office/drawing/2014/main" id="{4D50B30F-BCA7-0566-8F00-D8D40B2DFC25}"/>
                    </a:ext>
                  </a:extLst>
                </p14:cNvPr>
                <p14:cNvContentPartPr/>
                <p14:nvPr/>
              </p14:nvContentPartPr>
              <p14:xfrm>
                <a:off x="2455020" y="2145528"/>
                <a:ext cx="18000" cy="139680"/>
              </p14:xfrm>
            </p:contentPart>
          </mc:Choice>
          <mc:Fallback xmlns="">
            <p:pic>
              <p:nvPicPr>
                <p:cNvPr id="105" name="Ink 104">
                  <a:extLst>
                    <a:ext uri="{FF2B5EF4-FFF2-40B4-BE49-F238E27FC236}">
                      <a16:creationId xmlns:a16="http://schemas.microsoft.com/office/drawing/2014/main" id="{4D50B30F-BCA7-0566-8F00-D8D40B2DFC25}"/>
                    </a:ext>
                  </a:extLst>
                </p:cNvPr>
                <p:cNvPicPr/>
                <p:nvPr/>
              </p:nvPicPr>
              <p:blipFill>
                <a:blip r:embed="rId47"/>
                <a:stretch>
                  <a:fillRect/>
                </a:stretch>
              </p:blipFill>
              <p:spPr>
                <a:xfrm>
                  <a:off x="2446020" y="2136528"/>
                  <a:ext cx="35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Ink 105">
                  <a:extLst>
                    <a:ext uri="{FF2B5EF4-FFF2-40B4-BE49-F238E27FC236}">
                      <a16:creationId xmlns:a16="http://schemas.microsoft.com/office/drawing/2014/main" id="{792D64B3-0485-2F08-241C-AE1D7F234BDC}"/>
                    </a:ext>
                  </a:extLst>
                </p14:cNvPr>
                <p14:cNvContentPartPr/>
                <p14:nvPr/>
              </p14:nvContentPartPr>
              <p14:xfrm>
                <a:off x="2359620" y="2120328"/>
                <a:ext cx="158760" cy="51480"/>
              </p14:xfrm>
            </p:contentPart>
          </mc:Choice>
          <mc:Fallback xmlns="">
            <p:pic>
              <p:nvPicPr>
                <p:cNvPr id="106" name="Ink 105">
                  <a:extLst>
                    <a:ext uri="{FF2B5EF4-FFF2-40B4-BE49-F238E27FC236}">
                      <a16:creationId xmlns:a16="http://schemas.microsoft.com/office/drawing/2014/main" id="{792D64B3-0485-2F08-241C-AE1D7F234BDC}"/>
                    </a:ext>
                  </a:extLst>
                </p:cNvPr>
                <p:cNvPicPr/>
                <p:nvPr/>
              </p:nvPicPr>
              <p:blipFill>
                <a:blip r:embed="rId49"/>
                <a:stretch>
                  <a:fillRect/>
                </a:stretch>
              </p:blipFill>
              <p:spPr>
                <a:xfrm>
                  <a:off x="2350620" y="2111688"/>
                  <a:ext cx="17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7" name="Ink 106">
                  <a:extLst>
                    <a:ext uri="{FF2B5EF4-FFF2-40B4-BE49-F238E27FC236}">
                      <a16:creationId xmlns:a16="http://schemas.microsoft.com/office/drawing/2014/main" id="{62A73924-9191-350C-0DAB-B148E0090D7C}"/>
                    </a:ext>
                  </a:extLst>
                </p14:cNvPr>
                <p14:cNvContentPartPr/>
                <p14:nvPr/>
              </p14:nvContentPartPr>
              <p14:xfrm>
                <a:off x="2524500" y="2181168"/>
                <a:ext cx="45360" cy="78480"/>
              </p14:xfrm>
            </p:contentPart>
          </mc:Choice>
          <mc:Fallback xmlns="">
            <p:pic>
              <p:nvPicPr>
                <p:cNvPr id="107" name="Ink 106">
                  <a:extLst>
                    <a:ext uri="{FF2B5EF4-FFF2-40B4-BE49-F238E27FC236}">
                      <a16:creationId xmlns:a16="http://schemas.microsoft.com/office/drawing/2014/main" id="{62A73924-9191-350C-0DAB-B148E0090D7C}"/>
                    </a:ext>
                  </a:extLst>
                </p:cNvPr>
                <p:cNvPicPr/>
                <p:nvPr/>
              </p:nvPicPr>
              <p:blipFill>
                <a:blip r:embed="rId51"/>
                <a:stretch>
                  <a:fillRect/>
                </a:stretch>
              </p:blipFill>
              <p:spPr>
                <a:xfrm>
                  <a:off x="2515500" y="2172528"/>
                  <a:ext cx="63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8" name="Ink 107">
                  <a:extLst>
                    <a:ext uri="{FF2B5EF4-FFF2-40B4-BE49-F238E27FC236}">
                      <a16:creationId xmlns:a16="http://schemas.microsoft.com/office/drawing/2014/main" id="{C2DC8C6D-8D77-7ED5-CD34-8F7236DBEDDB}"/>
                    </a:ext>
                  </a:extLst>
                </p14:cNvPr>
                <p14:cNvContentPartPr/>
                <p14:nvPr/>
              </p14:nvContentPartPr>
              <p14:xfrm>
                <a:off x="2614860" y="2112048"/>
                <a:ext cx="11160" cy="171360"/>
              </p14:xfrm>
            </p:contentPart>
          </mc:Choice>
          <mc:Fallback xmlns="">
            <p:pic>
              <p:nvPicPr>
                <p:cNvPr id="108" name="Ink 107">
                  <a:extLst>
                    <a:ext uri="{FF2B5EF4-FFF2-40B4-BE49-F238E27FC236}">
                      <a16:creationId xmlns:a16="http://schemas.microsoft.com/office/drawing/2014/main" id="{C2DC8C6D-8D77-7ED5-CD34-8F7236DBEDDB}"/>
                    </a:ext>
                  </a:extLst>
                </p:cNvPr>
                <p:cNvPicPr/>
                <p:nvPr/>
              </p:nvPicPr>
              <p:blipFill>
                <a:blip r:embed="rId53"/>
                <a:stretch>
                  <a:fillRect/>
                </a:stretch>
              </p:blipFill>
              <p:spPr>
                <a:xfrm>
                  <a:off x="2606220" y="2103408"/>
                  <a:ext cx="28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9" name="Ink 108">
                  <a:extLst>
                    <a:ext uri="{FF2B5EF4-FFF2-40B4-BE49-F238E27FC236}">
                      <a16:creationId xmlns:a16="http://schemas.microsoft.com/office/drawing/2014/main" id="{1F08D0EB-9711-560F-C832-14F027A9444A}"/>
                    </a:ext>
                  </a:extLst>
                </p14:cNvPr>
                <p14:cNvContentPartPr/>
                <p14:nvPr/>
              </p14:nvContentPartPr>
              <p14:xfrm>
                <a:off x="2610180" y="2167488"/>
                <a:ext cx="151200" cy="77040"/>
              </p14:xfrm>
            </p:contentPart>
          </mc:Choice>
          <mc:Fallback xmlns="">
            <p:pic>
              <p:nvPicPr>
                <p:cNvPr id="109" name="Ink 108">
                  <a:extLst>
                    <a:ext uri="{FF2B5EF4-FFF2-40B4-BE49-F238E27FC236}">
                      <a16:creationId xmlns:a16="http://schemas.microsoft.com/office/drawing/2014/main" id="{1F08D0EB-9711-560F-C832-14F027A9444A}"/>
                    </a:ext>
                  </a:extLst>
                </p:cNvPr>
                <p:cNvPicPr/>
                <p:nvPr/>
              </p:nvPicPr>
              <p:blipFill>
                <a:blip r:embed="rId55"/>
                <a:stretch>
                  <a:fillRect/>
                </a:stretch>
              </p:blipFill>
              <p:spPr>
                <a:xfrm>
                  <a:off x="2601540" y="2158848"/>
                  <a:ext cx="168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0" name="Ink 109">
                  <a:extLst>
                    <a:ext uri="{FF2B5EF4-FFF2-40B4-BE49-F238E27FC236}">
                      <a16:creationId xmlns:a16="http://schemas.microsoft.com/office/drawing/2014/main" id="{CB6CE0C3-0275-4EB7-3545-A6156B508D67}"/>
                    </a:ext>
                  </a:extLst>
                </p14:cNvPr>
                <p14:cNvContentPartPr/>
                <p14:nvPr/>
              </p14:nvContentPartPr>
              <p14:xfrm>
                <a:off x="2802420" y="2086128"/>
                <a:ext cx="7560" cy="180360"/>
              </p14:xfrm>
            </p:contentPart>
          </mc:Choice>
          <mc:Fallback xmlns="">
            <p:pic>
              <p:nvPicPr>
                <p:cNvPr id="110" name="Ink 109">
                  <a:extLst>
                    <a:ext uri="{FF2B5EF4-FFF2-40B4-BE49-F238E27FC236}">
                      <a16:creationId xmlns:a16="http://schemas.microsoft.com/office/drawing/2014/main" id="{CB6CE0C3-0275-4EB7-3545-A6156B508D67}"/>
                    </a:ext>
                  </a:extLst>
                </p:cNvPr>
                <p:cNvPicPr/>
                <p:nvPr/>
              </p:nvPicPr>
              <p:blipFill>
                <a:blip r:embed="rId57"/>
                <a:stretch>
                  <a:fillRect/>
                </a:stretch>
              </p:blipFill>
              <p:spPr>
                <a:xfrm>
                  <a:off x="2793420" y="2077128"/>
                  <a:ext cx="25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1" name="Ink 110">
                  <a:extLst>
                    <a:ext uri="{FF2B5EF4-FFF2-40B4-BE49-F238E27FC236}">
                      <a16:creationId xmlns:a16="http://schemas.microsoft.com/office/drawing/2014/main" id="{486457D6-EB22-AF85-0C3E-F045F82FA0D4}"/>
                    </a:ext>
                  </a:extLst>
                </p14:cNvPr>
                <p14:cNvContentPartPr/>
                <p14:nvPr/>
              </p14:nvContentPartPr>
              <p14:xfrm>
                <a:off x="2862180" y="2075328"/>
                <a:ext cx="10080" cy="162360"/>
              </p14:xfrm>
            </p:contentPart>
          </mc:Choice>
          <mc:Fallback xmlns="">
            <p:pic>
              <p:nvPicPr>
                <p:cNvPr id="111" name="Ink 110">
                  <a:extLst>
                    <a:ext uri="{FF2B5EF4-FFF2-40B4-BE49-F238E27FC236}">
                      <a16:creationId xmlns:a16="http://schemas.microsoft.com/office/drawing/2014/main" id="{486457D6-EB22-AF85-0C3E-F045F82FA0D4}"/>
                    </a:ext>
                  </a:extLst>
                </p:cNvPr>
                <p:cNvPicPr/>
                <p:nvPr/>
              </p:nvPicPr>
              <p:blipFill>
                <a:blip r:embed="rId59"/>
                <a:stretch>
                  <a:fillRect/>
                </a:stretch>
              </p:blipFill>
              <p:spPr>
                <a:xfrm>
                  <a:off x="2853180" y="2066688"/>
                  <a:ext cx="27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Ink 111">
                  <a:extLst>
                    <a:ext uri="{FF2B5EF4-FFF2-40B4-BE49-F238E27FC236}">
                      <a16:creationId xmlns:a16="http://schemas.microsoft.com/office/drawing/2014/main" id="{07B6B6C2-EF74-41B9-82CD-6812DF4E691F}"/>
                    </a:ext>
                  </a:extLst>
                </p14:cNvPr>
                <p14:cNvContentPartPr/>
                <p14:nvPr/>
              </p14:nvContentPartPr>
              <p14:xfrm>
                <a:off x="2902860" y="2166768"/>
                <a:ext cx="92160" cy="253080"/>
              </p14:xfrm>
            </p:contentPart>
          </mc:Choice>
          <mc:Fallback xmlns="">
            <p:pic>
              <p:nvPicPr>
                <p:cNvPr id="112" name="Ink 111">
                  <a:extLst>
                    <a:ext uri="{FF2B5EF4-FFF2-40B4-BE49-F238E27FC236}">
                      <a16:creationId xmlns:a16="http://schemas.microsoft.com/office/drawing/2014/main" id="{07B6B6C2-EF74-41B9-82CD-6812DF4E691F}"/>
                    </a:ext>
                  </a:extLst>
                </p:cNvPr>
                <p:cNvPicPr/>
                <p:nvPr/>
              </p:nvPicPr>
              <p:blipFill>
                <a:blip r:embed="rId61"/>
                <a:stretch>
                  <a:fillRect/>
                </a:stretch>
              </p:blipFill>
              <p:spPr>
                <a:xfrm>
                  <a:off x="2894220" y="2158128"/>
                  <a:ext cx="109800" cy="270720"/>
                </a:xfrm>
                <a:prstGeom prst="rect">
                  <a:avLst/>
                </a:prstGeom>
              </p:spPr>
            </p:pic>
          </mc:Fallback>
        </mc:AlternateContent>
      </p:grpSp>
      <p:grpSp>
        <p:nvGrpSpPr>
          <p:cNvPr id="132" name="Group 131">
            <a:extLst>
              <a:ext uri="{FF2B5EF4-FFF2-40B4-BE49-F238E27FC236}">
                <a16:creationId xmlns:a16="http://schemas.microsoft.com/office/drawing/2014/main" id="{DE3E8FD7-5FB4-D975-C2B8-EB2934A207E9}"/>
              </a:ext>
            </a:extLst>
          </p:cNvPr>
          <p:cNvGrpSpPr/>
          <p:nvPr/>
        </p:nvGrpSpPr>
        <p:grpSpPr>
          <a:xfrm>
            <a:off x="3452246" y="1923419"/>
            <a:ext cx="262592" cy="207360"/>
            <a:chOff x="3149820" y="2047731"/>
            <a:chExt cx="262592" cy="207360"/>
          </a:xfrm>
        </p:grpSpPr>
        <mc:AlternateContent xmlns:mc="http://schemas.openxmlformats.org/markup-compatibility/2006" xmlns:p14="http://schemas.microsoft.com/office/powerpoint/2010/main">
          <mc:Choice Requires="p14">
            <p:contentPart p14:bwMode="auto" r:id="rId62">
              <p14:nvContentPartPr>
                <p14:cNvPr id="119" name="Ink 118">
                  <a:extLst>
                    <a:ext uri="{FF2B5EF4-FFF2-40B4-BE49-F238E27FC236}">
                      <a16:creationId xmlns:a16="http://schemas.microsoft.com/office/drawing/2014/main" id="{770D3B41-F6BF-6EDD-73D3-9A1CC86CFC77}"/>
                    </a:ext>
                  </a:extLst>
                </p14:cNvPr>
                <p14:cNvContentPartPr/>
                <p14:nvPr/>
              </p14:nvContentPartPr>
              <p14:xfrm>
                <a:off x="3149820" y="2116368"/>
                <a:ext cx="76320" cy="103320"/>
              </p14:xfrm>
            </p:contentPart>
          </mc:Choice>
          <mc:Fallback xmlns="">
            <p:pic>
              <p:nvPicPr>
                <p:cNvPr id="119" name="Ink 118">
                  <a:extLst>
                    <a:ext uri="{FF2B5EF4-FFF2-40B4-BE49-F238E27FC236}">
                      <a16:creationId xmlns:a16="http://schemas.microsoft.com/office/drawing/2014/main" id="{770D3B41-F6BF-6EDD-73D3-9A1CC86CFC77}"/>
                    </a:ext>
                  </a:extLst>
                </p:cNvPr>
                <p:cNvPicPr/>
                <p:nvPr/>
              </p:nvPicPr>
              <p:blipFill>
                <a:blip r:embed="rId63"/>
                <a:stretch>
                  <a:fillRect/>
                </a:stretch>
              </p:blipFill>
              <p:spPr>
                <a:xfrm>
                  <a:off x="3141180" y="2107368"/>
                  <a:ext cx="93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0" name="Ink 119">
                  <a:extLst>
                    <a:ext uri="{FF2B5EF4-FFF2-40B4-BE49-F238E27FC236}">
                      <a16:creationId xmlns:a16="http://schemas.microsoft.com/office/drawing/2014/main" id="{29FD005C-1B35-863A-389F-43CD73F60B22}"/>
                    </a:ext>
                  </a:extLst>
                </p14:cNvPr>
                <p14:cNvContentPartPr/>
                <p14:nvPr/>
              </p14:nvContentPartPr>
              <p14:xfrm>
                <a:off x="3255300" y="2121408"/>
                <a:ext cx="42480" cy="84240"/>
              </p14:xfrm>
            </p:contentPart>
          </mc:Choice>
          <mc:Fallback xmlns="">
            <p:pic>
              <p:nvPicPr>
                <p:cNvPr id="120" name="Ink 119">
                  <a:extLst>
                    <a:ext uri="{FF2B5EF4-FFF2-40B4-BE49-F238E27FC236}">
                      <a16:creationId xmlns:a16="http://schemas.microsoft.com/office/drawing/2014/main" id="{29FD005C-1B35-863A-389F-43CD73F60B22}"/>
                    </a:ext>
                  </a:extLst>
                </p:cNvPr>
                <p:cNvPicPr/>
                <p:nvPr/>
              </p:nvPicPr>
              <p:blipFill>
                <a:blip r:embed="rId65"/>
                <a:stretch>
                  <a:fillRect/>
                </a:stretch>
              </p:blipFill>
              <p:spPr>
                <a:xfrm>
                  <a:off x="3246300" y="2112408"/>
                  <a:ext cx="60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6" name="Ink 125">
                  <a:extLst>
                    <a:ext uri="{FF2B5EF4-FFF2-40B4-BE49-F238E27FC236}">
                      <a16:creationId xmlns:a16="http://schemas.microsoft.com/office/drawing/2014/main" id="{01F091DA-BB9C-FF52-62C6-17A5681E02DC}"/>
                    </a:ext>
                  </a:extLst>
                </p14:cNvPr>
                <p14:cNvContentPartPr/>
                <p14:nvPr/>
              </p14:nvContentPartPr>
              <p14:xfrm>
                <a:off x="3355892" y="2047731"/>
                <a:ext cx="4320" cy="207360"/>
              </p14:xfrm>
            </p:contentPart>
          </mc:Choice>
          <mc:Fallback xmlns="">
            <p:pic>
              <p:nvPicPr>
                <p:cNvPr id="126" name="Ink 125">
                  <a:extLst>
                    <a:ext uri="{FF2B5EF4-FFF2-40B4-BE49-F238E27FC236}">
                      <a16:creationId xmlns:a16="http://schemas.microsoft.com/office/drawing/2014/main" id="{01F091DA-BB9C-FF52-62C6-17A5681E02DC}"/>
                    </a:ext>
                  </a:extLst>
                </p:cNvPr>
                <p:cNvPicPr/>
                <p:nvPr/>
              </p:nvPicPr>
              <p:blipFill>
                <a:blip r:embed="rId67"/>
                <a:stretch>
                  <a:fillRect/>
                </a:stretch>
              </p:blipFill>
              <p:spPr>
                <a:xfrm>
                  <a:off x="3347252" y="2039091"/>
                  <a:ext cx="21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7" name="Ink 126">
                  <a:extLst>
                    <a:ext uri="{FF2B5EF4-FFF2-40B4-BE49-F238E27FC236}">
                      <a16:creationId xmlns:a16="http://schemas.microsoft.com/office/drawing/2014/main" id="{A6A667AF-71BE-1E39-63E6-78252EA3260B}"/>
                    </a:ext>
                  </a:extLst>
                </p14:cNvPr>
                <p14:cNvContentPartPr/>
                <p14:nvPr/>
              </p14:nvContentPartPr>
              <p14:xfrm>
                <a:off x="3353732" y="2092011"/>
                <a:ext cx="58680" cy="8640"/>
              </p14:xfrm>
            </p:contentPart>
          </mc:Choice>
          <mc:Fallback xmlns="">
            <p:pic>
              <p:nvPicPr>
                <p:cNvPr id="127" name="Ink 126">
                  <a:extLst>
                    <a:ext uri="{FF2B5EF4-FFF2-40B4-BE49-F238E27FC236}">
                      <a16:creationId xmlns:a16="http://schemas.microsoft.com/office/drawing/2014/main" id="{A6A667AF-71BE-1E39-63E6-78252EA3260B}"/>
                    </a:ext>
                  </a:extLst>
                </p:cNvPr>
                <p:cNvPicPr/>
                <p:nvPr/>
              </p:nvPicPr>
              <p:blipFill>
                <a:blip r:embed="rId69"/>
                <a:stretch>
                  <a:fillRect/>
                </a:stretch>
              </p:blipFill>
              <p:spPr>
                <a:xfrm>
                  <a:off x="3344732" y="2083371"/>
                  <a:ext cx="76320" cy="26280"/>
                </a:xfrm>
                <a:prstGeom prst="rect">
                  <a:avLst/>
                </a:prstGeom>
              </p:spPr>
            </p:pic>
          </mc:Fallback>
        </mc:AlternateContent>
      </p:grpSp>
      <p:grpSp>
        <p:nvGrpSpPr>
          <p:cNvPr id="131" name="Group 130">
            <a:extLst>
              <a:ext uri="{FF2B5EF4-FFF2-40B4-BE49-F238E27FC236}">
                <a16:creationId xmlns:a16="http://schemas.microsoft.com/office/drawing/2014/main" id="{6CD28F19-15D7-1CA9-D4A8-28DD0E330B33}"/>
              </a:ext>
            </a:extLst>
          </p:cNvPr>
          <p:cNvGrpSpPr/>
          <p:nvPr/>
        </p:nvGrpSpPr>
        <p:grpSpPr>
          <a:xfrm>
            <a:off x="2947678" y="2317259"/>
            <a:ext cx="391680" cy="170640"/>
            <a:chOff x="2645252" y="2441571"/>
            <a:chExt cx="391680" cy="170640"/>
          </a:xfrm>
        </p:grpSpPr>
        <mc:AlternateContent xmlns:mc="http://schemas.openxmlformats.org/markup-compatibility/2006" xmlns:p14="http://schemas.microsoft.com/office/powerpoint/2010/main">
          <mc:Choice Requires="p14">
            <p:contentPart p14:bwMode="auto" r:id="rId70">
              <p14:nvContentPartPr>
                <p14:cNvPr id="128" name="Ink 127">
                  <a:extLst>
                    <a:ext uri="{FF2B5EF4-FFF2-40B4-BE49-F238E27FC236}">
                      <a16:creationId xmlns:a16="http://schemas.microsoft.com/office/drawing/2014/main" id="{6ADB6BA8-6BD4-2A24-896E-F356C0C13001}"/>
                    </a:ext>
                  </a:extLst>
                </p14:cNvPr>
                <p14:cNvContentPartPr/>
                <p14:nvPr/>
              </p14:nvContentPartPr>
              <p14:xfrm>
                <a:off x="2645252" y="2481891"/>
                <a:ext cx="87840" cy="130320"/>
              </p14:xfrm>
            </p:contentPart>
          </mc:Choice>
          <mc:Fallback xmlns="">
            <p:pic>
              <p:nvPicPr>
                <p:cNvPr id="128" name="Ink 127">
                  <a:extLst>
                    <a:ext uri="{FF2B5EF4-FFF2-40B4-BE49-F238E27FC236}">
                      <a16:creationId xmlns:a16="http://schemas.microsoft.com/office/drawing/2014/main" id="{6ADB6BA8-6BD4-2A24-896E-F356C0C13001}"/>
                    </a:ext>
                  </a:extLst>
                </p:cNvPr>
                <p:cNvPicPr/>
                <p:nvPr/>
              </p:nvPicPr>
              <p:blipFill>
                <a:blip r:embed="rId71"/>
                <a:stretch>
                  <a:fillRect/>
                </a:stretch>
              </p:blipFill>
              <p:spPr>
                <a:xfrm>
                  <a:off x="2636612" y="2472891"/>
                  <a:ext cx="105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9" name="Ink 128">
                  <a:extLst>
                    <a:ext uri="{FF2B5EF4-FFF2-40B4-BE49-F238E27FC236}">
                      <a16:creationId xmlns:a16="http://schemas.microsoft.com/office/drawing/2014/main" id="{AAF839CF-BC94-3CCD-BFF0-F43B88845DC5}"/>
                    </a:ext>
                  </a:extLst>
                </p14:cNvPr>
                <p14:cNvContentPartPr/>
                <p14:nvPr/>
              </p14:nvContentPartPr>
              <p14:xfrm>
                <a:off x="2792132" y="2498811"/>
                <a:ext cx="107640" cy="87120"/>
              </p14:xfrm>
            </p:contentPart>
          </mc:Choice>
          <mc:Fallback xmlns="">
            <p:pic>
              <p:nvPicPr>
                <p:cNvPr id="129" name="Ink 128">
                  <a:extLst>
                    <a:ext uri="{FF2B5EF4-FFF2-40B4-BE49-F238E27FC236}">
                      <a16:creationId xmlns:a16="http://schemas.microsoft.com/office/drawing/2014/main" id="{AAF839CF-BC94-3CCD-BFF0-F43B88845DC5}"/>
                    </a:ext>
                  </a:extLst>
                </p:cNvPr>
                <p:cNvPicPr/>
                <p:nvPr/>
              </p:nvPicPr>
              <p:blipFill>
                <a:blip r:embed="rId73"/>
                <a:stretch>
                  <a:fillRect/>
                </a:stretch>
              </p:blipFill>
              <p:spPr>
                <a:xfrm>
                  <a:off x="2783492" y="2490171"/>
                  <a:ext cx="125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0" name="Ink 129">
                  <a:extLst>
                    <a:ext uri="{FF2B5EF4-FFF2-40B4-BE49-F238E27FC236}">
                      <a16:creationId xmlns:a16="http://schemas.microsoft.com/office/drawing/2014/main" id="{EE67CCDA-D5E3-6EE4-30C9-E89A470DDD7F}"/>
                    </a:ext>
                  </a:extLst>
                </p14:cNvPr>
                <p14:cNvContentPartPr/>
                <p14:nvPr/>
              </p14:nvContentPartPr>
              <p14:xfrm>
                <a:off x="2991212" y="2441571"/>
                <a:ext cx="45720" cy="161280"/>
              </p14:xfrm>
            </p:contentPart>
          </mc:Choice>
          <mc:Fallback xmlns="">
            <p:pic>
              <p:nvPicPr>
                <p:cNvPr id="130" name="Ink 129">
                  <a:extLst>
                    <a:ext uri="{FF2B5EF4-FFF2-40B4-BE49-F238E27FC236}">
                      <a16:creationId xmlns:a16="http://schemas.microsoft.com/office/drawing/2014/main" id="{EE67CCDA-D5E3-6EE4-30C9-E89A470DDD7F}"/>
                    </a:ext>
                  </a:extLst>
                </p:cNvPr>
                <p:cNvPicPr/>
                <p:nvPr/>
              </p:nvPicPr>
              <p:blipFill>
                <a:blip r:embed="rId75"/>
                <a:stretch>
                  <a:fillRect/>
                </a:stretch>
              </p:blipFill>
              <p:spPr>
                <a:xfrm>
                  <a:off x="2982212" y="2432571"/>
                  <a:ext cx="63360" cy="178920"/>
                </a:xfrm>
                <a:prstGeom prst="rect">
                  <a:avLst/>
                </a:prstGeom>
              </p:spPr>
            </p:pic>
          </mc:Fallback>
        </mc:AlternateContent>
      </p:grpSp>
      <p:sp>
        <p:nvSpPr>
          <p:cNvPr id="135" name="Title 1">
            <a:extLst>
              <a:ext uri="{FF2B5EF4-FFF2-40B4-BE49-F238E27FC236}">
                <a16:creationId xmlns:a16="http://schemas.microsoft.com/office/drawing/2014/main" id="{81114F08-AB4F-C68B-3009-A51D480D14DC}"/>
              </a:ext>
            </a:extLst>
          </p:cNvPr>
          <p:cNvSpPr txBox="1">
            <a:spLocks/>
          </p:cNvSpPr>
          <p:nvPr/>
        </p:nvSpPr>
        <p:spPr>
          <a:xfrm>
            <a:off x="5997030" y="1850940"/>
            <a:ext cx="4129331" cy="655868"/>
          </a:xfrm>
          <a:prstGeom prst="rect">
            <a:avLst/>
          </a:prstGeom>
          <a:no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latin typeface="Aptos" panose="020B0004020202020204" pitchFamily="34" charset="0"/>
              </a:rPr>
              <a:t>Residential Proxies</a:t>
            </a:r>
            <a:endParaRPr lang="en-GB" sz="3200" i="1" dirty="0">
              <a:latin typeface="Aptos" panose="020B0004020202020204" pitchFamily="34" charset="0"/>
            </a:endParaRPr>
          </a:p>
        </p:txBody>
      </p:sp>
      <p:sp>
        <p:nvSpPr>
          <p:cNvPr id="136" name="Title 1">
            <a:extLst>
              <a:ext uri="{FF2B5EF4-FFF2-40B4-BE49-F238E27FC236}">
                <a16:creationId xmlns:a16="http://schemas.microsoft.com/office/drawing/2014/main" id="{1A27C6DE-D96B-4365-652D-16A18FC664D0}"/>
              </a:ext>
            </a:extLst>
          </p:cNvPr>
          <p:cNvSpPr txBox="1">
            <a:spLocks/>
          </p:cNvSpPr>
          <p:nvPr/>
        </p:nvSpPr>
        <p:spPr>
          <a:xfrm>
            <a:off x="5997030" y="2694099"/>
            <a:ext cx="4322395" cy="1876086"/>
          </a:xfrm>
          <a:prstGeom prst="rect">
            <a:avLst/>
          </a:prstGeom>
          <a:noFill/>
        </p:spPr>
        <p:txBody>
          <a:bodyPr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sz="2400" dirty="0">
                <a:latin typeface="Aptos" panose="020B0004020202020204" pitchFamily="34" charset="0"/>
              </a:rPr>
              <a:t>Cloudflare: </a:t>
            </a:r>
            <a:br>
              <a:rPr lang="en-US" sz="2400" dirty="0">
                <a:latin typeface="Aptos" panose="020B0004020202020204" pitchFamily="34" charset="0"/>
              </a:rPr>
            </a:br>
            <a:r>
              <a:rPr lang="en-US" sz="1800" dirty="0">
                <a:latin typeface="Aptos" panose="020B0004020202020204" pitchFamily="34" charset="0"/>
              </a:rPr>
              <a:t>LLM, based on </a:t>
            </a:r>
            <a:r>
              <a:rPr lang="en-US" sz="1800" dirty="0" err="1">
                <a:latin typeface="Aptos" panose="020B0004020202020204" pitchFamily="34" charset="0"/>
              </a:rPr>
              <a:t>behaviours</a:t>
            </a:r>
            <a:r>
              <a:rPr lang="en-US" sz="1800" dirty="0">
                <a:latin typeface="Aptos" panose="020B0004020202020204" pitchFamily="34" charset="0"/>
              </a:rPr>
              <a:t> and anomaly</a:t>
            </a:r>
          </a:p>
          <a:p>
            <a:pPr marL="457200" indent="-457200">
              <a:lnSpc>
                <a:spcPct val="100000"/>
              </a:lnSpc>
              <a:buFont typeface="Arial" panose="020B0604020202020204" pitchFamily="34" charset="0"/>
              <a:buChar char="•"/>
            </a:pPr>
            <a:r>
              <a:rPr lang="en-US" sz="2400" dirty="0">
                <a:latin typeface="Aptos" panose="020B0004020202020204" pitchFamily="34" charset="0"/>
              </a:rPr>
              <a:t>Amadeus IT: </a:t>
            </a:r>
            <a:br>
              <a:rPr lang="en-US" sz="2400" dirty="0">
                <a:latin typeface="Aptos" panose="020B0004020202020204" pitchFamily="34" charset="0"/>
              </a:rPr>
            </a:br>
            <a:r>
              <a:rPr lang="en-US" sz="1600" dirty="0">
                <a:latin typeface="Aptos" panose="020B0004020202020204" pitchFamily="34" charset="0"/>
              </a:rPr>
              <a:t>difference in Round Trip Time between TCP and TLS layers</a:t>
            </a:r>
            <a:endParaRPr lang="en-GB" sz="2400" dirty="0">
              <a:latin typeface="Aptos" panose="020B0004020202020204" pitchFamily="34" charset="0"/>
            </a:endParaRPr>
          </a:p>
        </p:txBody>
      </p:sp>
    </p:spTree>
    <p:extLst>
      <p:ext uri="{BB962C8B-B14F-4D97-AF65-F5344CB8AC3E}">
        <p14:creationId xmlns:p14="http://schemas.microsoft.com/office/powerpoint/2010/main" val="382803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DA5AF-1B8F-99FC-4DA2-9358D9BB9BF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9DC2863-F6AB-E281-D600-327D41C645E4}"/>
              </a:ext>
            </a:extLst>
          </p:cNvPr>
          <p:cNvGrpSpPr>
            <a:grpSpLocks noChangeAspect="1"/>
          </p:cNvGrpSpPr>
          <p:nvPr/>
        </p:nvGrpSpPr>
        <p:grpSpPr>
          <a:xfrm>
            <a:off x="8989915" y="3180902"/>
            <a:ext cx="1378480" cy="1378480"/>
            <a:chOff x="8324222" y="2354594"/>
            <a:chExt cx="2514600" cy="2514600"/>
          </a:xfrm>
        </p:grpSpPr>
        <p:pic>
          <p:nvPicPr>
            <p:cNvPr id="58" name="Graphic 57" descr="Fingerprint outline">
              <a:extLst>
                <a:ext uri="{FF2B5EF4-FFF2-40B4-BE49-F238E27FC236}">
                  <a16:creationId xmlns:a16="http://schemas.microsoft.com/office/drawing/2014/main" id="{E9A469AA-DE99-74DB-1267-4A5F5F1B59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11567" y="2831123"/>
              <a:ext cx="1037492" cy="1037492"/>
            </a:xfrm>
            <a:prstGeom prst="rect">
              <a:avLst/>
            </a:prstGeom>
          </p:spPr>
        </p:pic>
        <p:pic>
          <p:nvPicPr>
            <p:cNvPr id="60" name="Graphic 59" descr="Magnifying glass outline">
              <a:extLst>
                <a:ext uri="{FF2B5EF4-FFF2-40B4-BE49-F238E27FC236}">
                  <a16:creationId xmlns:a16="http://schemas.microsoft.com/office/drawing/2014/main" id="{0AD11822-53E2-7A8A-51C2-1334E8D96C7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24222" y="2354594"/>
              <a:ext cx="2514600" cy="2514600"/>
            </a:xfrm>
            <a:prstGeom prst="rect">
              <a:avLst/>
            </a:prstGeom>
          </p:spPr>
        </p:pic>
      </p:grpSp>
      <p:pic>
        <p:nvPicPr>
          <p:cNvPr id="54" name="Picture 53" descr="A cartoon of a child&#10;&#10;AI-generated content may be incorrect.">
            <a:extLst>
              <a:ext uri="{FF2B5EF4-FFF2-40B4-BE49-F238E27FC236}">
                <a16:creationId xmlns:a16="http://schemas.microsoft.com/office/drawing/2014/main" id="{A90BB639-C999-0013-028F-EAE21007D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693295" y="2933349"/>
            <a:ext cx="1923989" cy="1923989"/>
          </a:xfrm>
          <a:prstGeom prst="rect">
            <a:avLst/>
          </a:prstGeom>
        </p:spPr>
      </p:pic>
      <p:sp>
        <p:nvSpPr>
          <p:cNvPr id="37" name="Title 1">
            <a:extLst>
              <a:ext uri="{FF2B5EF4-FFF2-40B4-BE49-F238E27FC236}">
                <a16:creationId xmlns:a16="http://schemas.microsoft.com/office/drawing/2014/main" id="{F4DAD047-E4E3-0A51-9BE3-44373DE7ECD3}"/>
              </a:ext>
            </a:extLst>
          </p:cNvPr>
          <p:cNvSpPr txBox="1">
            <a:spLocks/>
          </p:cNvSpPr>
          <p:nvPr/>
        </p:nvSpPr>
        <p:spPr>
          <a:xfrm>
            <a:off x="892720" y="1438367"/>
            <a:ext cx="3934767" cy="92218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1800" dirty="0">
                <a:latin typeface="Aptos" panose="020B0004020202020204" pitchFamily="34" charset="0"/>
              </a:rPr>
              <a:t>Residential Proxy</a:t>
            </a:r>
            <a:br>
              <a:rPr lang="en-US" sz="3200" dirty="0">
                <a:latin typeface="Aptos" panose="020B0004020202020204" pitchFamily="34" charset="0"/>
              </a:rPr>
            </a:br>
            <a:r>
              <a:rPr lang="en-US" sz="3200" dirty="0">
                <a:latin typeface="Aptos" panose="020B0004020202020204" pitchFamily="34" charset="0"/>
              </a:rPr>
              <a:t>TLS fingerprinting</a:t>
            </a:r>
            <a:endParaRPr lang="en-GB" sz="3200" dirty="0">
              <a:latin typeface="Aptos" panose="020B0004020202020204" pitchFamily="34" charset="0"/>
            </a:endParaRPr>
          </a:p>
        </p:txBody>
      </p:sp>
      <p:sp>
        <p:nvSpPr>
          <p:cNvPr id="38" name="Content Placeholder 2">
            <a:extLst>
              <a:ext uri="{FF2B5EF4-FFF2-40B4-BE49-F238E27FC236}">
                <a16:creationId xmlns:a16="http://schemas.microsoft.com/office/drawing/2014/main" id="{48E8CBF2-1E9E-F6CA-263B-8116C326A674}"/>
              </a:ext>
            </a:extLst>
          </p:cNvPr>
          <p:cNvSpPr txBox="1">
            <a:spLocks/>
          </p:cNvSpPr>
          <p:nvPr/>
        </p:nvSpPr>
        <p:spPr>
          <a:xfrm>
            <a:off x="892720" y="2503415"/>
            <a:ext cx="5879480" cy="2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ptos" panose="020B0004020202020204" pitchFamily="34" charset="0"/>
              </a:rPr>
              <a:t>JA4+ fingerprinting standard developed by </a:t>
            </a:r>
            <a:r>
              <a:rPr lang="en-US" sz="2400" dirty="0" err="1">
                <a:latin typeface="Aptos" panose="020B0004020202020204" pitchFamily="34" charset="0"/>
              </a:rPr>
              <a:t>FoxIO</a:t>
            </a:r>
            <a:endParaRPr lang="en-US" sz="2400" dirty="0">
              <a:latin typeface="Aptos" panose="020B0004020202020204" pitchFamily="34" charset="0"/>
            </a:endParaRPr>
          </a:p>
          <a:p>
            <a:r>
              <a:rPr lang="en-US" sz="2400" dirty="0">
                <a:latin typeface="Aptos" panose="020B0004020202020204" pitchFamily="34" charset="0"/>
              </a:rPr>
              <a:t>Captures the characteristic of TLS handshake</a:t>
            </a:r>
          </a:p>
          <a:p>
            <a:pPr lvl="1"/>
            <a:r>
              <a:rPr lang="en-US" sz="2000" dirty="0">
                <a:latin typeface="Aptos" panose="020B0004020202020204" pitchFamily="34" charset="0"/>
              </a:rPr>
              <a:t>Truncated hashed of cipher suites, extensions, protocols and so on</a:t>
            </a:r>
          </a:p>
          <a:p>
            <a:r>
              <a:rPr lang="en-US" sz="2400" dirty="0">
                <a:latin typeface="Aptos" panose="020B0004020202020204" pitchFamily="34" charset="0"/>
              </a:rPr>
              <a:t>Anomalies + existing mitigation tools</a:t>
            </a:r>
          </a:p>
          <a:p>
            <a:pPr lvl="1"/>
            <a:endParaRPr lang="en-US" sz="2000" dirty="0">
              <a:latin typeface="Aptos" panose="020B0004020202020204" pitchFamily="34" charset="0"/>
            </a:endParaRPr>
          </a:p>
          <a:p>
            <a:endParaRPr lang="en-GB" sz="2400" dirty="0">
              <a:latin typeface="Aptos" panose="020B00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F4820541-26CE-809D-1901-602851D24622}"/>
                  </a:ext>
                </a:extLst>
              </p14:cNvPr>
              <p14:cNvContentPartPr/>
              <p14:nvPr/>
            </p14:nvContentPartPr>
            <p14:xfrm>
              <a:off x="8674555" y="3984044"/>
              <a:ext cx="297720" cy="211680"/>
            </p14:xfrm>
          </p:contentPart>
        </mc:Choice>
        <mc:Fallback xmlns="">
          <p:pic>
            <p:nvPicPr>
              <p:cNvPr id="50" name="Ink 49">
                <a:extLst>
                  <a:ext uri="{FF2B5EF4-FFF2-40B4-BE49-F238E27FC236}">
                    <a16:creationId xmlns:a16="http://schemas.microsoft.com/office/drawing/2014/main" id="{F4820541-26CE-809D-1901-602851D24622}"/>
                  </a:ext>
                </a:extLst>
              </p:cNvPr>
              <p:cNvPicPr/>
              <p:nvPr/>
            </p:nvPicPr>
            <p:blipFill>
              <a:blip r:embed="rId9"/>
              <a:stretch>
                <a:fillRect/>
              </a:stretch>
            </p:blipFill>
            <p:spPr>
              <a:xfrm>
                <a:off x="8656555" y="3966044"/>
                <a:ext cx="333360" cy="247320"/>
              </a:xfrm>
              <a:prstGeom prst="rect">
                <a:avLst/>
              </a:prstGeom>
            </p:spPr>
          </p:pic>
        </mc:Fallback>
      </mc:AlternateContent>
      <p:grpSp>
        <p:nvGrpSpPr>
          <p:cNvPr id="68" name="Group 67">
            <a:extLst>
              <a:ext uri="{FF2B5EF4-FFF2-40B4-BE49-F238E27FC236}">
                <a16:creationId xmlns:a16="http://schemas.microsoft.com/office/drawing/2014/main" id="{BE1B934E-796A-7512-DF07-0F9C746418B4}"/>
              </a:ext>
            </a:extLst>
          </p:cNvPr>
          <p:cNvGrpSpPr/>
          <p:nvPr/>
        </p:nvGrpSpPr>
        <p:grpSpPr>
          <a:xfrm>
            <a:off x="8109715" y="3149564"/>
            <a:ext cx="380160" cy="412560"/>
            <a:chOff x="8662500" y="3417660"/>
            <a:chExt cx="380160" cy="412560"/>
          </a:xfrm>
        </p:grpSpPr>
        <mc:AlternateContent xmlns:mc="http://schemas.openxmlformats.org/markup-compatibility/2006" xmlns:p14="http://schemas.microsoft.com/office/powerpoint/2010/main">
          <mc:Choice Requires="p14">
            <p:contentPart p14:bwMode="auto" r:id="rId10">
              <p14:nvContentPartPr>
                <p14:cNvPr id="64" name="Ink 63">
                  <a:extLst>
                    <a:ext uri="{FF2B5EF4-FFF2-40B4-BE49-F238E27FC236}">
                      <a16:creationId xmlns:a16="http://schemas.microsoft.com/office/drawing/2014/main" id="{F1881FB2-A823-4E50-CD5D-9EDC3B6E272D}"/>
                    </a:ext>
                  </a:extLst>
                </p14:cNvPr>
                <p14:cNvContentPartPr/>
                <p14:nvPr/>
              </p14:nvContentPartPr>
              <p14:xfrm>
                <a:off x="8662500" y="3468420"/>
                <a:ext cx="213840" cy="361800"/>
              </p14:xfrm>
            </p:contentPart>
          </mc:Choice>
          <mc:Fallback xmlns="">
            <p:pic>
              <p:nvPicPr>
                <p:cNvPr id="64" name="Ink 63">
                  <a:extLst>
                    <a:ext uri="{FF2B5EF4-FFF2-40B4-BE49-F238E27FC236}">
                      <a16:creationId xmlns:a16="http://schemas.microsoft.com/office/drawing/2014/main" id="{F1881FB2-A823-4E50-CD5D-9EDC3B6E272D}"/>
                    </a:ext>
                  </a:extLst>
                </p:cNvPr>
                <p:cNvPicPr/>
                <p:nvPr/>
              </p:nvPicPr>
              <p:blipFill>
                <a:blip r:embed="rId11"/>
                <a:stretch>
                  <a:fillRect/>
                </a:stretch>
              </p:blipFill>
              <p:spPr>
                <a:xfrm>
                  <a:off x="8644860" y="3450420"/>
                  <a:ext cx="249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5" name="Ink 64">
                  <a:extLst>
                    <a:ext uri="{FF2B5EF4-FFF2-40B4-BE49-F238E27FC236}">
                      <a16:creationId xmlns:a16="http://schemas.microsoft.com/office/drawing/2014/main" id="{736B6439-4CD1-3E6A-EAB5-D4341FDBE04C}"/>
                    </a:ext>
                  </a:extLst>
                </p14:cNvPr>
                <p14:cNvContentPartPr/>
                <p14:nvPr/>
              </p14:nvContentPartPr>
              <p14:xfrm>
                <a:off x="8677260" y="3663900"/>
                <a:ext cx="105120" cy="47160"/>
              </p14:xfrm>
            </p:contentPart>
          </mc:Choice>
          <mc:Fallback xmlns="">
            <p:pic>
              <p:nvPicPr>
                <p:cNvPr id="65" name="Ink 64">
                  <a:extLst>
                    <a:ext uri="{FF2B5EF4-FFF2-40B4-BE49-F238E27FC236}">
                      <a16:creationId xmlns:a16="http://schemas.microsoft.com/office/drawing/2014/main" id="{736B6439-4CD1-3E6A-EAB5-D4341FDBE04C}"/>
                    </a:ext>
                  </a:extLst>
                </p:cNvPr>
                <p:cNvPicPr/>
                <p:nvPr/>
              </p:nvPicPr>
              <p:blipFill>
                <a:blip r:embed="rId13"/>
                <a:stretch>
                  <a:fillRect/>
                </a:stretch>
              </p:blipFill>
              <p:spPr>
                <a:xfrm>
                  <a:off x="8659260" y="3646260"/>
                  <a:ext cx="140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5">
                  <a:extLst>
                    <a:ext uri="{FF2B5EF4-FFF2-40B4-BE49-F238E27FC236}">
                      <a16:creationId xmlns:a16="http://schemas.microsoft.com/office/drawing/2014/main" id="{FB2957A5-D2FE-DE45-3CFB-69328CA3CF24}"/>
                    </a:ext>
                  </a:extLst>
                </p14:cNvPr>
                <p14:cNvContentPartPr/>
                <p14:nvPr/>
              </p14:nvContentPartPr>
              <p14:xfrm>
                <a:off x="8930700" y="3543300"/>
                <a:ext cx="111960" cy="205560"/>
              </p14:xfrm>
            </p:contentPart>
          </mc:Choice>
          <mc:Fallback xmlns="">
            <p:pic>
              <p:nvPicPr>
                <p:cNvPr id="66" name="Ink 65">
                  <a:extLst>
                    <a:ext uri="{FF2B5EF4-FFF2-40B4-BE49-F238E27FC236}">
                      <a16:creationId xmlns:a16="http://schemas.microsoft.com/office/drawing/2014/main" id="{FB2957A5-D2FE-DE45-3CFB-69328CA3CF24}"/>
                    </a:ext>
                  </a:extLst>
                </p:cNvPr>
                <p:cNvPicPr/>
                <p:nvPr/>
              </p:nvPicPr>
              <p:blipFill>
                <a:blip r:embed="rId15"/>
                <a:stretch>
                  <a:fillRect/>
                </a:stretch>
              </p:blipFill>
              <p:spPr>
                <a:xfrm>
                  <a:off x="8912700" y="3525300"/>
                  <a:ext cx="147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7" name="Ink 66">
                  <a:extLst>
                    <a:ext uri="{FF2B5EF4-FFF2-40B4-BE49-F238E27FC236}">
                      <a16:creationId xmlns:a16="http://schemas.microsoft.com/office/drawing/2014/main" id="{35242D7F-257F-9C42-4203-B4FAF8296975}"/>
                    </a:ext>
                  </a:extLst>
                </p14:cNvPr>
                <p14:cNvContentPartPr/>
                <p14:nvPr/>
              </p14:nvContentPartPr>
              <p14:xfrm>
                <a:off x="8953020" y="3417660"/>
                <a:ext cx="360" cy="19440"/>
              </p14:xfrm>
            </p:contentPart>
          </mc:Choice>
          <mc:Fallback xmlns="">
            <p:pic>
              <p:nvPicPr>
                <p:cNvPr id="67" name="Ink 66">
                  <a:extLst>
                    <a:ext uri="{FF2B5EF4-FFF2-40B4-BE49-F238E27FC236}">
                      <a16:creationId xmlns:a16="http://schemas.microsoft.com/office/drawing/2014/main" id="{35242D7F-257F-9C42-4203-B4FAF8296975}"/>
                    </a:ext>
                  </a:extLst>
                </p:cNvPr>
                <p:cNvPicPr/>
                <p:nvPr/>
              </p:nvPicPr>
              <p:blipFill>
                <a:blip r:embed="rId17"/>
                <a:stretch>
                  <a:fillRect/>
                </a:stretch>
              </p:blipFill>
              <p:spPr>
                <a:xfrm>
                  <a:off x="8935380" y="3399660"/>
                  <a:ext cx="36000" cy="55080"/>
                </a:xfrm>
                <a:prstGeom prst="rect">
                  <a:avLst/>
                </a:prstGeom>
              </p:spPr>
            </p:pic>
          </mc:Fallback>
        </mc:AlternateContent>
      </p:grpSp>
      <p:grpSp>
        <p:nvGrpSpPr>
          <p:cNvPr id="92" name="Group 91">
            <a:extLst>
              <a:ext uri="{FF2B5EF4-FFF2-40B4-BE49-F238E27FC236}">
                <a16:creationId xmlns:a16="http://schemas.microsoft.com/office/drawing/2014/main" id="{01C8CA20-BB94-E416-8159-1835B01BDE99}"/>
              </a:ext>
            </a:extLst>
          </p:cNvPr>
          <p:cNvGrpSpPr/>
          <p:nvPr/>
        </p:nvGrpSpPr>
        <p:grpSpPr>
          <a:xfrm>
            <a:off x="7364515" y="3656444"/>
            <a:ext cx="1371600" cy="871560"/>
            <a:chOff x="7917300" y="3924540"/>
            <a:chExt cx="1371600" cy="871560"/>
          </a:xfrm>
        </p:grpSpPr>
        <mc:AlternateContent xmlns:mc="http://schemas.openxmlformats.org/markup-compatibility/2006" xmlns:p14="http://schemas.microsoft.com/office/powerpoint/2010/main">
          <mc:Choice Requires="p14">
            <p:contentPart p14:bwMode="auto" r:id="rId18">
              <p14:nvContentPartPr>
                <p14:cNvPr id="78" name="Ink 77">
                  <a:extLst>
                    <a:ext uri="{FF2B5EF4-FFF2-40B4-BE49-F238E27FC236}">
                      <a16:creationId xmlns:a16="http://schemas.microsoft.com/office/drawing/2014/main" id="{703EBE4E-6951-B873-3125-0905D98DF5C9}"/>
                    </a:ext>
                  </a:extLst>
                </p14:cNvPr>
                <p14:cNvContentPartPr/>
                <p14:nvPr/>
              </p14:nvContentPartPr>
              <p14:xfrm>
                <a:off x="8870940" y="3960540"/>
                <a:ext cx="6480" cy="54360"/>
              </p14:xfrm>
            </p:contentPart>
          </mc:Choice>
          <mc:Fallback xmlns="">
            <p:pic>
              <p:nvPicPr>
                <p:cNvPr id="78" name="Ink 77">
                  <a:extLst>
                    <a:ext uri="{FF2B5EF4-FFF2-40B4-BE49-F238E27FC236}">
                      <a16:creationId xmlns:a16="http://schemas.microsoft.com/office/drawing/2014/main" id="{703EBE4E-6951-B873-3125-0905D98DF5C9}"/>
                    </a:ext>
                  </a:extLst>
                </p:cNvPr>
                <p:cNvPicPr/>
                <p:nvPr/>
              </p:nvPicPr>
              <p:blipFill>
                <a:blip r:embed="rId19"/>
                <a:stretch>
                  <a:fillRect/>
                </a:stretch>
              </p:blipFill>
              <p:spPr>
                <a:xfrm>
                  <a:off x="8853300" y="3942540"/>
                  <a:ext cx="42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8">
                  <a:extLst>
                    <a:ext uri="{FF2B5EF4-FFF2-40B4-BE49-F238E27FC236}">
                      <a16:creationId xmlns:a16="http://schemas.microsoft.com/office/drawing/2014/main" id="{44E0AC54-649B-420A-FB6B-C6FD7C7FD509}"/>
                    </a:ext>
                  </a:extLst>
                </p14:cNvPr>
                <p14:cNvContentPartPr/>
                <p14:nvPr/>
              </p14:nvContentPartPr>
              <p14:xfrm>
                <a:off x="8808300" y="3924540"/>
                <a:ext cx="82080" cy="45720"/>
              </p14:xfrm>
            </p:contentPart>
          </mc:Choice>
          <mc:Fallback xmlns="">
            <p:pic>
              <p:nvPicPr>
                <p:cNvPr id="79" name="Ink 78">
                  <a:extLst>
                    <a:ext uri="{FF2B5EF4-FFF2-40B4-BE49-F238E27FC236}">
                      <a16:creationId xmlns:a16="http://schemas.microsoft.com/office/drawing/2014/main" id="{44E0AC54-649B-420A-FB6B-C6FD7C7FD509}"/>
                    </a:ext>
                  </a:extLst>
                </p:cNvPr>
                <p:cNvPicPr/>
                <p:nvPr/>
              </p:nvPicPr>
              <p:blipFill>
                <a:blip r:embed="rId21"/>
                <a:stretch>
                  <a:fillRect/>
                </a:stretch>
              </p:blipFill>
              <p:spPr>
                <a:xfrm>
                  <a:off x="8790660" y="3906540"/>
                  <a:ext cx="117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 name="Ink 80">
                  <a:extLst>
                    <a:ext uri="{FF2B5EF4-FFF2-40B4-BE49-F238E27FC236}">
                      <a16:creationId xmlns:a16="http://schemas.microsoft.com/office/drawing/2014/main" id="{2105C272-7E13-2086-FE7A-DADAC8A16DE7}"/>
                    </a:ext>
                  </a:extLst>
                </p14:cNvPr>
                <p14:cNvContentPartPr/>
                <p14:nvPr/>
              </p14:nvContentPartPr>
              <p14:xfrm>
                <a:off x="8956620" y="3929940"/>
                <a:ext cx="73440" cy="57240"/>
              </p14:xfrm>
            </p:contentPart>
          </mc:Choice>
          <mc:Fallback xmlns="">
            <p:pic>
              <p:nvPicPr>
                <p:cNvPr id="81" name="Ink 80">
                  <a:extLst>
                    <a:ext uri="{FF2B5EF4-FFF2-40B4-BE49-F238E27FC236}">
                      <a16:creationId xmlns:a16="http://schemas.microsoft.com/office/drawing/2014/main" id="{2105C272-7E13-2086-FE7A-DADAC8A16DE7}"/>
                    </a:ext>
                  </a:extLst>
                </p:cNvPr>
                <p:cNvPicPr/>
                <p:nvPr/>
              </p:nvPicPr>
              <p:blipFill>
                <a:blip r:embed="rId23"/>
                <a:stretch>
                  <a:fillRect/>
                </a:stretch>
              </p:blipFill>
              <p:spPr>
                <a:xfrm>
                  <a:off x="8938620" y="3911940"/>
                  <a:ext cx="10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3" name="Ink 82">
                  <a:extLst>
                    <a:ext uri="{FF2B5EF4-FFF2-40B4-BE49-F238E27FC236}">
                      <a16:creationId xmlns:a16="http://schemas.microsoft.com/office/drawing/2014/main" id="{E510F3F8-DC0F-89CF-96E8-E647EF31978D}"/>
                    </a:ext>
                  </a:extLst>
                </p14:cNvPr>
                <p14:cNvContentPartPr/>
                <p14:nvPr/>
              </p14:nvContentPartPr>
              <p14:xfrm>
                <a:off x="8533980" y="4061340"/>
                <a:ext cx="145080" cy="3600"/>
              </p14:xfrm>
            </p:contentPart>
          </mc:Choice>
          <mc:Fallback xmlns="">
            <p:pic>
              <p:nvPicPr>
                <p:cNvPr id="83" name="Ink 82">
                  <a:extLst>
                    <a:ext uri="{FF2B5EF4-FFF2-40B4-BE49-F238E27FC236}">
                      <a16:creationId xmlns:a16="http://schemas.microsoft.com/office/drawing/2014/main" id="{E510F3F8-DC0F-89CF-96E8-E647EF31978D}"/>
                    </a:ext>
                  </a:extLst>
                </p:cNvPr>
                <p:cNvPicPr/>
                <p:nvPr/>
              </p:nvPicPr>
              <p:blipFill>
                <a:blip r:embed="rId25"/>
                <a:stretch>
                  <a:fillRect/>
                </a:stretch>
              </p:blipFill>
              <p:spPr>
                <a:xfrm>
                  <a:off x="8516340" y="4043340"/>
                  <a:ext cx="180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4" name="Ink 83">
                  <a:extLst>
                    <a:ext uri="{FF2B5EF4-FFF2-40B4-BE49-F238E27FC236}">
                      <a16:creationId xmlns:a16="http://schemas.microsoft.com/office/drawing/2014/main" id="{A3BD7493-D29D-AE92-6604-E3D7DFED1CFD}"/>
                    </a:ext>
                  </a:extLst>
                </p14:cNvPr>
                <p14:cNvContentPartPr/>
                <p14:nvPr/>
              </p14:nvContentPartPr>
              <p14:xfrm>
                <a:off x="8557020" y="4122180"/>
                <a:ext cx="137520" cy="104760"/>
              </p14:xfrm>
            </p:contentPart>
          </mc:Choice>
          <mc:Fallback xmlns="">
            <p:pic>
              <p:nvPicPr>
                <p:cNvPr id="84" name="Ink 83">
                  <a:extLst>
                    <a:ext uri="{FF2B5EF4-FFF2-40B4-BE49-F238E27FC236}">
                      <a16:creationId xmlns:a16="http://schemas.microsoft.com/office/drawing/2014/main" id="{A3BD7493-D29D-AE92-6604-E3D7DFED1CFD}"/>
                    </a:ext>
                  </a:extLst>
                </p:cNvPr>
                <p:cNvPicPr/>
                <p:nvPr/>
              </p:nvPicPr>
              <p:blipFill>
                <a:blip r:embed="rId27"/>
                <a:stretch>
                  <a:fillRect/>
                </a:stretch>
              </p:blipFill>
              <p:spPr>
                <a:xfrm>
                  <a:off x="8539380" y="4104180"/>
                  <a:ext cx="173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Ink 84">
                  <a:extLst>
                    <a:ext uri="{FF2B5EF4-FFF2-40B4-BE49-F238E27FC236}">
                      <a16:creationId xmlns:a16="http://schemas.microsoft.com/office/drawing/2014/main" id="{913251D8-0B0C-A084-15F4-C88F82851D08}"/>
                    </a:ext>
                  </a:extLst>
                </p14:cNvPr>
                <p14:cNvContentPartPr/>
                <p14:nvPr/>
              </p14:nvContentPartPr>
              <p14:xfrm>
                <a:off x="9174420" y="3950820"/>
                <a:ext cx="82440" cy="42120"/>
              </p14:xfrm>
            </p:contentPart>
          </mc:Choice>
          <mc:Fallback xmlns="">
            <p:pic>
              <p:nvPicPr>
                <p:cNvPr id="85" name="Ink 84">
                  <a:extLst>
                    <a:ext uri="{FF2B5EF4-FFF2-40B4-BE49-F238E27FC236}">
                      <a16:creationId xmlns:a16="http://schemas.microsoft.com/office/drawing/2014/main" id="{913251D8-0B0C-A084-15F4-C88F82851D08}"/>
                    </a:ext>
                  </a:extLst>
                </p:cNvPr>
                <p:cNvPicPr/>
                <p:nvPr/>
              </p:nvPicPr>
              <p:blipFill>
                <a:blip r:embed="rId29"/>
                <a:stretch>
                  <a:fillRect/>
                </a:stretch>
              </p:blipFill>
              <p:spPr>
                <a:xfrm>
                  <a:off x="9156420" y="3932820"/>
                  <a:ext cx="118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6" name="Ink 85">
                  <a:extLst>
                    <a:ext uri="{FF2B5EF4-FFF2-40B4-BE49-F238E27FC236}">
                      <a16:creationId xmlns:a16="http://schemas.microsoft.com/office/drawing/2014/main" id="{D9CF6C55-8430-5A78-B82D-5C185339107A}"/>
                    </a:ext>
                  </a:extLst>
                </p14:cNvPr>
                <p14:cNvContentPartPr/>
                <p14:nvPr/>
              </p14:nvContentPartPr>
              <p14:xfrm>
                <a:off x="9181980" y="4055580"/>
                <a:ext cx="106920" cy="20880"/>
              </p14:xfrm>
            </p:contentPart>
          </mc:Choice>
          <mc:Fallback xmlns="">
            <p:pic>
              <p:nvPicPr>
                <p:cNvPr id="86" name="Ink 85">
                  <a:extLst>
                    <a:ext uri="{FF2B5EF4-FFF2-40B4-BE49-F238E27FC236}">
                      <a16:creationId xmlns:a16="http://schemas.microsoft.com/office/drawing/2014/main" id="{D9CF6C55-8430-5A78-B82D-5C185339107A}"/>
                    </a:ext>
                  </a:extLst>
                </p:cNvPr>
                <p:cNvPicPr/>
                <p:nvPr/>
              </p:nvPicPr>
              <p:blipFill>
                <a:blip r:embed="rId31"/>
                <a:stretch>
                  <a:fillRect/>
                </a:stretch>
              </p:blipFill>
              <p:spPr>
                <a:xfrm>
                  <a:off x="9164340" y="4037940"/>
                  <a:ext cx="142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1" name="Ink 90">
                  <a:extLst>
                    <a:ext uri="{FF2B5EF4-FFF2-40B4-BE49-F238E27FC236}">
                      <a16:creationId xmlns:a16="http://schemas.microsoft.com/office/drawing/2014/main" id="{FC6B9230-0C40-D02B-3BEB-9AF45DF26C7C}"/>
                    </a:ext>
                  </a:extLst>
                </p14:cNvPr>
                <p14:cNvContentPartPr/>
                <p14:nvPr/>
              </p14:nvContentPartPr>
              <p14:xfrm>
                <a:off x="7917300" y="4150260"/>
                <a:ext cx="681480" cy="645840"/>
              </p14:xfrm>
            </p:contentPart>
          </mc:Choice>
          <mc:Fallback xmlns="">
            <p:pic>
              <p:nvPicPr>
                <p:cNvPr id="91" name="Ink 90">
                  <a:extLst>
                    <a:ext uri="{FF2B5EF4-FFF2-40B4-BE49-F238E27FC236}">
                      <a16:creationId xmlns:a16="http://schemas.microsoft.com/office/drawing/2014/main" id="{FC6B9230-0C40-D02B-3BEB-9AF45DF26C7C}"/>
                    </a:ext>
                  </a:extLst>
                </p:cNvPr>
                <p:cNvPicPr/>
                <p:nvPr/>
              </p:nvPicPr>
              <p:blipFill>
                <a:blip r:embed="rId33"/>
                <a:stretch>
                  <a:fillRect/>
                </a:stretch>
              </p:blipFill>
              <p:spPr>
                <a:xfrm>
                  <a:off x="7899300" y="4132620"/>
                  <a:ext cx="717120" cy="68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93" name="Ink 92">
                <a:extLst>
                  <a:ext uri="{FF2B5EF4-FFF2-40B4-BE49-F238E27FC236}">
                    <a16:creationId xmlns:a16="http://schemas.microsoft.com/office/drawing/2014/main" id="{15D98B6A-8854-CBC0-D96B-7DF287874DA4}"/>
                  </a:ext>
                </a:extLst>
              </p14:cNvPr>
              <p14:cNvContentPartPr/>
              <p14:nvPr/>
            </p14:nvContentPartPr>
            <p14:xfrm>
              <a:off x="8418575" y="4278224"/>
              <a:ext cx="113040" cy="233640"/>
            </p14:xfrm>
          </p:contentPart>
        </mc:Choice>
        <mc:Fallback xmlns="">
          <p:pic>
            <p:nvPicPr>
              <p:cNvPr id="93" name="Ink 92">
                <a:extLst>
                  <a:ext uri="{FF2B5EF4-FFF2-40B4-BE49-F238E27FC236}">
                    <a16:creationId xmlns:a16="http://schemas.microsoft.com/office/drawing/2014/main" id="{15D98B6A-8854-CBC0-D96B-7DF287874DA4}"/>
                  </a:ext>
                </a:extLst>
              </p:cNvPr>
              <p:cNvPicPr/>
              <p:nvPr/>
            </p:nvPicPr>
            <p:blipFill>
              <a:blip r:embed="rId35"/>
              <a:stretch>
                <a:fillRect/>
              </a:stretch>
            </p:blipFill>
            <p:spPr>
              <a:xfrm>
                <a:off x="8400575" y="4260224"/>
                <a:ext cx="1486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9" name="Ink 118">
                <a:extLst>
                  <a:ext uri="{FF2B5EF4-FFF2-40B4-BE49-F238E27FC236}">
                    <a16:creationId xmlns:a16="http://schemas.microsoft.com/office/drawing/2014/main" id="{4B473C2D-27C8-21BF-511E-B6B1DB25272B}"/>
                  </a:ext>
                </a:extLst>
              </p14:cNvPr>
              <p14:cNvContentPartPr/>
              <p14:nvPr/>
            </p14:nvContentPartPr>
            <p14:xfrm>
              <a:off x="8526947" y="2104445"/>
              <a:ext cx="302760" cy="804600"/>
            </p14:xfrm>
          </p:contentPart>
        </mc:Choice>
        <mc:Fallback xmlns="">
          <p:pic>
            <p:nvPicPr>
              <p:cNvPr id="119" name="Ink 118">
                <a:extLst>
                  <a:ext uri="{FF2B5EF4-FFF2-40B4-BE49-F238E27FC236}">
                    <a16:creationId xmlns:a16="http://schemas.microsoft.com/office/drawing/2014/main" id="{4B473C2D-27C8-21BF-511E-B6B1DB25272B}"/>
                  </a:ext>
                </a:extLst>
              </p:cNvPr>
              <p:cNvPicPr/>
              <p:nvPr/>
            </p:nvPicPr>
            <p:blipFill>
              <a:blip r:embed="rId37"/>
              <a:stretch>
                <a:fillRect/>
              </a:stretch>
            </p:blipFill>
            <p:spPr>
              <a:xfrm>
                <a:off x="8517958" y="2095445"/>
                <a:ext cx="320379" cy="822240"/>
              </a:xfrm>
              <a:prstGeom prst="rect">
                <a:avLst/>
              </a:prstGeom>
            </p:spPr>
          </p:pic>
        </mc:Fallback>
      </mc:AlternateContent>
      <p:grpSp>
        <p:nvGrpSpPr>
          <p:cNvPr id="164" name="Group 163">
            <a:extLst>
              <a:ext uri="{FF2B5EF4-FFF2-40B4-BE49-F238E27FC236}">
                <a16:creationId xmlns:a16="http://schemas.microsoft.com/office/drawing/2014/main" id="{689C5A24-019F-34A6-F1A9-547BCB544233}"/>
              </a:ext>
            </a:extLst>
          </p:cNvPr>
          <p:cNvGrpSpPr/>
          <p:nvPr/>
        </p:nvGrpSpPr>
        <p:grpSpPr>
          <a:xfrm>
            <a:off x="9593627" y="2405045"/>
            <a:ext cx="1172880" cy="655200"/>
            <a:chOff x="10108312" y="2736641"/>
            <a:chExt cx="1172880" cy="655200"/>
          </a:xfrm>
        </p:grpSpPr>
        <mc:AlternateContent xmlns:mc="http://schemas.openxmlformats.org/markup-compatibility/2006" xmlns:p14="http://schemas.microsoft.com/office/powerpoint/2010/main">
          <mc:Choice Requires="p14">
            <p:contentPart p14:bwMode="auto" r:id="rId38">
              <p14:nvContentPartPr>
                <p14:cNvPr id="146" name="Ink 145">
                  <a:extLst>
                    <a:ext uri="{FF2B5EF4-FFF2-40B4-BE49-F238E27FC236}">
                      <a16:creationId xmlns:a16="http://schemas.microsoft.com/office/drawing/2014/main" id="{8D2FEDCE-6E20-7B25-0F75-146DD47CBA0B}"/>
                    </a:ext>
                  </a:extLst>
                </p14:cNvPr>
                <p14:cNvContentPartPr/>
                <p14:nvPr/>
              </p14:nvContentPartPr>
              <p14:xfrm>
                <a:off x="10377592" y="3129401"/>
                <a:ext cx="236880" cy="262440"/>
              </p14:xfrm>
            </p:contentPart>
          </mc:Choice>
          <mc:Fallback xmlns="">
            <p:pic>
              <p:nvPicPr>
                <p:cNvPr id="146" name="Ink 145">
                  <a:extLst>
                    <a:ext uri="{FF2B5EF4-FFF2-40B4-BE49-F238E27FC236}">
                      <a16:creationId xmlns:a16="http://schemas.microsoft.com/office/drawing/2014/main" id="{8D2FEDCE-6E20-7B25-0F75-146DD47CBA0B}"/>
                    </a:ext>
                  </a:extLst>
                </p:cNvPr>
                <p:cNvPicPr/>
                <p:nvPr/>
              </p:nvPicPr>
              <p:blipFill>
                <a:blip r:embed="rId39"/>
                <a:stretch>
                  <a:fillRect/>
                </a:stretch>
              </p:blipFill>
              <p:spPr>
                <a:xfrm>
                  <a:off x="10368952" y="3120401"/>
                  <a:ext cx="254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7" name="Ink 146">
                  <a:extLst>
                    <a:ext uri="{FF2B5EF4-FFF2-40B4-BE49-F238E27FC236}">
                      <a16:creationId xmlns:a16="http://schemas.microsoft.com/office/drawing/2014/main" id="{2C1BD49F-A198-8371-29DE-ADE6B358F4E9}"/>
                    </a:ext>
                  </a:extLst>
                </p14:cNvPr>
                <p14:cNvContentPartPr/>
                <p14:nvPr/>
              </p14:nvContentPartPr>
              <p14:xfrm>
                <a:off x="10108312" y="2818001"/>
                <a:ext cx="4320" cy="76680"/>
              </p14:xfrm>
            </p:contentPart>
          </mc:Choice>
          <mc:Fallback xmlns="">
            <p:pic>
              <p:nvPicPr>
                <p:cNvPr id="147" name="Ink 146">
                  <a:extLst>
                    <a:ext uri="{FF2B5EF4-FFF2-40B4-BE49-F238E27FC236}">
                      <a16:creationId xmlns:a16="http://schemas.microsoft.com/office/drawing/2014/main" id="{2C1BD49F-A198-8371-29DE-ADE6B358F4E9}"/>
                    </a:ext>
                  </a:extLst>
                </p:cNvPr>
                <p:cNvPicPr/>
                <p:nvPr/>
              </p:nvPicPr>
              <p:blipFill>
                <a:blip r:embed="rId41"/>
                <a:stretch>
                  <a:fillRect/>
                </a:stretch>
              </p:blipFill>
              <p:spPr>
                <a:xfrm>
                  <a:off x="10099312" y="2809361"/>
                  <a:ext cx="21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8" name="Ink 147">
                  <a:extLst>
                    <a:ext uri="{FF2B5EF4-FFF2-40B4-BE49-F238E27FC236}">
                      <a16:creationId xmlns:a16="http://schemas.microsoft.com/office/drawing/2014/main" id="{456D0CD8-202B-C2EF-40EB-A69531E3EBF4}"/>
                    </a:ext>
                  </a:extLst>
                </p14:cNvPr>
                <p14:cNvContentPartPr/>
                <p14:nvPr/>
              </p14:nvContentPartPr>
              <p14:xfrm>
                <a:off x="10114432" y="2743121"/>
                <a:ext cx="360" cy="360"/>
              </p14:xfrm>
            </p:contentPart>
          </mc:Choice>
          <mc:Fallback xmlns="">
            <p:pic>
              <p:nvPicPr>
                <p:cNvPr id="148" name="Ink 147">
                  <a:extLst>
                    <a:ext uri="{FF2B5EF4-FFF2-40B4-BE49-F238E27FC236}">
                      <a16:creationId xmlns:a16="http://schemas.microsoft.com/office/drawing/2014/main" id="{456D0CD8-202B-C2EF-40EB-A69531E3EBF4}"/>
                    </a:ext>
                  </a:extLst>
                </p:cNvPr>
                <p:cNvPicPr/>
                <p:nvPr/>
              </p:nvPicPr>
              <p:blipFill>
                <a:blip r:embed="rId43"/>
                <a:stretch>
                  <a:fillRect/>
                </a:stretch>
              </p:blipFill>
              <p:spPr>
                <a:xfrm>
                  <a:off x="10105792" y="27341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9" name="Ink 148">
                  <a:extLst>
                    <a:ext uri="{FF2B5EF4-FFF2-40B4-BE49-F238E27FC236}">
                      <a16:creationId xmlns:a16="http://schemas.microsoft.com/office/drawing/2014/main" id="{6AFFF6EB-888F-2954-CFA8-B48D3FA19B8B}"/>
                    </a:ext>
                  </a:extLst>
                </p14:cNvPr>
                <p14:cNvContentPartPr/>
                <p14:nvPr/>
              </p14:nvContentPartPr>
              <p14:xfrm>
                <a:off x="10164832" y="2805761"/>
                <a:ext cx="75960" cy="86400"/>
              </p14:xfrm>
            </p:contentPart>
          </mc:Choice>
          <mc:Fallback xmlns="">
            <p:pic>
              <p:nvPicPr>
                <p:cNvPr id="149" name="Ink 148">
                  <a:extLst>
                    <a:ext uri="{FF2B5EF4-FFF2-40B4-BE49-F238E27FC236}">
                      <a16:creationId xmlns:a16="http://schemas.microsoft.com/office/drawing/2014/main" id="{6AFFF6EB-888F-2954-CFA8-B48D3FA19B8B}"/>
                    </a:ext>
                  </a:extLst>
                </p:cNvPr>
                <p:cNvPicPr/>
                <p:nvPr/>
              </p:nvPicPr>
              <p:blipFill>
                <a:blip r:embed="rId45"/>
                <a:stretch>
                  <a:fillRect/>
                </a:stretch>
              </p:blipFill>
              <p:spPr>
                <a:xfrm>
                  <a:off x="10155832" y="2796761"/>
                  <a:ext cx="93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0" name="Ink 149">
                  <a:extLst>
                    <a:ext uri="{FF2B5EF4-FFF2-40B4-BE49-F238E27FC236}">
                      <a16:creationId xmlns:a16="http://schemas.microsoft.com/office/drawing/2014/main" id="{42BED67F-27F6-35FD-F7CA-3741DBF518EF}"/>
                    </a:ext>
                  </a:extLst>
                </p14:cNvPr>
                <p14:cNvContentPartPr/>
                <p14:nvPr/>
              </p14:nvContentPartPr>
              <p14:xfrm>
                <a:off x="10283632" y="2736641"/>
                <a:ext cx="16560" cy="141120"/>
              </p14:xfrm>
            </p:contentPart>
          </mc:Choice>
          <mc:Fallback xmlns="">
            <p:pic>
              <p:nvPicPr>
                <p:cNvPr id="150" name="Ink 149">
                  <a:extLst>
                    <a:ext uri="{FF2B5EF4-FFF2-40B4-BE49-F238E27FC236}">
                      <a16:creationId xmlns:a16="http://schemas.microsoft.com/office/drawing/2014/main" id="{42BED67F-27F6-35FD-F7CA-3741DBF518EF}"/>
                    </a:ext>
                  </a:extLst>
                </p:cNvPr>
                <p:cNvPicPr/>
                <p:nvPr/>
              </p:nvPicPr>
              <p:blipFill>
                <a:blip r:embed="rId47"/>
                <a:stretch>
                  <a:fillRect/>
                </a:stretch>
              </p:blipFill>
              <p:spPr>
                <a:xfrm>
                  <a:off x="10274632" y="2728001"/>
                  <a:ext cx="34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1" name="Ink 150">
                  <a:extLst>
                    <a:ext uri="{FF2B5EF4-FFF2-40B4-BE49-F238E27FC236}">
                      <a16:creationId xmlns:a16="http://schemas.microsoft.com/office/drawing/2014/main" id="{A1C3E73B-5202-1522-642C-89874396463B}"/>
                    </a:ext>
                  </a:extLst>
                </p14:cNvPr>
                <p14:cNvContentPartPr/>
                <p14:nvPr/>
              </p14:nvContentPartPr>
              <p14:xfrm>
                <a:off x="10290112" y="2788481"/>
                <a:ext cx="46440" cy="23760"/>
              </p14:xfrm>
            </p:contentPart>
          </mc:Choice>
          <mc:Fallback xmlns="">
            <p:pic>
              <p:nvPicPr>
                <p:cNvPr id="151" name="Ink 150">
                  <a:extLst>
                    <a:ext uri="{FF2B5EF4-FFF2-40B4-BE49-F238E27FC236}">
                      <a16:creationId xmlns:a16="http://schemas.microsoft.com/office/drawing/2014/main" id="{A1C3E73B-5202-1522-642C-89874396463B}"/>
                    </a:ext>
                  </a:extLst>
                </p:cNvPr>
                <p:cNvPicPr/>
                <p:nvPr/>
              </p:nvPicPr>
              <p:blipFill>
                <a:blip r:embed="rId49"/>
                <a:stretch>
                  <a:fillRect/>
                </a:stretch>
              </p:blipFill>
              <p:spPr>
                <a:xfrm>
                  <a:off x="10281112" y="2779841"/>
                  <a:ext cx="64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2" name="Ink 151">
                  <a:extLst>
                    <a:ext uri="{FF2B5EF4-FFF2-40B4-BE49-F238E27FC236}">
                      <a16:creationId xmlns:a16="http://schemas.microsoft.com/office/drawing/2014/main" id="{3420D40E-C28E-94C0-3CB0-1755CAB63A8C}"/>
                    </a:ext>
                  </a:extLst>
                </p14:cNvPr>
                <p14:cNvContentPartPr/>
                <p14:nvPr/>
              </p14:nvContentPartPr>
              <p14:xfrm>
                <a:off x="10365352" y="2789921"/>
                <a:ext cx="57240" cy="74160"/>
              </p14:xfrm>
            </p:contentPart>
          </mc:Choice>
          <mc:Fallback xmlns="">
            <p:pic>
              <p:nvPicPr>
                <p:cNvPr id="152" name="Ink 151">
                  <a:extLst>
                    <a:ext uri="{FF2B5EF4-FFF2-40B4-BE49-F238E27FC236}">
                      <a16:creationId xmlns:a16="http://schemas.microsoft.com/office/drawing/2014/main" id="{3420D40E-C28E-94C0-3CB0-1755CAB63A8C}"/>
                    </a:ext>
                  </a:extLst>
                </p:cNvPr>
                <p:cNvPicPr/>
                <p:nvPr/>
              </p:nvPicPr>
              <p:blipFill>
                <a:blip r:embed="rId51"/>
                <a:stretch>
                  <a:fillRect/>
                </a:stretch>
              </p:blipFill>
              <p:spPr>
                <a:xfrm>
                  <a:off x="10356352" y="2781281"/>
                  <a:ext cx="74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3" name="Ink 152">
                  <a:extLst>
                    <a:ext uri="{FF2B5EF4-FFF2-40B4-BE49-F238E27FC236}">
                      <a16:creationId xmlns:a16="http://schemas.microsoft.com/office/drawing/2014/main" id="{A74989F5-1B99-624D-B066-4D85D15B255D}"/>
                    </a:ext>
                  </a:extLst>
                </p14:cNvPr>
                <p14:cNvContentPartPr/>
                <p14:nvPr/>
              </p14:nvContentPartPr>
              <p14:xfrm>
                <a:off x="10446712" y="2786681"/>
                <a:ext cx="39240" cy="78840"/>
              </p14:xfrm>
            </p:contentPart>
          </mc:Choice>
          <mc:Fallback xmlns="">
            <p:pic>
              <p:nvPicPr>
                <p:cNvPr id="153" name="Ink 152">
                  <a:extLst>
                    <a:ext uri="{FF2B5EF4-FFF2-40B4-BE49-F238E27FC236}">
                      <a16:creationId xmlns:a16="http://schemas.microsoft.com/office/drawing/2014/main" id="{A74989F5-1B99-624D-B066-4D85D15B255D}"/>
                    </a:ext>
                  </a:extLst>
                </p:cNvPr>
                <p:cNvPicPr/>
                <p:nvPr/>
              </p:nvPicPr>
              <p:blipFill>
                <a:blip r:embed="rId53"/>
                <a:stretch>
                  <a:fillRect/>
                </a:stretch>
              </p:blipFill>
              <p:spPr>
                <a:xfrm>
                  <a:off x="10437712" y="2778041"/>
                  <a:ext cx="56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4" name="Ink 153">
                  <a:extLst>
                    <a:ext uri="{FF2B5EF4-FFF2-40B4-BE49-F238E27FC236}">
                      <a16:creationId xmlns:a16="http://schemas.microsoft.com/office/drawing/2014/main" id="{E174D590-2A54-2BC3-841D-B4642B776542}"/>
                    </a:ext>
                  </a:extLst>
                </p14:cNvPr>
                <p14:cNvContentPartPr/>
                <p14:nvPr/>
              </p14:nvContentPartPr>
              <p14:xfrm>
                <a:off x="10521592" y="2806841"/>
                <a:ext cx="72360" cy="82800"/>
              </p14:xfrm>
            </p:contentPart>
          </mc:Choice>
          <mc:Fallback xmlns="">
            <p:pic>
              <p:nvPicPr>
                <p:cNvPr id="154" name="Ink 153">
                  <a:extLst>
                    <a:ext uri="{FF2B5EF4-FFF2-40B4-BE49-F238E27FC236}">
                      <a16:creationId xmlns:a16="http://schemas.microsoft.com/office/drawing/2014/main" id="{E174D590-2A54-2BC3-841D-B4642B776542}"/>
                    </a:ext>
                  </a:extLst>
                </p:cNvPr>
                <p:cNvPicPr/>
                <p:nvPr/>
              </p:nvPicPr>
              <p:blipFill>
                <a:blip r:embed="rId55"/>
                <a:stretch>
                  <a:fillRect/>
                </a:stretch>
              </p:blipFill>
              <p:spPr>
                <a:xfrm>
                  <a:off x="10512592" y="2797841"/>
                  <a:ext cx="90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5" name="Ink 154">
                  <a:extLst>
                    <a:ext uri="{FF2B5EF4-FFF2-40B4-BE49-F238E27FC236}">
                      <a16:creationId xmlns:a16="http://schemas.microsoft.com/office/drawing/2014/main" id="{6C034B34-DF34-00B4-7DDC-FFD366511D3F}"/>
                    </a:ext>
                  </a:extLst>
                </p14:cNvPr>
                <p14:cNvContentPartPr/>
                <p14:nvPr/>
              </p14:nvContentPartPr>
              <p14:xfrm>
                <a:off x="10623112" y="2799641"/>
                <a:ext cx="49320" cy="115200"/>
              </p14:xfrm>
            </p:contentPart>
          </mc:Choice>
          <mc:Fallback xmlns="">
            <p:pic>
              <p:nvPicPr>
                <p:cNvPr id="155" name="Ink 154">
                  <a:extLst>
                    <a:ext uri="{FF2B5EF4-FFF2-40B4-BE49-F238E27FC236}">
                      <a16:creationId xmlns:a16="http://schemas.microsoft.com/office/drawing/2014/main" id="{6C034B34-DF34-00B4-7DDC-FFD366511D3F}"/>
                    </a:ext>
                  </a:extLst>
                </p:cNvPr>
                <p:cNvPicPr/>
                <p:nvPr/>
              </p:nvPicPr>
              <p:blipFill>
                <a:blip r:embed="rId57"/>
                <a:stretch>
                  <a:fillRect/>
                </a:stretch>
              </p:blipFill>
              <p:spPr>
                <a:xfrm>
                  <a:off x="10614112" y="2790641"/>
                  <a:ext cx="66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6" name="Ink 155">
                  <a:extLst>
                    <a:ext uri="{FF2B5EF4-FFF2-40B4-BE49-F238E27FC236}">
                      <a16:creationId xmlns:a16="http://schemas.microsoft.com/office/drawing/2014/main" id="{8F73B6A8-487B-EEB2-711C-D6491F4C83F0}"/>
                    </a:ext>
                  </a:extLst>
                </p14:cNvPr>
                <p14:cNvContentPartPr/>
                <p14:nvPr/>
              </p14:nvContentPartPr>
              <p14:xfrm>
                <a:off x="10722112" y="2780561"/>
                <a:ext cx="360" cy="105120"/>
              </p14:xfrm>
            </p:contentPart>
          </mc:Choice>
          <mc:Fallback xmlns="">
            <p:pic>
              <p:nvPicPr>
                <p:cNvPr id="156" name="Ink 155">
                  <a:extLst>
                    <a:ext uri="{FF2B5EF4-FFF2-40B4-BE49-F238E27FC236}">
                      <a16:creationId xmlns:a16="http://schemas.microsoft.com/office/drawing/2014/main" id="{8F73B6A8-487B-EEB2-711C-D6491F4C83F0}"/>
                    </a:ext>
                  </a:extLst>
                </p:cNvPr>
                <p:cNvPicPr/>
                <p:nvPr/>
              </p:nvPicPr>
              <p:blipFill>
                <a:blip r:embed="rId59"/>
                <a:stretch>
                  <a:fillRect/>
                </a:stretch>
              </p:blipFill>
              <p:spPr>
                <a:xfrm>
                  <a:off x="10713472" y="2771921"/>
                  <a:ext cx="18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7" name="Ink 156">
                  <a:extLst>
                    <a:ext uri="{FF2B5EF4-FFF2-40B4-BE49-F238E27FC236}">
                      <a16:creationId xmlns:a16="http://schemas.microsoft.com/office/drawing/2014/main" id="{EADD3801-D185-39CC-B909-C5478B423BCD}"/>
                    </a:ext>
                  </a:extLst>
                </p14:cNvPr>
                <p14:cNvContentPartPr/>
                <p14:nvPr/>
              </p14:nvContentPartPr>
              <p14:xfrm>
                <a:off x="10722112" y="2821241"/>
                <a:ext cx="72000" cy="73440"/>
              </p14:xfrm>
            </p:contentPart>
          </mc:Choice>
          <mc:Fallback xmlns="">
            <p:pic>
              <p:nvPicPr>
                <p:cNvPr id="157" name="Ink 156">
                  <a:extLst>
                    <a:ext uri="{FF2B5EF4-FFF2-40B4-BE49-F238E27FC236}">
                      <a16:creationId xmlns:a16="http://schemas.microsoft.com/office/drawing/2014/main" id="{EADD3801-D185-39CC-B909-C5478B423BCD}"/>
                    </a:ext>
                  </a:extLst>
                </p:cNvPr>
                <p:cNvPicPr/>
                <p:nvPr/>
              </p:nvPicPr>
              <p:blipFill>
                <a:blip r:embed="rId61"/>
                <a:stretch>
                  <a:fillRect/>
                </a:stretch>
              </p:blipFill>
              <p:spPr>
                <a:xfrm>
                  <a:off x="10713472" y="2812601"/>
                  <a:ext cx="8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8" name="Ink 157">
                  <a:extLst>
                    <a:ext uri="{FF2B5EF4-FFF2-40B4-BE49-F238E27FC236}">
                      <a16:creationId xmlns:a16="http://schemas.microsoft.com/office/drawing/2014/main" id="{6D02C013-F80D-BA85-FA8B-26306F211678}"/>
                    </a:ext>
                  </a:extLst>
                </p14:cNvPr>
                <p14:cNvContentPartPr/>
                <p14:nvPr/>
              </p14:nvContentPartPr>
              <p14:xfrm>
                <a:off x="10797352" y="2797481"/>
                <a:ext cx="360" cy="2520"/>
              </p14:xfrm>
            </p:contentPart>
          </mc:Choice>
          <mc:Fallback xmlns="">
            <p:pic>
              <p:nvPicPr>
                <p:cNvPr id="158" name="Ink 157">
                  <a:extLst>
                    <a:ext uri="{FF2B5EF4-FFF2-40B4-BE49-F238E27FC236}">
                      <a16:creationId xmlns:a16="http://schemas.microsoft.com/office/drawing/2014/main" id="{6D02C013-F80D-BA85-FA8B-26306F211678}"/>
                    </a:ext>
                  </a:extLst>
                </p:cNvPr>
                <p:cNvPicPr/>
                <p:nvPr/>
              </p:nvPicPr>
              <p:blipFill>
                <a:blip r:embed="rId43"/>
                <a:stretch>
                  <a:fillRect/>
                </a:stretch>
              </p:blipFill>
              <p:spPr>
                <a:xfrm>
                  <a:off x="10788712" y="2788481"/>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9" name="Ink 158">
                  <a:extLst>
                    <a:ext uri="{FF2B5EF4-FFF2-40B4-BE49-F238E27FC236}">
                      <a16:creationId xmlns:a16="http://schemas.microsoft.com/office/drawing/2014/main" id="{F493B162-45E9-22D5-2E68-F5AE0FCBF22A}"/>
                    </a:ext>
                  </a:extLst>
                </p14:cNvPr>
                <p14:cNvContentPartPr/>
                <p14:nvPr/>
              </p14:nvContentPartPr>
              <p14:xfrm>
                <a:off x="10866112" y="2826281"/>
                <a:ext cx="72360" cy="72360"/>
              </p14:xfrm>
            </p:contentPart>
          </mc:Choice>
          <mc:Fallback xmlns="">
            <p:pic>
              <p:nvPicPr>
                <p:cNvPr id="159" name="Ink 158">
                  <a:extLst>
                    <a:ext uri="{FF2B5EF4-FFF2-40B4-BE49-F238E27FC236}">
                      <a16:creationId xmlns:a16="http://schemas.microsoft.com/office/drawing/2014/main" id="{F493B162-45E9-22D5-2E68-F5AE0FCBF22A}"/>
                    </a:ext>
                  </a:extLst>
                </p:cNvPr>
                <p:cNvPicPr/>
                <p:nvPr/>
              </p:nvPicPr>
              <p:blipFill>
                <a:blip r:embed="rId64"/>
                <a:stretch>
                  <a:fillRect/>
                </a:stretch>
              </p:blipFill>
              <p:spPr>
                <a:xfrm>
                  <a:off x="10857472" y="2817281"/>
                  <a:ext cx="90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0" name="Ink 159">
                  <a:extLst>
                    <a:ext uri="{FF2B5EF4-FFF2-40B4-BE49-F238E27FC236}">
                      <a16:creationId xmlns:a16="http://schemas.microsoft.com/office/drawing/2014/main" id="{9E32C4DF-9B74-496F-0A56-514ECCE4A292}"/>
                    </a:ext>
                  </a:extLst>
                </p14:cNvPr>
                <p14:cNvContentPartPr/>
                <p14:nvPr/>
              </p14:nvContentPartPr>
              <p14:xfrm>
                <a:off x="10948192" y="2827001"/>
                <a:ext cx="92520" cy="222840"/>
              </p14:xfrm>
            </p:contentPart>
          </mc:Choice>
          <mc:Fallback xmlns="">
            <p:pic>
              <p:nvPicPr>
                <p:cNvPr id="160" name="Ink 159">
                  <a:extLst>
                    <a:ext uri="{FF2B5EF4-FFF2-40B4-BE49-F238E27FC236}">
                      <a16:creationId xmlns:a16="http://schemas.microsoft.com/office/drawing/2014/main" id="{9E32C4DF-9B74-496F-0A56-514ECCE4A292}"/>
                    </a:ext>
                  </a:extLst>
                </p:cNvPr>
                <p:cNvPicPr/>
                <p:nvPr/>
              </p:nvPicPr>
              <p:blipFill>
                <a:blip r:embed="rId66"/>
                <a:stretch>
                  <a:fillRect/>
                </a:stretch>
              </p:blipFill>
              <p:spPr>
                <a:xfrm>
                  <a:off x="10939192" y="2818361"/>
                  <a:ext cx="110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1" name="Ink 160">
                  <a:extLst>
                    <a:ext uri="{FF2B5EF4-FFF2-40B4-BE49-F238E27FC236}">
                      <a16:creationId xmlns:a16="http://schemas.microsoft.com/office/drawing/2014/main" id="{564878FA-7097-B985-F1DE-3CE503BFD958}"/>
                    </a:ext>
                  </a:extLst>
                </p14:cNvPr>
                <p14:cNvContentPartPr/>
                <p14:nvPr/>
              </p14:nvContentPartPr>
              <p14:xfrm>
                <a:off x="11104072" y="2874521"/>
                <a:ext cx="1440" cy="360"/>
              </p14:xfrm>
            </p:contentPart>
          </mc:Choice>
          <mc:Fallback xmlns="">
            <p:pic>
              <p:nvPicPr>
                <p:cNvPr id="161" name="Ink 160">
                  <a:extLst>
                    <a:ext uri="{FF2B5EF4-FFF2-40B4-BE49-F238E27FC236}">
                      <a16:creationId xmlns:a16="http://schemas.microsoft.com/office/drawing/2014/main" id="{564878FA-7097-B985-F1DE-3CE503BFD958}"/>
                    </a:ext>
                  </a:extLst>
                </p:cNvPr>
                <p:cNvPicPr/>
                <p:nvPr/>
              </p:nvPicPr>
              <p:blipFill>
                <a:blip r:embed="rId43"/>
                <a:stretch>
                  <a:fillRect/>
                </a:stretch>
              </p:blipFill>
              <p:spPr>
                <a:xfrm>
                  <a:off x="11095432" y="2865521"/>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2" name="Ink 161">
                  <a:extLst>
                    <a:ext uri="{FF2B5EF4-FFF2-40B4-BE49-F238E27FC236}">
                      <a16:creationId xmlns:a16="http://schemas.microsoft.com/office/drawing/2014/main" id="{8F5EB2A1-94F4-ADD7-CE52-F71FDF69A5A2}"/>
                    </a:ext>
                  </a:extLst>
                </p14:cNvPr>
                <p14:cNvContentPartPr/>
                <p14:nvPr/>
              </p14:nvContentPartPr>
              <p14:xfrm>
                <a:off x="11198032" y="2861921"/>
                <a:ext cx="360" cy="360"/>
              </p14:xfrm>
            </p:contentPart>
          </mc:Choice>
          <mc:Fallback xmlns="">
            <p:pic>
              <p:nvPicPr>
                <p:cNvPr id="162" name="Ink 161">
                  <a:extLst>
                    <a:ext uri="{FF2B5EF4-FFF2-40B4-BE49-F238E27FC236}">
                      <a16:creationId xmlns:a16="http://schemas.microsoft.com/office/drawing/2014/main" id="{8F5EB2A1-94F4-ADD7-CE52-F71FDF69A5A2}"/>
                    </a:ext>
                  </a:extLst>
                </p:cNvPr>
                <p:cNvPicPr/>
                <p:nvPr/>
              </p:nvPicPr>
              <p:blipFill>
                <a:blip r:embed="rId43"/>
                <a:stretch>
                  <a:fillRect/>
                </a:stretch>
              </p:blipFill>
              <p:spPr>
                <a:xfrm>
                  <a:off x="11189032" y="28532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3" name="Ink 162">
                  <a:extLst>
                    <a:ext uri="{FF2B5EF4-FFF2-40B4-BE49-F238E27FC236}">
                      <a16:creationId xmlns:a16="http://schemas.microsoft.com/office/drawing/2014/main" id="{BE85A954-19A7-8BB7-CCDF-3D9F6FD59C81}"/>
                    </a:ext>
                  </a:extLst>
                </p14:cNvPr>
                <p14:cNvContentPartPr/>
                <p14:nvPr/>
              </p14:nvContentPartPr>
              <p14:xfrm>
                <a:off x="11279752" y="2868401"/>
                <a:ext cx="1440" cy="1440"/>
              </p14:xfrm>
            </p:contentPart>
          </mc:Choice>
          <mc:Fallback xmlns="">
            <p:pic>
              <p:nvPicPr>
                <p:cNvPr id="163" name="Ink 162">
                  <a:extLst>
                    <a:ext uri="{FF2B5EF4-FFF2-40B4-BE49-F238E27FC236}">
                      <a16:creationId xmlns:a16="http://schemas.microsoft.com/office/drawing/2014/main" id="{BE85A954-19A7-8BB7-CCDF-3D9F6FD59C81}"/>
                    </a:ext>
                  </a:extLst>
                </p:cNvPr>
                <p:cNvPicPr/>
                <p:nvPr/>
              </p:nvPicPr>
              <p:blipFill>
                <a:blip r:embed="rId43"/>
                <a:stretch>
                  <a:fillRect/>
                </a:stretch>
              </p:blipFill>
              <p:spPr>
                <a:xfrm>
                  <a:off x="11270752" y="2859761"/>
                  <a:ext cx="19080" cy="19080"/>
                </a:xfrm>
                <a:prstGeom prst="rect">
                  <a:avLst/>
                </a:prstGeom>
              </p:spPr>
            </p:pic>
          </mc:Fallback>
        </mc:AlternateContent>
      </p:grpSp>
      <p:grpSp>
        <p:nvGrpSpPr>
          <p:cNvPr id="189" name="Group 188">
            <a:extLst>
              <a:ext uri="{FF2B5EF4-FFF2-40B4-BE49-F238E27FC236}">
                <a16:creationId xmlns:a16="http://schemas.microsoft.com/office/drawing/2014/main" id="{2A87174B-814E-20D9-6ABB-96E4851A77D9}"/>
              </a:ext>
            </a:extLst>
          </p:cNvPr>
          <p:cNvGrpSpPr/>
          <p:nvPr/>
        </p:nvGrpSpPr>
        <p:grpSpPr>
          <a:xfrm>
            <a:off x="8256055" y="1774224"/>
            <a:ext cx="1321560" cy="239760"/>
            <a:chOff x="8770740" y="2105820"/>
            <a:chExt cx="1321560" cy="239760"/>
          </a:xfrm>
        </p:grpSpPr>
        <mc:AlternateContent xmlns:mc="http://schemas.openxmlformats.org/markup-compatibility/2006" xmlns:p14="http://schemas.microsoft.com/office/powerpoint/2010/main">
          <mc:Choice Requires="p14">
            <p:contentPart p14:bwMode="auto" r:id="rId70">
              <p14:nvContentPartPr>
                <p14:cNvPr id="178" name="Ink 177">
                  <a:extLst>
                    <a:ext uri="{FF2B5EF4-FFF2-40B4-BE49-F238E27FC236}">
                      <a16:creationId xmlns:a16="http://schemas.microsoft.com/office/drawing/2014/main" id="{1B06C20B-14FB-5AC8-480D-06CDA11D8B4B}"/>
                    </a:ext>
                  </a:extLst>
                </p14:cNvPr>
                <p14:cNvContentPartPr/>
                <p14:nvPr/>
              </p14:nvContentPartPr>
              <p14:xfrm>
                <a:off x="8770740" y="2156220"/>
                <a:ext cx="122760" cy="189360"/>
              </p14:xfrm>
            </p:contentPart>
          </mc:Choice>
          <mc:Fallback xmlns="">
            <p:pic>
              <p:nvPicPr>
                <p:cNvPr id="178" name="Ink 177">
                  <a:extLst>
                    <a:ext uri="{FF2B5EF4-FFF2-40B4-BE49-F238E27FC236}">
                      <a16:creationId xmlns:a16="http://schemas.microsoft.com/office/drawing/2014/main" id="{1B06C20B-14FB-5AC8-480D-06CDA11D8B4B}"/>
                    </a:ext>
                  </a:extLst>
                </p:cNvPr>
                <p:cNvPicPr/>
                <p:nvPr/>
              </p:nvPicPr>
              <p:blipFill>
                <a:blip r:embed="rId71"/>
                <a:stretch>
                  <a:fillRect/>
                </a:stretch>
              </p:blipFill>
              <p:spPr>
                <a:xfrm>
                  <a:off x="8761740" y="2147580"/>
                  <a:ext cx="140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9" name="Ink 178">
                  <a:extLst>
                    <a:ext uri="{FF2B5EF4-FFF2-40B4-BE49-F238E27FC236}">
                      <a16:creationId xmlns:a16="http://schemas.microsoft.com/office/drawing/2014/main" id="{5F96B396-1E62-E3EB-4F34-84CA6C9B2128}"/>
                    </a:ext>
                  </a:extLst>
                </p14:cNvPr>
                <p14:cNvContentPartPr/>
                <p14:nvPr/>
              </p14:nvContentPartPr>
              <p14:xfrm>
                <a:off x="8936700" y="2221020"/>
                <a:ext cx="82440" cy="98640"/>
              </p14:xfrm>
            </p:contentPart>
          </mc:Choice>
          <mc:Fallback xmlns="">
            <p:pic>
              <p:nvPicPr>
                <p:cNvPr id="179" name="Ink 178">
                  <a:extLst>
                    <a:ext uri="{FF2B5EF4-FFF2-40B4-BE49-F238E27FC236}">
                      <a16:creationId xmlns:a16="http://schemas.microsoft.com/office/drawing/2014/main" id="{5F96B396-1E62-E3EB-4F34-84CA6C9B2128}"/>
                    </a:ext>
                  </a:extLst>
                </p:cNvPr>
                <p:cNvPicPr/>
                <p:nvPr/>
              </p:nvPicPr>
              <p:blipFill>
                <a:blip r:embed="rId73"/>
                <a:stretch>
                  <a:fillRect/>
                </a:stretch>
              </p:blipFill>
              <p:spPr>
                <a:xfrm>
                  <a:off x="8927700" y="2212380"/>
                  <a:ext cx="100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0" name="Ink 179">
                  <a:extLst>
                    <a:ext uri="{FF2B5EF4-FFF2-40B4-BE49-F238E27FC236}">
                      <a16:creationId xmlns:a16="http://schemas.microsoft.com/office/drawing/2014/main" id="{44A6BDF9-F41C-32F5-2740-DC9EC0F17B12}"/>
                    </a:ext>
                  </a:extLst>
                </p14:cNvPr>
                <p14:cNvContentPartPr/>
                <p14:nvPr/>
              </p14:nvContentPartPr>
              <p14:xfrm>
                <a:off x="9060180" y="2209500"/>
                <a:ext cx="109440" cy="96120"/>
              </p14:xfrm>
            </p:contentPart>
          </mc:Choice>
          <mc:Fallback xmlns="">
            <p:pic>
              <p:nvPicPr>
                <p:cNvPr id="180" name="Ink 179">
                  <a:extLst>
                    <a:ext uri="{FF2B5EF4-FFF2-40B4-BE49-F238E27FC236}">
                      <a16:creationId xmlns:a16="http://schemas.microsoft.com/office/drawing/2014/main" id="{44A6BDF9-F41C-32F5-2740-DC9EC0F17B12}"/>
                    </a:ext>
                  </a:extLst>
                </p:cNvPr>
                <p:cNvPicPr/>
                <p:nvPr/>
              </p:nvPicPr>
              <p:blipFill>
                <a:blip r:embed="rId75"/>
                <a:stretch>
                  <a:fillRect/>
                </a:stretch>
              </p:blipFill>
              <p:spPr>
                <a:xfrm>
                  <a:off x="9051180" y="2200860"/>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81" name="Ink 180">
                  <a:extLst>
                    <a:ext uri="{FF2B5EF4-FFF2-40B4-BE49-F238E27FC236}">
                      <a16:creationId xmlns:a16="http://schemas.microsoft.com/office/drawing/2014/main" id="{A2E0B61A-9EF4-6987-6317-4D1F211FD26B}"/>
                    </a:ext>
                  </a:extLst>
                </p14:cNvPr>
                <p14:cNvContentPartPr/>
                <p14:nvPr/>
              </p14:nvContentPartPr>
              <p14:xfrm>
                <a:off x="9212100" y="2134260"/>
                <a:ext cx="95760" cy="204480"/>
              </p14:xfrm>
            </p:contentPart>
          </mc:Choice>
          <mc:Fallback xmlns="">
            <p:pic>
              <p:nvPicPr>
                <p:cNvPr id="181" name="Ink 180">
                  <a:extLst>
                    <a:ext uri="{FF2B5EF4-FFF2-40B4-BE49-F238E27FC236}">
                      <a16:creationId xmlns:a16="http://schemas.microsoft.com/office/drawing/2014/main" id="{A2E0B61A-9EF4-6987-6317-4D1F211FD26B}"/>
                    </a:ext>
                  </a:extLst>
                </p:cNvPr>
                <p:cNvPicPr/>
                <p:nvPr/>
              </p:nvPicPr>
              <p:blipFill>
                <a:blip r:embed="rId77"/>
                <a:stretch>
                  <a:fillRect/>
                </a:stretch>
              </p:blipFill>
              <p:spPr>
                <a:xfrm>
                  <a:off x="9203100" y="2125260"/>
                  <a:ext cx="113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2" name="Ink 181">
                  <a:extLst>
                    <a:ext uri="{FF2B5EF4-FFF2-40B4-BE49-F238E27FC236}">
                      <a16:creationId xmlns:a16="http://schemas.microsoft.com/office/drawing/2014/main" id="{B4BAFC1F-E0C7-5050-1F1D-D791EEA816C3}"/>
                    </a:ext>
                  </a:extLst>
                </p14:cNvPr>
                <p14:cNvContentPartPr/>
                <p14:nvPr/>
              </p14:nvContentPartPr>
              <p14:xfrm>
                <a:off x="9365820" y="2174580"/>
                <a:ext cx="75960" cy="121680"/>
              </p14:xfrm>
            </p:contentPart>
          </mc:Choice>
          <mc:Fallback xmlns="">
            <p:pic>
              <p:nvPicPr>
                <p:cNvPr id="182" name="Ink 181">
                  <a:extLst>
                    <a:ext uri="{FF2B5EF4-FFF2-40B4-BE49-F238E27FC236}">
                      <a16:creationId xmlns:a16="http://schemas.microsoft.com/office/drawing/2014/main" id="{B4BAFC1F-E0C7-5050-1F1D-D791EEA816C3}"/>
                    </a:ext>
                  </a:extLst>
                </p:cNvPr>
                <p:cNvPicPr/>
                <p:nvPr/>
              </p:nvPicPr>
              <p:blipFill>
                <a:blip r:embed="rId79"/>
                <a:stretch>
                  <a:fillRect/>
                </a:stretch>
              </p:blipFill>
              <p:spPr>
                <a:xfrm>
                  <a:off x="9356820" y="2165940"/>
                  <a:ext cx="93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83" name="Ink 182">
                  <a:extLst>
                    <a:ext uri="{FF2B5EF4-FFF2-40B4-BE49-F238E27FC236}">
                      <a16:creationId xmlns:a16="http://schemas.microsoft.com/office/drawing/2014/main" id="{4C22B061-E31D-646D-7D6B-3DD1FF6A7404}"/>
                    </a:ext>
                  </a:extLst>
                </p14:cNvPr>
                <p14:cNvContentPartPr/>
                <p14:nvPr/>
              </p14:nvContentPartPr>
              <p14:xfrm>
                <a:off x="9456180" y="2141100"/>
                <a:ext cx="110160" cy="156240"/>
              </p14:xfrm>
            </p:contentPart>
          </mc:Choice>
          <mc:Fallback xmlns="">
            <p:pic>
              <p:nvPicPr>
                <p:cNvPr id="183" name="Ink 182">
                  <a:extLst>
                    <a:ext uri="{FF2B5EF4-FFF2-40B4-BE49-F238E27FC236}">
                      <a16:creationId xmlns:a16="http://schemas.microsoft.com/office/drawing/2014/main" id="{4C22B061-E31D-646D-7D6B-3DD1FF6A7404}"/>
                    </a:ext>
                  </a:extLst>
                </p:cNvPr>
                <p:cNvPicPr/>
                <p:nvPr/>
              </p:nvPicPr>
              <p:blipFill>
                <a:blip r:embed="rId81"/>
                <a:stretch>
                  <a:fillRect/>
                </a:stretch>
              </p:blipFill>
              <p:spPr>
                <a:xfrm>
                  <a:off x="9447540" y="2132460"/>
                  <a:ext cx="127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84" name="Ink 183">
                  <a:extLst>
                    <a:ext uri="{FF2B5EF4-FFF2-40B4-BE49-F238E27FC236}">
                      <a16:creationId xmlns:a16="http://schemas.microsoft.com/office/drawing/2014/main" id="{2DF1C521-CEB2-9AE9-D07F-08BB5D29580C}"/>
                    </a:ext>
                  </a:extLst>
                </p14:cNvPr>
                <p14:cNvContentPartPr/>
                <p14:nvPr/>
              </p14:nvContentPartPr>
              <p14:xfrm>
                <a:off x="9616380" y="2175660"/>
                <a:ext cx="73080" cy="120240"/>
              </p14:xfrm>
            </p:contentPart>
          </mc:Choice>
          <mc:Fallback xmlns="">
            <p:pic>
              <p:nvPicPr>
                <p:cNvPr id="184" name="Ink 183">
                  <a:extLst>
                    <a:ext uri="{FF2B5EF4-FFF2-40B4-BE49-F238E27FC236}">
                      <a16:creationId xmlns:a16="http://schemas.microsoft.com/office/drawing/2014/main" id="{2DF1C521-CEB2-9AE9-D07F-08BB5D29580C}"/>
                    </a:ext>
                  </a:extLst>
                </p:cNvPr>
                <p:cNvPicPr/>
                <p:nvPr/>
              </p:nvPicPr>
              <p:blipFill>
                <a:blip r:embed="rId83"/>
                <a:stretch>
                  <a:fillRect/>
                </a:stretch>
              </p:blipFill>
              <p:spPr>
                <a:xfrm>
                  <a:off x="9607380" y="2166660"/>
                  <a:ext cx="90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85" name="Ink 184">
                  <a:extLst>
                    <a:ext uri="{FF2B5EF4-FFF2-40B4-BE49-F238E27FC236}">
                      <a16:creationId xmlns:a16="http://schemas.microsoft.com/office/drawing/2014/main" id="{56412803-1D4A-0BF9-98E7-A5BA2D136A1D}"/>
                    </a:ext>
                  </a:extLst>
                </p14:cNvPr>
                <p14:cNvContentPartPr/>
                <p14:nvPr/>
              </p14:nvContentPartPr>
              <p14:xfrm>
                <a:off x="9738420" y="2124180"/>
                <a:ext cx="16200" cy="136440"/>
              </p14:xfrm>
            </p:contentPart>
          </mc:Choice>
          <mc:Fallback xmlns="">
            <p:pic>
              <p:nvPicPr>
                <p:cNvPr id="185" name="Ink 184">
                  <a:extLst>
                    <a:ext uri="{FF2B5EF4-FFF2-40B4-BE49-F238E27FC236}">
                      <a16:creationId xmlns:a16="http://schemas.microsoft.com/office/drawing/2014/main" id="{56412803-1D4A-0BF9-98E7-A5BA2D136A1D}"/>
                    </a:ext>
                  </a:extLst>
                </p:cNvPr>
                <p:cNvPicPr/>
                <p:nvPr/>
              </p:nvPicPr>
              <p:blipFill>
                <a:blip r:embed="rId85"/>
                <a:stretch>
                  <a:fillRect/>
                </a:stretch>
              </p:blipFill>
              <p:spPr>
                <a:xfrm>
                  <a:off x="9729420" y="2115180"/>
                  <a:ext cx="33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6" name="Ink 185">
                  <a:extLst>
                    <a:ext uri="{FF2B5EF4-FFF2-40B4-BE49-F238E27FC236}">
                      <a16:creationId xmlns:a16="http://schemas.microsoft.com/office/drawing/2014/main" id="{1D7CA1C7-F1FA-B8FF-AFDA-AE25126283AB}"/>
                    </a:ext>
                  </a:extLst>
                </p14:cNvPr>
                <p14:cNvContentPartPr/>
                <p14:nvPr/>
              </p14:nvContentPartPr>
              <p14:xfrm>
                <a:off x="9756780" y="2156220"/>
                <a:ext cx="149040" cy="139680"/>
              </p14:xfrm>
            </p:contentPart>
          </mc:Choice>
          <mc:Fallback xmlns="">
            <p:pic>
              <p:nvPicPr>
                <p:cNvPr id="186" name="Ink 185">
                  <a:extLst>
                    <a:ext uri="{FF2B5EF4-FFF2-40B4-BE49-F238E27FC236}">
                      <a16:creationId xmlns:a16="http://schemas.microsoft.com/office/drawing/2014/main" id="{1D7CA1C7-F1FA-B8FF-AFDA-AE25126283AB}"/>
                    </a:ext>
                  </a:extLst>
                </p:cNvPr>
                <p:cNvPicPr/>
                <p:nvPr/>
              </p:nvPicPr>
              <p:blipFill>
                <a:blip r:embed="rId87"/>
                <a:stretch>
                  <a:fillRect/>
                </a:stretch>
              </p:blipFill>
              <p:spPr>
                <a:xfrm>
                  <a:off x="9748140" y="2147580"/>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7" name="Ink 186">
                  <a:extLst>
                    <a:ext uri="{FF2B5EF4-FFF2-40B4-BE49-F238E27FC236}">
                      <a16:creationId xmlns:a16="http://schemas.microsoft.com/office/drawing/2014/main" id="{E1DD59F1-3B07-C3C7-723C-1ABE95B08086}"/>
                    </a:ext>
                  </a:extLst>
                </p14:cNvPr>
                <p14:cNvContentPartPr/>
                <p14:nvPr/>
              </p14:nvContentPartPr>
              <p14:xfrm>
                <a:off x="10019940" y="2105820"/>
                <a:ext cx="72360" cy="93960"/>
              </p14:xfrm>
            </p:contentPart>
          </mc:Choice>
          <mc:Fallback xmlns="">
            <p:pic>
              <p:nvPicPr>
                <p:cNvPr id="187" name="Ink 186">
                  <a:extLst>
                    <a:ext uri="{FF2B5EF4-FFF2-40B4-BE49-F238E27FC236}">
                      <a16:creationId xmlns:a16="http://schemas.microsoft.com/office/drawing/2014/main" id="{E1DD59F1-3B07-C3C7-723C-1ABE95B08086}"/>
                    </a:ext>
                  </a:extLst>
                </p:cNvPr>
                <p:cNvPicPr/>
                <p:nvPr/>
              </p:nvPicPr>
              <p:blipFill>
                <a:blip r:embed="rId89"/>
                <a:stretch>
                  <a:fillRect/>
                </a:stretch>
              </p:blipFill>
              <p:spPr>
                <a:xfrm>
                  <a:off x="10011300" y="2096820"/>
                  <a:ext cx="90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8" name="Ink 187">
                  <a:extLst>
                    <a:ext uri="{FF2B5EF4-FFF2-40B4-BE49-F238E27FC236}">
                      <a16:creationId xmlns:a16="http://schemas.microsoft.com/office/drawing/2014/main" id="{7100F89F-5F70-3C5E-6AD3-12C1086BE841}"/>
                    </a:ext>
                  </a:extLst>
                </p14:cNvPr>
                <p14:cNvContentPartPr/>
                <p14:nvPr/>
              </p14:nvContentPartPr>
              <p14:xfrm>
                <a:off x="10072140" y="2285820"/>
                <a:ext cx="1800" cy="4680"/>
              </p14:xfrm>
            </p:contentPart>
          </mc:Choice>
          <mc:Fallback xmlns="">
            <p:pic>
              <p:nvPicPr>
                <p:cNvPr id="188" name="Ink 187">
                  <a:extLst>
                    <a:ext uri="{FF2B5EF4-FFF2-40B4-BE49-F238E27FC236}">
                      <a16:creationId xmlns:a16="http://schemas.microsoft.com/office/drawing/2014/main" id="{7100F89F-5F70-3C5E-6AD3-12C1086BE841}"/>
                    </a:ext>
                  </a:extLst>
                </p:cNvPr>
                <p:cNvPicPr/>
                <p:nvPr/>
              </p:nvPicPr>
              <p:blipFill>
                <a:blip r:embed="rId43"/>
                <a:stretch>
                  <a:fillRect/>
                </a:stretch>
              </p:blipFill>
              <p:spPr>
                <a:xfrm>
                  <a:off x="10063500" y="2277180"/>
                  <a:ext cx="19440" cy="22320"/>
                </a:xfrm>
                <a:prstGeom prst="rect">
                  <a:avLst/>
                </a:prstGeom>
              </p:spPr>
            </p:pic>
          </mc:Fallback>
        </mc:AlternateContent>
      </p:grpSp>
    </p:spTree>
    <p:extLst>
      <p:ext uri="{BB962C8B-B14F-4D97-AF65-F5344CB8AC3E}">
        <p14:creationId xmlns:p14="http://schemas.microsoft.com/office/powerpoint/2010/main" val="97954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9E0F-0413-CEDF-2549-E61D4ADAC209}"/>
              </a:ext>
            </a:extLst>
          </p:cNvPr>
          <p:cNvSpPr>
            <a:spLocks noGrp="1"/>
          </p:cNvSpPr>
          <p:nvPr>
            <p:ph type="title"/>
          </p:nvPr>
        </p:nvSpPr>
        <p:spPr/>
        <p:txBody>
          <a:bodyPr/>
          <a:lstStyle/>
          <a:p>
            <a:r>
              <a:rPr lang="en-US" dirty="0"/>
              <a:t>So where does this</a:t>
            </a:r>
            <a:br>
              <a:rPr lang="en-US" dirty="0"/>
            </a:br>
            <a:r>
              <a:rPr lang="en-US" dirty="0"/>
              <a:t>leave us?</a:t>
            </a:r>
            <a:endParaRPr lang="en-GB" dirty="0"/>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CE7B0F36-4B02-01B6-4961-85C7E5F94B69}"/>
                  </a:ext>
                </a:extLst>
              </p14:cNvPr>
              <p14:cNvContentPartPr/>
              <p14:nvPr/>
            </p14:nvContentPartPr>
            <p14:xfrm>
              <a:off x="10436847" y="5106349"/>
              <a:ext cx="314640" cy="646560"/>
            </p14:xfrm>
          </p:contentPart>
        </mc:Choice>
        <mc:Fallback xmlns="">
          <p:pic>
            <p:nvPicPr>
              <p:cNvPr id="31" name="Ink 30">
                <a:extLst>
                  <a:ext uri="{FF2B5EF4-FFF2-40B4-BE49-F238E27FC236}">
                    <a16:creationId xmlns:a16="http://schemas.microsoft.com/office/drawing/2014/main" id="{CE7B0F36-4B02-01B6-4961-85C7E5F94B69}"/>
                  </a:ext>
                </a:extLst>
              </p:cNvPr>
              <p:cNvPicPr/>
              <p:nvPr/>
            </p:nvPicPr>
            <p:blipFill>
              <a:blip r:embed="rId6"/>
              <a:stretch>
                <a:fillRect/>
              </a:stretch>
            </p:blipFill>
            <p:spPr>
              <a:xfrm>
                <a:off x="10418847" y="5088339"/>
                <a:ext cx="350280" cy="682220"/>
              </a:xfrm>
              <a:prstGeom prst="rect">
                <a:avLst/>
              </a:prstGeom>
            </p:spPr>
          </p:pic>
        </mc:Fallback>
      </mc:AlternateContent>
      <p:grpSp>
        <p:nvGrpSpPr>
          <p:cNvPr id="37" name="Group 36">
            <a:extLst>
              <a:ext uri="{FF2B5EF4-FFF2-40B4-BE49-F238E27FC236}">
                <a16:creationId xmlns:a16="http://schemas.microsoft.com/office/drawing/2014/main" id="{4CC4FD21-B1A4-3C60-CD5B-28A4CA0D306E}"/>
              </a:ext>
            </a:extLst>
          </p:cNvPr>
          <p:cNvGrpSpPr/>
          <p:nvPr/>
        </p:nvGrpSpPr>
        <p:grpSpPr>
          <a:xfrm>
            <a:off x="10917087" y="4981789"/>
            <a:ext cx="151920" cy="745200"/>
            <a:chOff x="10917087" y="4981789"/>
            <a:chExt cx="151920" cy="745200"/>
          </a:xfrm>
        </p:grpSpPr>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AD8CF60A-BF86-A1E0-4CAD-EF18562D87EB}"/>
                    </a:ext>
                  </a:extLst>
                </p14:cNvPr>
                <p14:cNvContentPartPr/>
                <p14:nvPr/>
              </p14:nvContentPartPr>
              <p14:xfrm>
                <a:off x="10954167" y="5232349"/>
                <a:ext cx="114840" cy="494640"/>
              </p14:xfrm>
            </p:contentPart>
          </mc:Choice>
          <mc:Fallback xmlns="">
            <p:pic>
              <p:nvPicPr>
                <p:cNvPr id="34" name="Ink 33">
                  <a:extLst>
                    <a:ext uri="{FF2B5EF4-FFF2-40B4-BE49-F238E27FC236}">
                      <a16:creationId xmlns:a16="http://schemas.microsoft.com/office/drawing/2014/main" id="{AD8CF60A-BF86-A1E0-4CAD-EF18562D87EB}"/>
                    </a:ext>
                  </a:extLst>
                </p:cNvPr>
                <p:cNvPicPr/>
                <p:nvPr/>
              </p:nvPicPr>
              <p:blipFill>
                <a:blip r:embed="rId8"/>
                <a:stretch>
                  <a:fillRect/>
                </a:stretch>
              </p:blipFill>
              <p:spPr>
                <a:xfrm>
                  <a:off x="10936167" y="5214349"/>
                  <a:ext cx="15048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A681CD6A-0DDB-3859-5C55-D272F097C3D3}"/>
                    </a:ext>
                  </a:extLst>
                </p14:cNvPr>
                <p14:cNvContentPartPr/>
                <p14:nvPr/>
              </p14:nvContentPartPr>
              <p14:xfrm>
                <a:off x="10917087" y="4981789"/>
                <a:ext cx="74880" cy="82080"/>
              </p14:xfrm>
            </p:contentPart>
          </mc:Choice>
          <mc:Fallback xmlns="">
            <p:pic>
              <p:nvPicPr>
                <p:cNvPr id="35" name="Ink 34">
                  <a:extLst>
                    <a:ext uri="{FF2B5EF4-FFF2-40B4-BE49-F238E27FC236}">
                      <a16:creationId xmlns:a16="http://schemas.microsoft.com/office/drawing/2014/main" id="{A681CD6A-0DDB-3859-5C55-D272F097C3D3}"/>
                    </a:ext>
                  </a:extLst>
                </p:cNvPr>
                <p:cNvPicPr/>
                <p:nvPr/>
              </p:nvPicPr>
              <p:blipFill>
                <a:blip r:embed="rId10"/>
                <a:stretch>
                  <a:fillRect/>
                </a:stretch>
              </p:blipFill>
              <p:spPr>
                <a:xfrm>
                  <a:off x="10899087" y="4963789"/>
                  <a:ext cx="11052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36" name="Ink 35">
                <a:extLst>
                  <a:ext uri="{FF2B5EF4-FFF2-40B4-BE49-F238E27FC236}">
                    <a16:creationId xmlns:a16="http://schemas.microsoft.com/office/drawing/2014/main" id="{7E42B237-BE11-DAE9-143D-D0EF5AA3BB94}"/>
                  </a:ext>
                </a:extLst>
              </p14:cNvPr>
              <p14:cNvContentPartPr/>
              <p14:nvPr/>
            </p14:nvContentPartPr>
            <p14:xfrm>
              <a:off x="10509567" y="5512069"/>
              <a:ext cx="138960" cy="20880"/>
            </p14:xfrm>
          </p:contentPart>
        </mc:Choice>
        <mc:Fallback xmlns="">
          <p:pic>
            <p:nvPicPr>
              <p:cNvPr id="36" name="Ink 35">
                <a:extLst>
                  <a:ext uri="{FF2B5EF4-FFF2-40B4-BE49-F238E27FC236}">
                    <a16:creationId xmlns:a16="http://schemas.microsoft.com/office/drawing/2014/main" id="{7E42B237-BE11-DAE9-143D-D0EF5AA3BB94}"/>
                  </a:ext>
                </a:extLst>
              </p:cNvPr>
              <p:cNvPicPr/>
              <p:nvPr/>
            </p:nvPicPr>
            <p:blipFill>
              <a:blip r:embed="rId12"/>
              <a:stretch>
                <a:fillRect/>
              </a:stretch>
            </p:blipFill>
            <p:spPr>
              <a:xfrm>
                <a:off x="10491567" y="5494069"/>
                <a:ext cx="174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7FD31BFC-2392-6919-2FF4-EE77D1B577F9}"/>
                  </a:ext>
                </a:extLst>
              </p14:cNvPr>
              <p14:cNvContentPartPr/>
              <p14:nvPr/>
            </p14:nvContentPartPr>
            <p14:xfrm>
              <a:off x="10559607" y="5980789"/>
              <a:ext cx="169560" cy="94680"/>
            </p14:xfrm>
          </p:contentPart>
        </mc:Choice>
        <mc:Fallback xmlns="">
          <p:pic>
            <p:nvPicPr>
              <p:cNvPr id="39" name="Ink 38">
                <a:extLst>
                  <a:ext uri="{FF2B5EF4-FFF2-40B4-BE49-F238E27FC236}">
                    <a16:creationId xmlns:a16="http://schemas.microsoft.com/office/drawing/2014/main" id="{7FD31BFC-2392-6919-2FF4-EE77D1B577F9}"/>
                  </a:ext>
                </a:extLst>
              </p:cNvPr>
              <p:cNvPicPr/>
              <p:nvPr/>
            </p:nvPicPr>
            <p:blipFill>
              <a:blip r:embed="rId14"/>
              <a:stretch>
                <a:fillRect/>
              </a:stretch>
            </p:blipFill>
            <p:spPr>
              <a:xfrm>
                <a:off x="10541607" y="5962789"/>
                <a:ext cx="205200" cy="130320"/>
              </a:xfrm>
              <a:prstGeom prst="rect">
                <a:avLst/>
              </a:prstGeom>
            </p:spPr>
          </p:pic>
        </mc:Fallback>
      </mc:AlternateContent>
      <p:grpSp>
        <p:nvGrpSpPr>
          <p:cNvPr id="46" name="Group 45">
            <a:extLst>
              <a:ext uri="{FF2B5EF4-FFF2-40B4-BE49-F238E27FC236}">
                <a16:creationId xmlns:a16="http://schemas.microsoft.com/office/drawing/2014/main" id="{0009C837-B328-6CE1-14C5-E8BD79CA5F22}"/>
              </a:ext>
            </a:extLst>
          </p:cNvPr>
          <p:cNvGrpSpPr/>
          <p:nvPr/>
        </p:nvGrpSpPr>
        <p:grpSpPr>
          <a:xfrm>
            <a:off x="10049127" y="5986549"/>
            <a:ext cx="233280" cy="146520"/>
            <a:chOff x="10049127" y="5986549"/>
            <a:chExt cx="233280" cy="146520"/>
          </a:xfrm>
        </p:grpSpPr>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6215B6A5-A99C-E3C6-5E41-021608960305}"/>
                    </a:ext>
                  </a:extLst>
                </p14:cNvPr>
                <p14:cNvContentPartPr/>
                <p14:nvPr/>
              </p14:nvContentPartPr>
              <p14:xfrm>
                <a:off x="10049127" y="5986549"/>
                <a:ext cx="157320" cy="68040"/>
              </p14:xfrm>
            </p:contentPart>
          </mc:Choice>
          <mc:Fallback xmlns="">
            <p:pic>
              <p:nvPicPr>
                <p:cNvPr id="41" name="Ink 40">
                  <a:extLst>
                    <a:ext uri="{FF2B5EF4-FFF2-40B4-BE49-F238E27FC236}">
                      <a16:creationId xmlns:a16="http://schemas.microsoft.com/office/drawing/2014/main" id="{6215B6A5-A99C-E3C6-5E41-021608960305}"/>
                    </a:ext>
                  </a:extLst>
                </p:cNvPr>
                <p:cNvPicPr/>
                <p:nvPr/>
              </p:nvPicPr>
              <p:blipFill>
                <a:blip r:embed="rId16"/>
                <a:stretch>
                  <a:fillRect/>
                </a:stretch>
              </p:blipFill>
              <p:spPr>
                <a:xfrm>
                  <a:off x="10031086" y="5968549"/>
                  <a:ext cx="193042"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BB0D1F90-CDFF-0B44-7A77-3CCD71E59100}"/>
                    </a:ext>
                  </a:extLst>
                </p14:cNvPr>
                <p14:cNvContentPartPr/>
                <p14:nvPr/>
              </p14:nvContentPartPr>
              <p14:xfrm>
                <a:off x="10122927" y="6098149"/>
                <a:ext cx="159480" cy="34920"/>
              </p14:xfrm>
            </p:contentPart>
          </mc:Choice>
          <mc:Fallback xmlns="">
            <p:pic>
              <p:nvPicPr>
                <p:cNvPr id="42" name="Ink 41">
                  <a:extLst>
                    <a:ext uri="{FF2B5EF4-FFF2-40B4-BE49-F238E27FC236}">
                      <a16:creationId xmlns:a16="http://schemas.microsoft.com/office/drawing/2014/main" id="{BB0D1F90-CDFF-0B44-7A77-3CCD71E59100}"/>
                    </a:ext>
                  </a:extLst>
                </p:cNvPr>
                <p:cNvPicPr/>
                <p:nvPr/>
              </p:nvPicPr>
              <p:blipFill>
                <a:blip r:embed="rId18"/>
                <a:stretch>
                  <a:fillRect/>
                </a:stretch>
              </p:blipFill>
              <p:spPr>
                <a:xfrm>
                  <a:off x="10104927" y="6080149"/>
                  <a:ext cx="195120" cy="70560"/>
                </a:xfrm>
                <a:prstGeom prst="rect">
                  <a:avLst/>
                </a:prstGeom>
              </p:spPr>
            </p:pic>
          </mc:Fallback>
        </mc:AlternateContent>
      </p:grpSp>
      <p:grpSp>
        <p:nvGrpSpPr>
          <p:cNvPr id="45" name="Group 44">
            <a:extLst>
              <a:ext uri="{FF2B5EF4-FFF2-40B4-BE49-F238E27FC236}">
                <a16:creationId xmlns:a16="http://schemas.microsoft.com/office/drawing/2014/main" id="{694BB9CA-6B9B-1E8B-4EE1-2DC53B227AFC}"/>
              </a:ext>
            </a:extLst>
          </p:cNvPr>
          <p:cNvGrpSpPr/>
          <p:nvPr/>
        </p:nvGrpSpPr>
        <p:grpSpPr>
          <a:xfrm>
            <a:off x="10943727" y="5960269"/>
            <a:ext cx="496080" cy="154080"/>
            <a:chOff x="10943727" y="5960269"/>
            <a:chExt cx="496080" cy="154080"/>
          </a:xfrm>
        </p:grpSpPr>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6A58F7BF-DD7F-533F-5BAD-0A06CA8D6CE0}"/>
                    </a:ext>
                  </a:extLst>
                </p14:cNvPr>
                <p14:cNvContentPartPr/>
                <p14:nvPr/>
              </p14:nvContentPartPr>
              <p14:xfrm>
                <a:off x="10943727" y="5965669"/>
                <a:ext cx="128160" cy="95040"/>
              </p14:xfrm>
            </p:contentPart>
          </mc:Choice>
          <mc:Fallback xmlns="">
            <p:pic>
              <p:nvPicPr>
                <p:cNvPr id="40" name="Ink 39">
                  <a:extLst>
                    <a:ext uri="{FF2B5EF4-FFF2-40B4-BE49-F238E27FC236}">
                      <a16:creationId xmlns:a16="http://schemas.microsoft.com/office/drawing/2014/main" id="{6A58F7BF-DD7F-533F-5BAD-0A06CA8D6CE0}"/>
                    </a:ext>
                  </a:extLst>
                </p:cNvPr>
                <p:cNvPicPr/>
                <p:nvPr/>
              </p:nvPicPr>
              <p:blipFill>
                <a:blip r:embed="rId20"/>
                <a:stretch>
                  <a:fillRect/>
                </a:stretch>
              </p:blipFill>
              <p:spPr>
                <a:xfrm>
                  <a:off x="10925727" y="5947669"/>
                  <a:ext cx="163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DBA8542D-B11D-4A1E-D039-067C33F5F2EA}"/>
                    </a:ext>
                  </a:extLst>
                </p14:cNvPr>
                <p14:cNvContentPartPr/>
                <p14:nvPr/>
              </p14:nvContentPartPr>
              <p14:xfrm>
                <a:off x="11277807" y="5960269"/>
                <a:ext cx="118080" cy="62280"/>
              </p14:xfrm>
            </p:contentPart>
          </mc:Choice>
          <mc:Fallback xmlns="">
            <p:pic>
              <p:nvPicPr>
                <p:cNvPr id="43" name="Ink 42">
                  <a:extLst>
                    <a:ext uri="{FF2B5EF4-FFF2-40B4-BE49-F238E27FC236}">
                      <a16:creationId xmlns:a16="http://schemas.microsoft.com/office/drawing/2014/main" id="{DBA8542D-B11D-4A1E-D039-067C33F5F2EA}"/>
                    </a:ext>
                  </a:extLst>
                </p:cNvPr>
                <p:cNvPicPr/>
                <p:nvPr/>
              </p:nvPicPr>
              <p:blipFill>
                <a:blip r:embed="rId22"/>
                <a:stretch>
                  <a:fillRect/>
                </a:stretch>
              </p:blipFill>
              <p:spPr>
                <a:xfrm>
                  <a:off x="11259862" y="5942269"/>
                  <a:ext cx="153612"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3135B587-1DB5-8E55-38AC-41E7BF207C69}"/>
                    </a:ext>
                  </a:extLst>
                </p14:cNvPr>
                <p14:cNvContentPartPr/>
                <p14:nvPr/>
              </p14:nvContentPartPr>
              <p14:xfrm>
                <a:off x="11257287" y="6055669"/>
                <a:ext cx="182520" cy="58680"/>
              </p14:xfrm>
            </p:contentPart>
          </mc:Choice>
          <mc:Fallback xmlns="">
            <p:pic>
              <p:nvPicPr>
                <p:cNvPr id="44" name="Ink 43">
                  <a:extLst>
                    <a:ext uri="{FF2B5EF4-FFF2-40B4-BE49-F238E27FC236}">
                      <a16:creationId xmlns:a16="http://schemas.microsoft.com/office/drawing/2014/main" id="{3135B587-1DB5-8E55-38AC-41E7BF207C69}"/>
                    </a:ext>
                  </a:extLst>
                </p:cNvPr>
                <p:cNvPicPr/>
                <p:nvPr/>
              </p:nvPicPr>
              <p:blipFill>
                <a:blip r:embed="rId24"/>
                <a:stretch>
                  <a:fillRect/>
                </a:stretch>
              </p:blipFill>
              <p:spPr>
                <a:xfrm>
                  <a:off x="11239287" y="6037669"/>
                  <a:ext cx="21816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47" name="Ink 46">
                <a:extLst>
                  <a:ext uri="{FF2B5EF4-FFF2-40B4-BE49-F238E27FC236}">
                    <a16:creationId xmlns:a16="http://schemas.microsoft.com/office/drawing/2014/main" id="{ECE72173-9EA4-E2D2-D131-D4838F151F2F}"/>
                  </a:ext>
                </a:extLst>
              </p14:cNvPr>
              <p14:cNvContentPartPr/>
              <p14:nvPr/>
            </p14:nvContentPartPr>
            <p14:xfrm>
              <a:off x="10512120" y="6515140"/>
              <a:ext cx="182520" cy="346320"/>
            </p14:xfrm>
          </p:contentPart>
        </mc:Choice>
        <mc:Fallback xmlns="">
          <p:pic>
            <p:nvPicPr>
              <p:cNvPr id="47" name="Ink 46">
                <a:extLst>
                  <a:ext uri="{FF2B5EF4-FFF2-40B4-BE49-F238E27FC236}">
                    <a16:creationId xmlns:a16="http://schemas.microsoft.com/office/drawing/2014/main" id="{ECE72173-9EA4-E2D2-D131-D4838F151F2F}"/>
                  </a:ext>
                </a:extLst>
              </p:cNvPr>
              <p:cNvPicPr/>
              <p:nvPr/>
            </p:nvPicPr>
            <p:blipFill>
              <a:blip r:embed="rId26"/>
              <a:stretch>
                <a:fillRect/>
              </a:stretch>
            </p:blipFill>
            <p:spPr>
              <a:xfrm>
                <a:off x="10494120" y="6497140"/>
                <a:ext cx="21816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Ink 47">
                <a:extLst>
                  <a:ext uri="{FF2B5EF4-FFF2-40B4-BE49-F238E27FC236}">
                    <a16:creationId xmlns:a16="http://schemas.microsoft.com/office/drawing/2014/main" id="{EEE7F0D4-8428-B3A2-0657-A06196991631}"/>
                  </a:ext>
                </a:extLst>
              </p14:cNvPr>
              <p14:cNvContentPartPr/>
              <p14:nvPr/>
            </p14:nvContentPartPr>
            <p14:xfrm>
              <a:off x="10871760" y="6650500"/>
              <a:ext cx="103680" cy="153720"/>
            </p14:xfrm>
          </p:contentPart>
        </mc:Choice>
        <mc:Fallback xmlns="">
          <p:pic>
            <p:nvPicPr>
              <p:cNvPr id="48" name="Ink 47">
                <a:extLst>
                  <a:ext uri="{FF2B5EF4-FFF2-40B4-BE49-F238E27FC236}">
                    <a16:creationId xmlns:a16="http://schemas.microsoft.com/office/drawing/2014/main" id="{EEE7F0D4-8428-B3A2-0657-A06196991631}"/>
                  </a:ext>
                </a:extLst>
              </p:cNvPr>
              <p:cNvPicPr/>
              <p:nvPr/>
            </p:nvPicPr>
            <p:blipFill>
              <a:blip r:embed="rId28"/>
              <a:stretch>
                <a:fillRect/>
              </a:stretch>
            </p:blipFill>
            <p:spPr>
              <a:xfrm>
                <a:off x="10853760" y="6632500"/>
                <a:ext cx="139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38142429-878A-DE24-3669-40F962165DC1}"/>
                  </a:ext>
                </a:extLst>
              </p14:cNvPr>
              <p14:cNvContentPartPr/>
              <p14:nvPr/>
            </p14:nvContentPartPr>
            <p14:xfrm>
              <a:off x="11368920" y="6354580"/>
              <a:ext cx="416520" cy="758520"/>
            </p14:xfrm>
          </p:contentPart>
        </mc:Choice>
        <mc:Fallback xmlns="">
          <p:pic>
            <p:nvPicPr>
              <p:cNvPr id="53" name="Ink 52">
                <a:extLst>
                  <a:ext uri="{FF2B5EF4-FFF2-40B4-BE49-F238E27FC236}">
                    <a16:creationId xmlns:a16="http://schemas.microsoft.com/office/drawing/2014/main" id="{38142429-878A-DE24-3669-40F962165DC1}"/>
                  </a:ext>
                </a:extLst>
              </p:cNvPr>
              <p:cNvPicPr/>
              <p:nvPr/>
            </p:nvPicPr>
            <p:blipFill>
              <a:blip r:embed="rId30"/>
              <a:stretch>
                <a:fillRect/>
              </a:stretch>
            </p:blipFill>
            <p:spPr>
              <a:xfrm>
                <a:off x="11350920" y="6336580"/>
                <a:ext cx="45216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7" name="Ink 76">
                <a:extLst>
                  <a:ext uri="{FF2B5EF4-FFF2-40B4-BE49-F238E27FC236}">
                    <a16:creationId xmlns:a16="http://schemas.microsoft.com/office/drawing/2014/main" id="{0D4E7641-7F3B-8A15-1247-3448DD59D697}"/>
                  </a:ext>
                </a:extLst>
              </p14:cNvPr>
              <p14:cNvContentPartPr/>
              <p14:nvPr/>
            </p14:nvContentPartPr>
            <p14:xfrm>
              <a:off x="11178206" y="4455377"/>
              <a:ext cx="169920" cy="581760"/>
            </p14:xfrm>
          </p:contentPart>
        </mc:Choice>
        <mc:Fallback xmlns="">
          <p:pic>
            <p:nvPicPr>
              <p:cNvPr id="77" name="Ink 76">
                <a:extLst>
                  <a:ext uri="{FF2B5EF4-FFF2-40B4-BE49-F238E27FC236}">
                    <a16:creationId xmlns:a16="http://schemas.microsoft.com/office/drawing/2014/main" id="{0D4E7641-7F3B-8A15-1247-3448DD59D697}"/>
                  </a:ext>
                </a:extLst>
              </p:cNvPr>
              <p:cNvPicPr/>
              <p:nvPr/>
            </p:nvPicPr>
            <p:blipFill>
              <a:blip r:embed="rId32"/>
              <a:stretch>
                <a:fillRect/>
              </a:stretch>
            </p:blipFill>
            <p:spPr>
              <a:xfrm>
                <a:off x="11172086" y="4449253"/>
                <a:ext cx="182160" cy="59400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k 77">
                <a:extLst>
                  <a:ext uri="{FF2B5EF4-FFF2-40B4-BE49-F238E27FC236}">
                    <a16:creationId xmlns:a16="http://schemas.microsoft.com/office/drawing/2014/main" id="{46C46AA1-4C48-26D8-5BFD-45C5AE680321}"/>
                  </a:ext>
                </a:extLst>
              </p14:cNvPr>
              <p14:cNvContentPartPr/>
              <p14:nvPr/>
            </p14:nvContentPartPr>
            <p14:xfrm>
              <a:off x="10541726" y="3762017"/>
              <a:ext cx="138960" cy="120240"/>
            </p14:xfrm>
          </p:contentPart>
        </mc:Choice>
        <mc:Fallback xmlns="">
          <p:pic>
            <p:nvPicPr>
              <p:cNvPr id="78" name="Ink 77">
                <a:extLst>
                  <a:ext uri="{FF2B5EF4-FFF2-40B4-BE49-F238E27FC236}">
                    <a16:creationId xmlns:a16="http://schemas.microsoft.com/office/drawing/2014/main" id="{46C46AA1-4C48-26D8-5BFD-45C5AE680321}"/>
                  </a:ext>
                </a:extLst>
              </p:cNvPr>
              <p:cNvPicPr/>
              <p:nvPr/>
            </p:nvPicPr>
            <p:blipFill>
              <a:blip r:embed="rId34"/>
              <a:stretch>
                <a:fillRect/>
              </a:stretch>
            </p:blipFill>
            <p:spPr>
              <a:xfrm>
                <a:off x="10535606" y="3755897"/>
                <a:ext cx="151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9" name="Ink 78">
                <a:extLst>
                  <a:ext uri="{FF2B5EF4-FFF2-40B4-BE49-F238E27FC236}">
                    <a16:creationId xmlns:a16="http://schemas.microsoft.com/office/drawing/2014/main" id="{9C9BEA8E-2D74-60F9-EBD2-11568165B786}"/>
                  </a:ext>
                </a:extLst>
              </p14:cNvPr>
              <p14:cNvContentPartPr/>
              <p14:nvPr/>
            </p14:nvContentPartPr>
            <p14:xfrm>
              <a:off x="10727126" y="3768137"/>
              <a:ext cx="94680" cy="92880"/>
            </p14:xfrm>
          </p:contentPart>
        </mc:Choice>
        <mc:Fallback xmlns="">
          <p:pic>
            <p:nvPicPr>
              <p:cNvPr id="79" name="Ink 78">
                <a:extLst>
                  <a:ext uri="{FF2B5EF4-FFF2-40B4-BE49-F238E27FC236}">
                    <a16:creationId xmlns:a16="http://schemas.microsoft.com/office/drawing/2014/main" id="{9C9BEA8E-2D74-60F9-EBD2-11568165B786}"/>
                  </a:ext>
                </a:extLst>
              </p:cNvPr>
              <p:cNvPicPr/>
              <p:nvPr/>
            </p:nvPicPr>
            <p:blipFill>
              <a:blip r:embed="rId36"/>
              <a:stretch>
                <a:fillRect/>
              </a:stretch>
            </p:blipFill>
            <p:spPr>
              <a:xfrm>
                <a:off x="10721006" y="3762017"/>
                <a:ext cx="106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0" name="Ink 79">
                <a:extLst>
                  <a:ext uri="{FF2B5EF4-FFF2-40B4-BE49-F238E27FC236}">
                    <a16:creationId xmlns:a16="http://schemas.microsoft.com/office/drawing/2014/main" id="{E3D7750A-30FC-9BA2-5CFA-8113C966CADA}"/>
                  </a:ext>
                </a:extLst>
              </p14:cNvPr>
              <p14:cNvContentPartPr/>
              <p14:nvPr/>
            </p14:nvContentPartPr>
            <p14:xfrm>
              <a:off x="10841966" y="3762017"/>
              <a:ext cx="111240" cy="197640"/>
            </p14:xfrm>
          </p:contentPart>
        </mc:Choice>
        <mc:Fallback xmlns="">
          <p:pic>
            <p:nvPicPr>
              <p:cNvPr id="80" name="Ink 79">
                <a:extLst>
                  <a:ext uri="{FF2B5EF4-FFF2-40B4-BE49-F238E27FC236}">
                    <a16:creationId xmlns:a16="http://schemas.microsoft.com/office/drawing/2014/main" id="{E3D7750A-30FC-9BA2-5CFA-8113C966CADA}"/>
                  </a:ext>
                </a:extLst>
              </p:cNvPr>
              <p:cNvPicPr/>
              <p:nvPr/>
            </p:nvPicPr>
            <p:blipFill>
              <a:blip r:embed="rId38"/>
              <a:stretch>
                <a:fillRect/>
              </a:stretch>
            </p:blipFill>
            <p:spPr>
              <a:xfrm>
                <a:off x="10835846" y="3755908"/>
                <a:ext cx="123480" cy="20985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1" name="Ink 80">
                <a:extLst>
                  <a:ext uri="{FF2B5EF4-FFF2-40B4-BE49-F238E27FC236}">
                    <a16:creationId xmlns:a16="http://schemas.microsoft.com/office/drawing/2014/main" id="{ABCC767B-EC6D-A263-4482-B8FB06CC96EC}"/>
                  </a:ext>
                </a:extLst>
              </p14:cNvPr>
              <p14:cNvContentPartPr/>
              <p14:nvPr/>
            </p14:nvContentPartPr>
            <p14:xfrm>
              <a:off x="11042126" y="3701177"/>
              <a:ext cx="78840" cy="148680"/>
            </p14:xfrm>
          </p:contentPart>
        </mc:Choice>
        <mc:Fallback xmlns="">
          <p:pic>
            <p:nvPicPr>
              <p:cNvPr id="81" name="Ink 80">
                <a:extLst>
                  <a:ext uri="{FF2B5EF4-FFF2-40B4-BE49-F238E27FC236}">
                    <a16:creationId xmlns:a16="http://schemas.microsoft.com/office/drawing/2014/main" id="{ABCC767B-EC6D-A263-4482-B8FB06CC96EC}"/>
                  </a:ext>
                </a:extLst>
              </p:cNvPr>
              <p:cNvPicPr/>
              <p:nvPr/>
            </p:nvPicPr>
            <p:blipFill>
              <a:blip r:embed="rId40"/>
              <a:stretch>
                <a:fillRect/>
              </a:stretch>
            </p:blipFill>
            <p:spPr>
              <a:xfrm>
                <a:off x="11036006" y="3695057"/>
                <a:ext cx="91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2" name="Ink 81">
                <a:extLst>
                  <a:ext uri="{FF2B5EF4-FFF2-40B4-BE49-F238E27FC236}">
                    <a16:creationId xmlns:a16="http://schemas.microsoft.com/office/drawing/2014/main" id="{BA409984-B785-9372-2A0C-429A6B7FB297}"/>
                  </a:ext>
                </a:extLst>
              </p14:cNvPr>
              <p14:cNvContentPartPr/>
              <p14:nvPr/>
            </p14:nvContentPartPr>
            <p14:xfrm>
              <a:off x="11164166" y="3783617"/>
              <a:ext cx="34200" cy="65880"/>
            </p14:xfrm>
          </p:contentPart>
        </mc:Choice>
        <mc:Fallback xmlns="">
          <p:pic>
            <p:nvPicPr>
              <p:cNvPr id="82" name="Ink 81">
                <a:extLst>
                  <a:ext uri="{FF2B5EF4-FFF2-40B4-BE49-F238E27FC236}">
                    <a16:creationId xmlns:a16="http://schemas.microsoft.com/office/drawing/2014/main" id="{BA409984-B785-9372-2A0C-429A6B7FB297}"/>
                  </a:ext>
                </a:extLst>
              </p:cNvPr>
              <p:cNvPicPr/>
              <p:nvPr/>
            </p:nvPicPr>
            <p:blipFill>
              <a:blip r:embed="rId42"/>
              <a:stretch>
                <a:fillRect/>
              </a:stretch>
            </p:blipFill>
            <p:spPr>
              <a:xfrm>
                <a:off x="11158046" y="3777497"/>
                <a:ext cx="46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3" name="Ink 82">
                <a:extLst>
                  <a:ext uri="{FF2B5EF4-FFF2-40B4-BE49-F238E27FC236}">
                    <a16:creationId xmlns:a16="http://schemas.microsoft.com/office/drawing/2014/main" id="{88587589-4697-1B94-9FA2-5F2E467752FA}"/>
                  </a:ext>
                </a:extLst>
              </p14:cNvPr>
              <p14:cNvContentPartPr/>
              <p14:nvPr/>
            </p14:nvContentPartPr>
            <p14:xfrm>
              <a:off x="11425526" y="3768857"/>
              <a:ext cx="360" cy="59040"/>
            </p14:xfrm>
          </p:contentPart>
        </mc:Choice>
        <mc:Fallback xmlns="">
          <p:pic>
            <p:nvPicPr>
              <p:cNvPr id="83" name="Ink 82">
                <a:extLst>
                  <a:ext uri="{FF2B5EF4-FFF2-40B4-BE49-F238E27FC236}">
                    <a16:creationId xmlns:a16="http://schemas.microsoft.com/office/drawing/2014/main" id="{88587589-4697-1B94-9FA2-5F2E467752FA}"/>
                  </a:ext>
                </a:extLst>
              </p:cNvPr>
              <p:cNvPicPr/>
              <p:nvPr/>
            </p:nvPicPr>
            <p:blipFill>
              <a:blip r:embed="rId44"/>
              <a:stretch>
                <a:fillRect/>
              </a:stretch>
            </p:blipFill>
            <p:spPr>
              <a:xfrm>
                <a:off x="11419406" y="3762737"/>
                <a:ext cx="12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4" name="Ink 83">
                <a:extLst>
                  <a:ext uri="{FF2B5EF4-FFF2-40B4-BE49-F238E27FC236}">
                    <a16:creationId xmlns:a16="http://schemas.microsoft.com/office/drawing/2014/main" id="{2CBEFB3C-377A-8DA9-706B-2B0E10326081}"/>
                  </a:ext>
                </a:extLst>
              </p14:cNvPr>
              <p14:cNvContentPartPr/>
              <p14:nvPr/>
            </p14:nvContentPartPr>
            <p14:xfrm>
              <a:off x="11420126" y="3683537"/>
              <a:ext cx="5760" cy="360"/>
            </p14:xfrm>
          </p:contentPart>
        </mc:Choice>
        <mc:Fallback xmlns="">
          <p:pic>
            <p:nvPicPr>
              <p:cNvPr id="84" name="Ink 83">
                <a:extLst>
                  <a:ext uri="{FF2B5EF4-FFF2-40B4-BE49-F238E27FC236}">
                    <a16:creationId xmlns:a16="http://schemas.microsoft.com/office/drawing/2014/main" id="{2CBEFB3C-377A-8DA9-706B-2B0E10326081}"/>
                  </a:ext>
                </a:extLst>
              </p:cNvPr>
              <p:cNvPicPr/>
              <p:nvPr/>
            </p:nvPicPr>
            <p:blipFill>
              <a:blip r:embed="rId46"/>
              <a:stretch>
                <a:fillRect/>
              </a:stretch>
            </p:blipFill>
            <p:spPr>
              <a:xfrm>
                <a:off x="11414006" y="3677417"/>
                <a:ext cx="18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Ink 84">
                <a:extLst>
                  <a:ext uri="{FF2B5EF4-FFF2-40B4-BE49-F238E27FC236}">
                    <a16:creationId xmlns:a16="http://schemas.microsoft.com/office/drawing/2014/main" id="{6EED4AEB-C939-9511-0406-70E8358B4C31}"/>
                  </a:ext>
                </a:extLst>
              </p14:cNvPr>
              <p14:cNvContentPartPr/>
              <p14:nvPr/>
            </p14:nvContentPartPr>
            <p14:xfrm>
              <a:off x="11460086" y="3683537"/>
              <a:ext cx="3960" cy="162360"/>
            </p14:xfrm>
          </p:contentPart>
        </mc:Choice>
        <mc:Fallback xmlns="">
          <p:pic>
            <p:nvPicPr>
              <p:cNvPr id="85" name="Ink 84">
                <a:extLst>
                  <a:ext uri="{FF2B5EF4-FFF2-40B4-BE49-F238E27FC236}">
                    <a16:creationId xmlns:a16="http://schemas.microsoft.com/office/drawing/2014/main" id="{6EED4AEB-C939-9511-0406-70E8358B4C31}"/>
                  </a:ext>
                </a:extLst>
              </p:cNvPr>
              <p:cNvPicPr/>
              <p:nvPr/>
            </p:nvPicPr>
            <p:blipFill>
              <a:blip r:embed="rId48"/>
              <a:stretch>
                <a:fillRect/>
              </a:stretch>
            </p:blipFill>
            <p:spPr>
              <a:xfrm>
                <a:off x="11453966" y="3677417"/>
                <a:ext cx="16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6" name="Ink 85">
                <a:extLst>
                  <a:ext uri="{FF2B5EF4-FFF2-40B4-BE49-F238E27FC236}">
                    <a16:creationId xmlns:a16="http://schemas.microsoft.com/office/drawing/2014/main" id="{37233E29-C181-6C4C-6819-27247BEBEFD7}"/>
                  </a:ext>
                </a:extLst>
              </p14:cNvPr>
              <p14:cNvContentPartPr/>
              <p14:nvPr/>
            </p14:nvContentPartPr>
            <p14:xfrm>
              <a:off x="11460086" y="3779657"/>
              <a:ext cx="46080" cy="17640"/>
            </p14:xfrm>
          </p:contentPart>
        </mc:Choice>
        <mc:Fallback xmlns="">
          <p:pic>
            <p:nvPicPr>
              <p:cNvPr id="86" name="Ink 85">
                <a:extLst>
                  <a:ext uri="{FF2B5EF4-FFF2-40B4-BE49-F238E27FC236}">
                    <a16:creationId xmlns:a16="http://schemas.microsoft.com/office/drawing/2014/main" id="{37233E29-C181-6C4C-6819-27247BEBEFD7}"/>
                  </a:ext>
                </a:extLst>
              </p:cNvPr>
              <p:cNvPicPr/>
              <p:nvPr/>
            </p:nvPicPr>
            <p:blipFill>
              <a:blip r:embed="rId50"/>
              <a:stretch>
                <a:fillRect/>
              </a:stretch>
            </p:blipFill>
            <p:spPr>
              <a:xfrm>
                <a:off x="11453918" y="3773409"/>
                <a:ext cx="58416" cy="3013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7" name="Ink 86">
                <a:extLst>
                  <a:ext uri="{FF2B5EF4-FFF2-40B4-BE49-F238E27FC236}">
                    <a16:creationId xmlns:a16="http://schemas.microsoft.com/office/drawing/2014/main" id="{88B0BD9F-1A08-510E-CF8C-D97C6AA53E91}"/>
                  </a:ext>
                </a:extLst>
              </p14:cNvPr>
              <p14:cNvContentPartPr/>
              <p14:nvPr/>
            </p14:nvContentPartPr>
            <p14:xfrm>
              <a:off x="11582126" y="3762017"/>
              <a:ext cx="360" cy="84600"/>
            </p14:xfrm>
          </p:contentPart>
        </mc:Choice>
        <mc:Fallback xmlns="">
          <p:pic>
            <p:nvPicPr>
              <p:cNvPr id="87" name="Ink 86">
                <a:extLst>
                  <a:ext uri="{FF2B5EF4-FFF2-40B4-BE49-F238E27FC236}">
                    <a16:creationId xmlns:a16="http://schemas.microsoft.com/office/drawing/2014/main" id="{88B0BD9F-1A08-510E-CF8C-D97C6AA53E91}"/>
                  </a:ext>
                </a:extLst>
              </p:cNvPr>
              <p:cNvPicPr/>
              <p:nvPr/>
            </p:nvPicPr>
            <p:blipFill>
              <a:blip r:embed="rId52"/>
              <a:stretch>
                <a:fillRect/>
              </a:stretch>
            </p:blipFill>
            <p:spPr>
              <a:xfrm>
                <a:off x="11576006" y="3755897"/>
                <a:ext cx="1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8" name="Ink 87">
                <a:extLst>
                  <a:ext uri="{FF2B5EF4-FFF2-40B4-BE49-F238E27FC236}">
                    <a16:creationId xmlns:a16="http://schemas.microsoft.com/office/drawing/2014/main" id="{09CF9817-7F20-882C-9FE2-8B151111C922}"/>
                  </a:ext>
                </a:extLst>
              </p14:cNvPr>
              <p14:cNvContentPartPr/>
              <p14:nvPr/>
            </p14:nvContentPartPr>
            <p14:xfrm>
              <a:off x="11606966" y="3701177"/>
              <a:ext cx="1800" cy="360"/>
            </p14:xfrm>
          </p:contentPart>
        </mc:Choice>
        <mc:Fallback xmlns="">
          <p:pic>
            <p:nvPicPr>
              <p:cNvPr id="88" name="Ink 87">
                <a:extLst>
                  <a:ext uri="{FF2B5EF4-FFF2-40B4-BE49-F238E27FC236}">
                    <a16:creationId xmlns:a16="http://schemas.microsoft.com/office/drawing/2014/main" id="{09CF9817-7F20-882C-9FE2-8B151111C922}"/>
                  </a:ext>
                </a:extLst>
              </p:cNvPr>
              <p:cNvPicPr/>
              <p:nvPr/>
            </p:nvPicPr>
            <p:blipFill>
              <a:blip r:embed="rId54"/>
              <a:stretch>
                <a:fillRect/>
              </a:stretch>
            </p:blipFill>
            <p:spPr>
              <a:xfrm>
                <a:off x="11600846" y="3695057"/>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9" name="Ink 88">
                <a:extLst>
                  <a:ext uri="{FF2B5EF4-FFF2-40B4-BE49-F238E27FC236}">
                    <a16:creationId xmlns:a16="http://schemas.microsoft.com/office/drawing/2014/main" id="{7BF3D207-78E5-6144-A15D-ADA6BF1F181C}"/>
                  </a:ext>
                </a:extLst>
              </p14:cNvPr>
              <p14:cNvContentPartPr/>
              <p14:nvPr/>
            </p14:nvContentPartPr>
            <p14:xfrm>
              <a:off x="11639366" y="3769577"/>
              <a:ext cx="48240" cy="90000"/>
            </p14:xfrm>
          </p:contentPart>
        </mc:Choice>
        <mc:Fallback xmlns="">
          <p:pic>
            <p:nvPicPr>
              <p:cNvPr id="89" name="Ink 88">
                <a:extLst>
                  <a:ext uri="{FF2B5EF4-FFF2-40B4-BE49-F238E27FC236}">
                    <a16:creationId xmlns:a16="http://schemas.microsoft.com/office/drawing/2014/main" id="{7BF3D207-78E5-6144-A15D-ADA6BF1F181C}"/>
                  </a:ext>
                </a:extLst>
              </p:cNvPr>
              <p:cNvPicPr/>
              <p:nvPr/>
            </p:nvPicPr>
            <p:blipFill>
              <a:blip r:embed="rId56"/>
              <a:stretch>
                <a:fillRect/>
              </a:stretch>
            </p:blipFill>
            <p:spPr>
              <a:xfrm>
                <a:off x="11633246" y="3763432"/>
                <a:ext cx="60480" cy="10228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0" name="Ink 89">
                <a:extLst>
                  <a:ext uri="{FF2B5EF4-FFF2-40B4-BE49-F238E27FC236}">
                    <a16:creationId xmlns:a16="http://schemas.microsoft.com/office/drawing/2014/main" id="{36022A7C-76BA-9E30-0DC5-EC5F1E0111AC}"/>
                  </a:ext>
                </a:extLst>
              </p14:cNvPr>
              <p14:cNvContentPartPr/>
              <p14:nvPr/>
            </p14:nvContentPartPr>
            <p14:xfrm>
              <a:off x="11721446" y="3762017"/>
              <a:ext cx="62640" cy="70920"/>
            </p14:xfrm>
          </p:contentPart>
        </mc:Choice>
        <mc:Fallback xmlns="">
          <p:pic>
            <p:nvPicPr>
              <p:cNvPr id="90" name="Ink 89">
                <a:extLst>
                  <a:ext uri="{FF2B5EF4-FFF2-40B4-BE49-F238E27FC236}">
                    <a16:creationId xmlns:a16="http://schemas.microsoft.com/office/drawing/2014/main" id="{36022A7C-76BA-9E30-0DC5-EC5F1E0111AC}"/>
                  </a:ext>
                </a:extLst>
              </p:cNvPr>
              <p:cNvPicPr/>
              <p:nvPr/>
            </p:nvPicPr>
            <p:blipFill>
              <a:blip r:embed="rId58"/>
              <a:stretch>
                <a:fillRect/>
              </a:stretch>
            </p:blipFill>
            <p:spPr>
              <a:xfrm>
                <a:off x="11715326" y="3755897"/>
                <a:ext cx="7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1" name="Ink 90">
                <a:extLst>
                  <a:ext uri="{FF2B5EF4-FFF2-40B4-BE49-F238E27FC236}">
                    <a16:creationId xmlns:a16="http://schemas.microsoft.com/office/drawing/2014/main" id="{61F2F4B4-E287-A4FD-6481-C64212FAAA5F}"/>
                  </a:ext>
                </a:extLst>
              </p14:cNvPr>
              <p14:cNvContentPartPr/>
              <p14:nvPr/>
            </p14:nvContentPartPr>
            <p14:xfrm>
              <a:off x="11834846" y="3692177"/>
              <a:ext cx="5400" cy="27720"/>
            </p14:xfrm>
          </p:contentPart>
        </mc:Choice>
        <mc:Fallback xmlns="">
          <p:pic>
            <p:nvPicPr>
              <p:cNvPr id="91" name="Ink 90">
                <a:extLst>
                  <a:ext uri="{FF2B5EF4-FFF2-40B4-BE49-F238E27FC236}">
                    <a16:creationId xmlns:a16="http://schemas.microsoft.com/office/drawing/2014/main" id="{61F2F4B4-E287-A4FD-6481-C64212FAAA5F}"/>
                  </a:ext>
                </a:extLst>
              </p:cNvPr>
              <p:cNvPicPr/>
              <p:nvPr/>
            </p:nvPicPr>
            <p:blipFill>
              <a:blip r:embed="rId60"/>
              <a:stretch>
                <a:fillRect/>
              </a:stretch>
            </p:blipFill>
            <p:spPr>
              <a:xfrm>
                <a:off x="11828726" y="3686057"/>
                <a:ext cx="17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 name="Ink 91">
                <a:extLst>
                  <a:ext uri="{FF2B5EF4-FFF2-40B4-BE49-F238E27FC236}">
                    <a16:creationId xmlns:a16="http://schemas.microsoft.com/office/drawing/2014/main" id="{8CC02B7D-21B1-EBED-F87C-E05BFCF07C62}"/>
                  </a:ext>
                </a:extLst>
              </p14:cNvPr>
              <p14:cNvContentPartPr/>
              <p14:nvPr/>
            </p14:nvContentPartPr>
            <p14:xfrm>
              <a:off x="11904686" y="3709457"/>
              <a:ext cx="360" cy="146160"/>
            </p14:xfrm>
          </p:contentPart>
        </mc:Choice>
        <mc:Fallback xmlns="">
          <p:pic>
            <p:nvPicPr>
              <p:cNvPr id="92" name="Ink 91">
                <a:extLst>
                  <a:ext uri="{FF2B5EF4-FFF2-40B4-BE49-F238E27FC236}">
                    <a16:creationId xmlns:a16="http://schemas.microsoft.com/office/drawing/2014/main" id="{8CC02B7D-21B1-EBED-F87C-E05BFCF07C62}"/>
                  </a:ext>
                </a:extLst>
              </p:cNvPr>
              <p:cNvPicPr/>
              <p:nvPr/>
            </p:nvPicPr>
            <p:blipFill>
              <a:blip r:embed="rId62"/>
              <a:stretch>
                <a:fillRect/>
              </a:stretch>
            </p:blipFill>
            <p:spPr>
              <a:xfrm>
                <a:off x="11898566" y="3703337"/>
                <a:ext cx="12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3" name="Ink 92">
                <a:extLst>
                  <a:ext uri="{FF2B5EF4-FFF2-40B4-BE49-F238E27FC236}">
                    <a16:creationId xmlns:a16="http://schemas.microsoft.com/office/drawing/2014/main" id="{F6976CCD-89B8-F774-7B01-450D78EA9070}"/>
                  </a:ext>
                </a:extLst>
              </p14:cNvPr>
              <p14:cNvContentPartPr/>
              <p14:nvPr/>
            </p14:nvContentPartPr>
            <p14:xfrm>
              <a:off x="11863646" y="3753017"/>
              <a:ext cx="68040" cy="9000"/>
            </p14:xfrm>
          </p:contentPart>
        </mc:Choice>
        <mc:Fallback xmlns="">
          <p:pic>
            <p:nvPicPr>
              <p:cNvPr id="93" name="Ink 92">
                <a:extLst>
                  <a:ext uri="{FF2B5EF4-FFF2-40B4-BE49-F238E27FC236}">
                    <a16:creationId xmlns:a16="http://schemas.microsoft.com/office/drawing/2014/main" id="{F6976CCD-89B8-F774-7B01-450D78EA9070}"/>
                  </a:ext>
                </a:extLst>
              </p:cNvPr>
              <p:cNvPicPr/>
              <p:nvPr/>
            </p:nvPicPr>
            <p:blipFill>
              <a:blip r:embed="rId64"/>
              <a:stretch>
                <a:fillRect/>
              </a:stretch>
            </p:blipFill>
            <p:spPr>
              <a:xfrm>
                <a:off x="11857526" y="3746897"/>
                <a:ext cx="80280" cy="21240"/>
              </a:xfrm>
              <a:prstGeom prst="rect">
                <a:avLst/>
              </a:prstGeom>
            </p:spPr>
          </p:pic>
        </mc:Fallback>
      </mc:AlternateContent>
      <p:grpSp>
        <p:nvGrpSpPr>
          <p:cNvPr id="105" name="Group 104">
            <a:extLst>
              <a:ext uri="{FF2B5EF4-FFF2-40B4-BE49-F238E27FC236}">
                <a16:creationId xmlns:a16="http://schemas.microsoft.com/office/drawing/2014/main" id="{C8093EEB-32E0-E1A3-EDDB-08C0A6C80326}"/>
              </a:ext>
            </a:extLst>
          </p:cNvPr>
          <p:cNvGrpSpPr/>
          <p:nvPr/>
        </p:nvGrpSpPr>
        <p:grpSpPr>
          <a:xfrm>
            <a:off x="10822166" y="4014737"/>
            <a:ext cx="919080" cy="213480"/>
            <a:chOff x="10822166" y="4014737"/>
            <a:chExt cx="919080" cy="213480"/>
          </a:xfrm>
        </p:grpSpPr>
        <mc:AlternateContent xmlns:mc="http://schemas.openxmlformats.org/markup-compatibility/2006" xmlns:p14="http://schemas.microsoft.com/office/powerpoint/2010/main">
          <mc:Choice Requires="p14">
            <p:contentPart p14:bwMode="auto" r:id="rId65">
              <p14:nvContentPartPr>
                <p14:cNvPr id="94" name="Ink 93">
                  <a:extLst>
                    <a:ext uri="{FF2B5EF4-FFF2-40B4-BE49-F238E27FC236}">
                      <a16:creationId xmlns:a16="http://schemas.microsoft.com/office/drawing/2014/main" id="{2C0253FE-1F9D-A65E-9D26-92FDFEAD8FB3}"/>
                    </a:ext>
                  </a:extLst>
                </p14:cNvPr>
                <p14:cNvContentPartPr/>
                <p14:nvPr/>
              </p14:nvContentPartPr>
              <p14:xfrm>
                <a:off x="10822166" y="4059017"/>
                <a:ext cx="110520" cy="106920"/>
              </p14:xfrm>
            </p:contentPart>
          </mc:Choice>
          <mc:Fallback xmlns="">
            <p:pic>
              <p:nvPicPr>
                <p:cNvPr id="94" name="Ink 93">
                  <a:extLst>
                    <a:ext uri="{FF2B5EF4-FFF2-40B4-BE49-F238E27FC236}">
                      <a16:creationId xmlns:a16="http://schemas.microsoft.com/office/drawing/2014/main" id="{2C0253FE-1F9D-A65E-9D26-92FDFEAD8FB3}"/>
                    </a:ext>
                  </a:extLst>
                </p:cNvPr>
                <p:cNvPicPr/>
                <p:nvPr/>
              </p:nvPicPr>
              <p:blipFill>
                <a:blip r:embed="rId66"/>
                <a:stretch>
                  <a:fillRect/>
                </a:stretch>
              </p:blipFill>
              <p:spPr>
                <a:xfrm>
                  <a:off x="10816046" y="4052897"/>
                  <a:ext cx="122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5" name="Ink 94">
                  <a:extLst>
                    <a:ext uri="{FF2B5EF4-FFF2-40B4-BE49-F238E27FC236}">
                      <a16:creationId xmlns:a16="http://schemas.microsoft.com/office/drawing/2014/main" id="{35FA2ECA-A06E-B4CD-7DD0-38228DBE11E4}"/>
                    </a:ext>
                  </a:extLst>
                </p14:cNvPr>
                <p14:cNvContentPartPr/>
                <p14:nvPr/>
              </p14:nvContentPartPr>
              <p14:xfrm>
                <a:off x="11042486" y="4081697"/>
                <a:ext cx="18000" cy="146520"/>
              </p14:xfrm>
            </p:contentPart>
          </mc:Choice>
          <mc:Fallback xmlns="">
            <p:pic>
              <p:nvPicPr>
                <p:cNvPr id="95" name="Ink 94">
                  <a:extLst>
                    <a:ext uri="{FF2B5EF4-FFF2-40B4-BE49-F238E27FC236}">
                      <a16:creationId xmlns:a16="http://schemas.microsoft.com/office/drawing/2014/main" id="{35FA2ECA-A06E-B4CD-7DD0-38228DBE11E4}"/>
                    </a:ext>
                  </a:extLst>
                </p:cNvPr>
                <p:cNvPicPr/>
                <p:nvPr/>
              </p:nvPicPr>
              <p:blipFill>
                <a:blip r:embed="rId68"/>
                <a:stretch>
                  <a:fillRect/>
                </a:stretch>
              </p:blipFill>
              <p:spPr>
                <a:xfrm>
                  <a:off x="11036366" y="4075577"/>
                  <a:ext cx="30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6" name="Ink 95">
                  <a:extLst>
                    <a:ext uri="{FF2B5EF4-FFF2-40B4-BE49-F238E27FC236}">
                      <a16:creationId xmlns:a16="http://schemas.microsoft.com/office/drawing/2014/main" id="{BB49A009-7F5D-1006-9C5D-FE241DDCCDB2}"/>
                    </a:ext>
                  </a:extLst>
                </p14:cNvPr>
                <p14:cNvContentPartPr/>
                <p14:nvPr/>
              </p14:nvContentPartPr>
              <p14:xfrm>
                <a:off x="11052926" y="4062257"/>
                <a:ext cx="43560" cy="73440"/>
              </p14:xfrm>
            </p:contentPart>
          </mc:Choice>
          <mc:Fallback xmlns="">
            <p:pic>
              <p:nvPicPr>
                <p:cNvPr id="96" name="Ink 95">
                  <a:extLst>
                    <a:ext uri="{FF2B5EF4-FFF2-40B4-BE49-F238E27FC236}">
                      <a16:creationId xmlns:a16="http://schemas.microsoft.com/office/drawing/2014/main" id="{BB49A009-7F5D-1006-9C5D-FE241DDCCDB2}"/>
                    </a:ext>
                  </a:extLst>
                </p:cNvPr>
                <p:cNvPicPr/>
                <p:nvPr/>
              </p:nvPicPr>
              <p:blipFill>
                <a:blip r:embed="rId70"/>
                <a:stretch>
                  <a:fillRect/>
                </a:stretch>
              </p:blipFill>
              <p:spPr>
                <a:xfrm>
                  <a:off x="11046806" y="4056137"/>
                  <a:ext cx="55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7" name="Ink 96">
                  <a:extLst>
                    <a:ext uri="{FF2B5EF4-FFF2-40B4-BE49-F238E27FC236}">
                      <a16:creationId xmlns:a16="http://schemas.microsoft.com/office/drawing/2014/main" id="{C4EAE115-0EE1-87B9-7E15-C97B10E84B4B}"/>
                    </a:ext>
                  </a:extLst>
                </p14:cNvPr>
                <p14:cNvContentPartPr/>
                <p14:nvPr/>
              </p14:nvContentPartPr>
              <p14:xfrm>
                <a:off x="11155526" y="4056857"/>
                <a:ext cx="36720" cy="64440"/>
              </p14:xfrm>
            </p:contentPart>
          </mc:Choice>
          <mc:Fallback xmlns="">
            <p:pic>
              <p:nvPicPr>
                <p:cNvPr id="97" name="Ink 96">
                  <a:extLst>
                    <a:ext uri="{FF2B5EF4-FFF2-40B4-BE49-F238E27FC236}">
                      <a16:creationId xmlns:a16="http://schemas.microsoft.com/office/drawing/2014/main" id="{C4EAE115-0EE1-87B9-7E15-C97B10E84B4B}"/>
                    </a:ext>
                  </a:extLst>
                </p:cNvPr>
                <p:cNvPicPr/>
                <p:nvPr/>
              </p:nvPicPr>
              <p:blipFill>
                <a:blip r:embed="rId72"/>
                <a:stretch>
                  <a:fillRect/>
                </a:stretch>
              </p:blipFill>
              <p:spPr>
                <a:xfrm>
                  <a:off x="11149345" y="4050737"/>
                  <a:ext cx="49081"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8" name="Ink 97">
                  <a:extLst>
                    <a:ext uri="{FF2B5EF4-FFF2-40B4-BE49-F238E27FC236}">
                      <a16:creationId xmlns:a16="http://schemas.microsoft.com/office/drawing/2014/main" id="{0773CA1A-EFBF-7600-406F-B3D426FF5D1B}"/>
                    </a:ext>
                  </a:extLst>
                </p14:cNvPr>
                <p14:cNvContentPartPr/>
                <p14:nvPr/>
              </p14:nvContentPartPr>
              <p14:xfrm>
                <a:off x="11242646" y="4049297"/>
                <a:ext cx="35280" cy="89640"/>
              </p14:xfrm>
            </p:contentPart>
          </mc:Choice>
          <mc:Fallback xmlns="">
            <p:pic>
              <p:nvPicPr>
                <p:cNvPr id="98" name="Ink 97">
                  <a:extLst>
                    <a:ext uri="{FF2B5EF4-FFF2-40B4-BE49-F238E27FC236}">
                      <a16:creationId xmlns:a16="http://schemas.microsoft.com/office/drawing/2014/main" id="{0773CA1A-EFBF-7600-406F-B3D426FF5D1B}"/>
                    </a:ext>
                  </a:extLst>
                </p:cNvPr>
                <p:cNvPicPr/>
                <p:nvPr/>
              </p:nvPicPr>
              <p:blipFill>
                <a:blip r:embed="rId74"/>
                <a:stretch>
                  <a:fillRect/>
                </a:stretch>
              </p:blipFill>
              <p:spPr>
                <a:xfrm>
                  <a:off x="11236526" y="4043201"/>
                  <a:ext cx="47520" cy="10183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9" name="Ink 98">
                  <a:extLst>
                    <a:ext uri="{FF2B5EF4-FFF2-40B4-BE49-F238E27FC236}">
                      <a16:creationId xmlns:a16="http://schemas.microsoft.com/office/drawing/2014/main" id="{E28EE418-C4BF-948F-12F2-1C28FE12FCA8}"/>
                    </a:ext>
                  </a:extLst>
                </p14:cNvPr>
                <p14:cNvContentPartPr/>
                <p14:nvPr/>
              </p14:nvContentPartPr>
              <p14:xfrm>
                <a:off x="11328686" y="4014737"/>
                <a:ext cx="67680" cy="108720"/>
              </p14:xfrm>
            </p:contentPart>
          </mc:Choice>
          <mc:Fallback xmlns="">
            <p:pic>
              <p:nvPicPr>
                <p:cNvPr id="99" name="Ink 98">
                  <a:extLst>
                    <a:ext uri="{FF2B5EF4-FFF2-40B4-BE49-F238E27FC236}">
                      <a16:creationId xmlns:a16="http://schemas.microsoft.com/office/drawing/2014/main" id="{E28EE418-C4BF-948F-12F2-1C28FE12FCA8}"/>
                    </a:ext>
                  </a:extLst>
                </p:cNvPr>
                <p:cNvPicPr/>
                <p:nvPr/>
              </p:nvPicPr>
              <p:blipFill>
                <a:blip r:embed="rId76"/>
                <a:stretch>
                  <a:fillRect/>
                </a:stretch>
              </p:blipFill>
              <p:spPr>
                <a:xfrm>
                  <a:off x="11322566" y="4008617"/>
                  <a:ext cx="79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0" name="Ink 99">
                  <a:extLst>
                    <a:ext uri="{FF2B5EF4-FFF2-40B4-BE49-F238E27FC236}">
                      <a16:creationId xmlns:a16="http://schemas.microsoft.com/office/drawing/2014/main" id="{51E76B44-13AE-9FC2-303B-6BA0557F920F}"/>
                    </a:ext>
                  </a:extLst>
                </p14:cNvPr>
                <p14:cNvContentPartPr/>
                <p14:nvPr/>
              </p14:nvContentPartPr>
              <p14:xfrm>
                <a:off x="11449646" y="4014737"/>
                <a:ext cx="133200" cy="118440"/>
              </p14:xfrm>
            </p:contentPart>
          </mc:Choice>
          <mc:Fallback xmlns="">
            <p:pic>
              <p:nvPicPr>
                <p:cNvPr id="100" name="Ink 99">
                  <a:extLst>
                    <a:ext uri="{FF2B5EF4-FFF2-40B4-BE49-F238E27FC236}">
                      <a16:creationId xmlns:a16="http://schemas.microsoft.com/office/drawing/2014/main" id="{51E76B44-13AE-9FC2-303B-6BA0557F920F}"/>
                    </a:ext>
                  </a:extLst>
                </p:cNvPr>
                <p:cNvPicPr/>
                <p:nvPr/>
              </p:nvPicPr>
              <p:blipFill>
                <a:blip r:embed="rId78"/>
                <a:stretch>
                  <a:fillRect/>
                </a:stretch>
              </p:blipFill>
              <p:spPr>
                <a:xfrm>
                  <a:off x="11443526" y="4008617"/>
                  <a:ext cx="145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4" name="Ink 103">
                  <a:extLst>
                    <a:ext uri="{FF2B5EF4-FFF2-40B4-BE49-F238E27FC236}">
                      <a16:creationId xmlns:a16="http://schemas.microsoft.com/office/drawing/2014/main" id="{A12C7037-5548-368E-97BE-86C5E8334DBC}"/>
                    </a:ext>
                  </a:extLst>
                </p14:cNvPr>
                <p14:cNvContentPartPr/>
                <p14:nvPr/>
              </p14:nvContentPartPr>
              <p14:xfrm>
                <a:off x="11608046" y="4033457"/>
                <a:ext cx="133200" cy="113040"/>
              </p14:xfrm>
            </p:contentPart>
          </mc:Choice>
          <mc:Fallback xmlns="">
            <p:pic>
              <p:nvPicPr>
                <p:cNvPr id="104" name="Ink 103">
                  <a:extLst>
                    <a:ext uri="{FF2B5EF4-FFF2-40B4-BE49-F238E27FC236}">
                      <a16:creationId xmlns:a16="http://schemas.microsoft.com/office/drawing/2014/main" id="{A12C7037-5548-368E-97BE-86C5E8334DBC}"/>
                    </a:ext>
                  </a:extLst>
                </p:cNvPr>
                <p:cNvPicPr/>
                <p:nvPr/>
              </p:nvPicPr>
              <p:blipFill>
                <a:blip r:embed="rId80"/>
                <a:stretch>
                  <a:fillRect/>
                </a:stretch>
              </p:blipFill>
              <p:spPr>
                <a:xfrm>
                  <a:off x="11601926" y="4027337"/>
                  <a:ext cx="145440" cy="125280"/>
                </a:xfrm>
                <a:prstGeom prst="rect">
                  <a:avLst/>
                </a:prstGeom>
              </p:spPr>
            </p:pic>
          </mc:Fallback>
        </mc:AlternateContent>
      </p:grpSp>
      <p:grpSp>
        <p:nvGrpSpPr>
          <p:cNvPr id="110" name="Group 109">
            <a:extLst>
              <a:ext uri="{FF2B5EF4-FFF2-40B4-BE49-F238E27FC236}">
                <a16:creationId xmlns:a16="http://schemas.microsoft.com/office/drawing/2014/main" id="{45FA0A9F-EC1F-E9CE-9CD0-2DC0ACB3D8B4}"/>
              </a:ext>
            </a:extLst>
          </p:cNvPr>
          <p:cNvGrpSpPr/>
          <p:nvPr/>
        </p:nvGrpSpPr>
        <p:grpSpPr>
          <a:xfrm>
            <a:off x="11407526" y="4275737"/>
            <a:ext cx="387360" cy="148680"/>
            <a:chOff x="11407526" y="4275737"/>
            <a:chExt cx="387360" cy="148680"/>
          </a:xfrm>
        </p:grpSpPr>
        <mc:AlternateContent xmlns:mc="http://schemas.openxmlformats.org/markup-compatibility/2006" xmlns:p14="http://schemas.microsoft.com/office/powerpoint/2010/main">
          <mc:Choice Requires="p14">
            <p:contentPart p14:bwMode="auto" r:id="rId81">
              <p14:nvContentPartPr>
                <p14:cNvPr id="106" name="Ink 105">
                  <a:extLst>
                    <a:ext uri="{FF2B5EF4-FFF2-40B4-BE49-F238E27FC236}">
                      <a16:creationId xmlns:a16="http://schemas.microsoft.com/office/drawing/2014/main" id="{F03D28BE-5112-4678-8481-A135D4DB9706}"/>
                    </a:ext>
                  </a:extLst>
                </p14:cNvPr>
                <p14:cNvContentPartPr/>
                <p14:nvPr/>
              </p14:nvContentPartPr>
              <p14:xfrm>
                <a:off x="11407526" y="4284377"/>
                <a:ext cx="67680" cy="122400"/>
              </p14:xfrm>
            </p:contentPart>
          </mc:Choice>
          <mc:Fallback xmlns="">
            <p:pic>
              <p:nvPicPr>
                <p:cNvPr id="106" name="Ink 105">
                  <a:extLst>
                    <a:ext uri="{FF2B5EF4-FFF2-40B4-BE49-F238E27FC236}">
                      <a16:creationId xmlns:a16="http://schemas.microsoft.com/office/drawing/2014/main" id="{F03D28BE-5112-4678-8481-A135D4DB9706}"/>
                    </a:ext>
                  </a:extLst>
                </p:cNvPr>
                <p:cNvPicPr/>
                <p:nvPr/>
              </p:nvPicPr>
              <p:blipFill>
                <a:blip r:embed="rId82"/>
                <a:stretch>
                  <a:fillRect/>
                </a:stretch>
              </p:blipFill>
              <p:spPr>
                <a:xfrm>
                  <a:off x="11401406" y="4278257"/>
                  <a:ext cx="79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Ink 106">
                  <a:extLst>
                    <a:ext uri="{FF2B5EF4-FFF2-40B4-BE49-F238E27FC236}">
                      <a16:creationId xmlns:a16="http://schemas.microsoft.com/office/drawing/2014/main" id="{8E2C6253-1848-FF95-E011-097A35A51587}"/>
                    </a:ext>
                  </a:extLst>
                </p14:cNvPr>
                <p14:cNvContentPartPr/>
                <p14:nvPr/>
              </p14:nvContentPartPr>
              <p14:xfrm>
                <a:off x="11512646" y="4334777"/>
                <a:ext cx="89280" cy="89640"/>
              </p14:xfrm>
            </p:contentPart>
          </mc:Choice>
          <mc:Fallback xmlns="">
            <p:pic>
              <p:nvPicPr>
                <p:cNvPr id="107" name="Ink 106">
                  <a:extLst>
                    <a:ext uri="{FF2B5EF4-FFF2-40B4-BE49-F238E27FC236}">
                      <a16:creationId xmlns:a16="http://schemas.microsoft.com/office/drawing/2014/main" id="{8E2C6253-1848-FF95-E011-097A35A51587}"/>
                    </a:ext>
                  </a:extLst>
                </p:cNvPr>
                <p:cNvPicPr/>
                <p:nvPr/>
              </p:nvPicPr>
              <p:blipFill>
                <a:blip r:embed="rId84"/>
                <a:stretch>
                  <a:fillRect/>
                </a:stretch>
              </p:blipFill>
              <p:spPr>
                <a:xfrm>
                  <a:off x="11506526" y="4328657"/>
                  <a:ext cx="101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Ink 107">
                  <a:extLst>
                    <a:ext uri="{FF2B5EF4-FFF2-40B4-BE49-F238E27FC236}">
                      <a16:creationId xmlns:a16="http://schemas.microsoft.com/office/drawing/2014/main" id="{7E563C96-AEBC-751F-521A-88D7D489A52F}"/>
                    </a:ext>
                  </a:extLst>
                </p14:cNvPr>
                <p14:cNvContentPartPr/>
                <p14:nvPr/>
              </p14:nvContentPartPr>
              <p14:xfrm>
                <a:off x="11616686" y="4275737"/>
                <a:ext cx="63000" cy="129240"/>
              </p14:xfrm>
            </p:contentPart>
          </mc:Choice>
          <mc:Fallback xmlns="">
            <p:pic>
              <p:nvPicPr>
                <p:cNvPr id="108" name="Ink 107">
                  <a:extLst>
                    <a:ext uri="{FF2B5EF4-FFF2-40B4-BE49-F238E27FC236}">
                      <a16:creationId xmlns:a16="http://schemas.microsoft.com/office/drawing/2014/main" id="{7E563C96-AEBC-751F-521A-88D7D489A52F}"/>
                    </a:ext>
                  </a:extLst>
                </p:cNvPr>
                <p:cNvPicPr/>
                <p:nvPr/>
              </p:nvPicPr>
              <p:blipFill>
                <a:blip r:embed="rId86"/>
                <a:stretch>
                  <a:fillRect/>
                </a:stretch>
              </p:blipFill>
              <p:spPr>
                <a:xfrm>
                  <a:off x="11610566" y="4269617"/>
                  <a:ext cx="75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9" name="Ink 108">
                  <a:extLst>
                    <a:ext uri="{FF2B5EF4-FFF2-40B4-BE49-F238E27FC236}">
                      <a16:creationId xmlns:a16="http://schemas.microsoft.com/office/drawing/2014/main" id="{5D1A8E2A-6BA9-4A32-6898-82071230F5D0}"/>
                    </a:ext>
                  </a:extLst>
                </p14:cNvPr>
                <p14:cNvContentPartPr/>
                <p14:nvPr/>
              </p14:nvContentPartPr>
              <p14:xfrm>
                <a:off x="11696246" y="4313537"/>
                <a:ext cx="98640" cy="92880"/>
              </p14:xfrm>
            </p:contentPart>
          </mc:Choice>
          <mc:Fallback xmlns="">
            <p:pic>
              <p:nvPicPr>
                <p:cNvPr id="109" name="Ink 108">
                  <a:extLst>
                    <a:ext uri="{FF2B5EF4-FFF2-40B4-BE49-F238E27FC236}">
                      <a16:creationId xmlns:a16="http://schemas.microsoft.com/office/drawing/2014/main" id="{5D1A8E2A-6BA9-4A32-6898-82071230F5D0}"/>
                    </a:ext>
                  </a:extLst>
                </p:cNvPr>
                <p:cNvPicPr/>
                <p:nvPr/>
              </p:nvPicPr>
              <p:blipFill>
                <a:blip r:embed="rId88"/>
                <a:stretch>
                  <a:fillRect/>
                </a:stretch>
              </p:blipFill>
              <p:spPr>
                <a:xfrm>
                  <a:off x="11690126" y="4307417"/>
                  <a:ext cx="110880" cy="105120"/>
                </a:xfrm>
                <a:prstGeom prst="rect">
                  <a:avLst/>
                </a:prstGeom>
              </p:spPr>
            </p:pic>
          </mc:Fallback>
        </mc:AlternateContent>
      </p:grpSp>
    </p:spTree>
    <p:extLst>
      <p:ext uri="{BB962C8B-B14F-4D97-AF65-F5344CB8AC3E}">
        <p14:creationId xmlns:p14="http://schemas.microsoft.com/office/powerpoint/2010/main" val="343522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child&#10;&#10;AI-generated content may be incorrect.">
            <a:extLst>
              <a:ext uri="{FF2B5EF4-FFF2-40B4-BE49-F238E27FC236}">
                <a16:creationId xmlns:a16="http://schemas.microsoft.com/office/drawing/2014/main" id="{D8064D1D-D113-2D76-D457-F1DA45118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435" y="3496610"/>
            <a:ext cx="1625397" cy="1625397"/>
          </a:xfrm>
          <a:prstGeom prst="rect">
            <a:avLst/>
          </a:prstGeom>
        </p:spPr>
      </p:pic>
      <p:grpSp>
        <p:nvGrpSpPr>
          <p:cNvPr id="24" name="Group 23">
            <a:extLst>
              <a:ext uri="{FF2B5EF4-FFF2-40B4-BE49-F238E27FC236}">
                <a16:creationId xmlns:a16="http://schemas.microsoft.com/office/drawing/2014/main" id="{C9D60687-AFCA-3D23-4B99-3BECAE6CF5EF}"/>
              </a:ext>
            </a:extLst>
          </p:cNvPr>
          <p:cNvGrpSpPr/>
          <p:nvPr/>
        </p:nvGrpSpPr>
        <p:grpSpPr>
          <a:xfrm>
            <a:off x="6137292" y="3924469"/>
            <a:ext cx="1404000" cy="889560"/>
            <a:chOff x="6853097" y="4862314"/>
            <a:chExt cx="1404000" cy="889560"/>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333A7C9-51F5-489B-E984-24BD6A210F87}"/>
                    </a:ext>
                  </a:extLst>
                </p14:cNvPr>
                <p14:cNvContentPartPr/>
                <p14:nvPr/>
              </p14:nvContentPartPr>
              <p14:xfrm>
                <a:off x="7133177" y="4923154"/>
                <a:ext cx="131040" cy="352800"/>
              </p14:xfrm>
            </p:contentPart>
          </mc:Choice>
          <mc:Fallback xmlns="">
            <p:pic>
              <p:nvPicPr>
                <p:cNvPr id="8" name="Ink 7">
                  <a:extLst>
                    <a:ext uri="{FF2B5EF4-FFF2-40B4-BE49-F238E27FC236}">
                      <a16:creationId xmlns:a16="http://schemas.microsoft.com/office/drawing/2014/main" id="{D333A7C9-51F5-489B-E984-24BD6A210F87}"/>
                    </a:ext>
                  </a:extLst>
                </p:cNvPr>
                <p:cNvPicPr/>
                <p:nvPr/>
              </p:nvPicPr>
              <p:blipFill>
                <a:blip r:embed="rId7"/>
                <a:stretch>
                  <a:fillRect/>
                </a:stretch>
              </p:blipFill>
              <p:spPr>
                <a:xfrm>
                  <a:off x="7115127" y="4905172"/>
                  <a:ext cx="166778" cy="38840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29D95D9-1020-2F5E-05BE-97C94692647E}"/>
                    </a:ext>
                  </a:extLst>
                </p14:cNvPr>
                <p14:cNvContentPartPr/>
                <p14:nvPr/>
              </p14:nvContentPartPr>
              <p14:xfrm>
                <a:off x="7140737" y="5135914"/>
                <a:ext cx="108360" cy="31680"/>
              </p14:xfrm>
            </p:contentPart>
          </mc:Choice>
          <mc:Fallback xmlns="">
            <p:pic>
              <p:nvPicPr>
                <p:cNvPr id="9" name="Ink 8">
                  <a:extLst>
                    <a:ext uri="{FF2B5EF4-FFF2-40B4-BE49-F238E27FC236}">
                      <a16:creationId xmlns:a16="http://schemas.microsoft.com/office/drawing/2014/main" id="{029D95D9-1020-2F5E-05BE-97C94692647E}"/>
                    </a:ext>
                  </a:extLst>
                </p:cNvPr>
                <p:cNvPicPr/>
                <p:nvPr/>
              </p:nvPicPr>
              <p:blipFill>
                <a:blip r:embed="rId9"/>
                <a:stretch>
                  <a:fillRect/>
                </a:stretch>
              </p:blipFill>
              <p:spPr>
                <a:xfrm>
                  <a:off x="7122797" y="5117914"/>
                  <a:ext cx="143882"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734FEFF-5B61-1ED3-956C-CD112A26D10D}"/>
                    </a:ext>
                  </a:extLst>
                </p14:cNvPr>
                <p14:cNvContentPartPr/>
                <p14:nvPr/>
              </p14:nvContentPartPr>
              <p14:xfrm>
                <a:off x="7365377" y="5012434"/>
                <a:ext cx="57960" cy="234720"/>
              </p14:xfrm>
            </p:contentPart>
          </mc:Choice>
          <mc:Fallback xmlns="">
            <p:pic>
              <p:nvPicPr>
                <p:cNvPr id="11" name="Ink 10">
                  <a:extLst>
                    <a:ext uri="{FF2B5EF4-FFF2-40B4-BE49-F238E27FC236}">
                      <a16:creationId xmlns:a16="http://schemas.microsoft.com/office/drawing/2014/main" id="{A734FEFF-5B61-1ED3-956C-CD112A26D10D}"/>
                    </a:ext>
                  </a:extLst>
                </p:cNvPr>
                <p:cNvPicPr/>
                <p:nvPr/>
              </p:nvPicPr>
              <p:blipFill>
                <a:blip r:embed="rId11"/>
                <a:stretch>
                  <a:fillRect/>
                </a:stretch>
              </p:blipFill>
              <p:spPr>
                <a:xfrm>
                  <a:off x="7347377" y="4994434"/>
                  <a:ext cx="93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F97B763-2E5B-9AE6-253D-35C9D676D5BD}"/>
                    </a:ext>
                  </a:extLst>
                </p14:cNvPr>
                <p14:cNvContentPartPr/>
                <p14:nvPr/>
              </p14:nvContentPartPr>
              <p14:xfrm>
                <a:off x="7387697" y="4862314"/>
                <a:ext cx="12960" cy="25560"/>
              </p14:xfrm>
            </p:contentPart>
          </mc:Choice>
          <mc:Fallback xmlns="">
            <p:pic>
              <p:nvPicPr>
                <p:cNvPr id="12" name="Ink 11">
                  <a:extLst>
                    <a:ext uri="{FF2B5EF4-FFF2-40B4-BE49-F238E27FC236}">
                      <a16:creationId xmlns:a16="http://schemas.microsoft.com/office/drawing/2014/main" id="{8F97B763-2E5B-9AE6-253D-35C9D676D5BD}"/>
                    </a:ext>
                  </a:extLst>
                </p:cNvPr>
                <p:cNvPicPr/>
                <p:nvPr/>
              </p:nvPicPr>
              <p:blipFill>
                <a:blip r:embed="rId13"/>
                <a:stretch>
                  <a:fillRect/>
                </a:stretch>
              </p:blipFill>
              <p:spPr>
                <a:xfrm>
                  <a:off x="7369697" y="4844314"/>
                  <a:ext cx="48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61BE8FC-77FD-6041-5EF4-ACFDA47B0904}"/>
                    </a:ext>
                  </a:extLst>
                </p14:cNvPr>
                <p14:cNvContentPartPr/>
                <p14:nvPr/>
              </p14:nvContentPartPr>
              <p14:xfrm>
                <a:off x="6853097" y="5326714"/>
                <a:ext cx="105120" cy="4680"/>
              </p14:xfrm>
            </p:contentPart>
          </mc:Choice>
          <mc:Fallback xmlns="">
            <p:pic>
              <p:nvPicPr>
                <p:cNvPr id="13" name="Ink 12">
                  <a:extLst>
                    <a:ext uri="{FF2B5EF4-FFF2-40B4-BE49-F238E27FC236}">
                      <a16:creationId xmlns:a16="http://schemas.microsoft.com/office/drawing/2014/main" id="{461BE8FC-77FD-6041-5EF4-ACFDA47B0904}"/>
                    </a:ext>
                  </a:extLst>
                </p:cNvPr>
                <p:cNvPicPr/>
                <p:nvPr/>
              </p:nvPicPr>
              <p:blipFill>
                <a:blip r:embed="rId15"/>
                <a:stretch>
                  <a:fillRect/>
                </a:stretch>
              </p:blipFill>
              <p:spPr>
                <a:xfrm>
                  <a:off x="6835097" y="5308714"/>
                  <a:ext cx="14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06C0F49-9EBF-3929-47CC-84C4B2E8AD50}"/>
                    </a:ext>
                  </a:extLst>
                </p14:cNvPr>
                <p14:cNvContentPartPr/>
                <p14:nvPr/>
              </p14:nvContentPartPr>
              <p14:xfrm>
                <a:off x="6916097" y="5409874"/>
                <a:ext cx="146160" cy="24480"/>
              </p14:xfrm>
            </p:contentPart>
          </mc:Choice>
          <mc:Fallback xmlns="">
            <p:pic>
              <p:nvPicPr>
                <p:cNvPr id="14" name="Ink 13">
                  <a:extLst>
                    <a:ext uri="{FF2B5EF4-FFF2-40B4-BE49-F238E27FC236}">
                      <a16:creationId xmlns:a16="http://schemas.microsoft.com/office/drawing/2014/main" id="{706C0F49-9EBF-3929-47CC-84C4B2E8AD50}"/>
                    </a:ext>
                  </a:extLst>
                </p:cNvPr>
                <p:cNvPicPr/>
                <p:nvPr/>
              </p:nvPicPr>
              <p:blipFill>
                <a:blip r:embed="rId17"/>
                <a:stretch>
                  <a:fillRect/>
                </a:stretch>
              </p:blipFill>
              <p:spPr>
                <a:xfrm>
                  <a:off x="6898097" y="5391874"/>
                  <a:ext cx="181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B8714DF-630E-D978-F165-FB669B9568C5}"/>
                    </a:ext>
                  </a:extLst>
                </p14:cNvPr>
                <p14:cNvContentPartPr/>
                <p14:nvPr/>
              </p14:nvContentPartPr>
              <p14:xfrm>
                <a:off x="7545377" y="5277754"/>
                <a:ext cx="102240" cy="41760"/>
              </p14:xfrm>
            </p:contentPart>
          </mc:Choice>
          <mc:Fallback xmlns="">
            <p:pic>
              <p:nvPicPr>
                <p:cNvPr id="15" name="Ink 14">
                  <a:extLst>
                    <a:ext uri="{FF2B5EF4-FFF2-40B4-BE49-F238E27FC236}">
                      <a16:creationId xmlns:a16="http://schemas.microsoft.com/office/drawing/2014/main" id="{FB8714DF-630E-D978-F165-FB669B9568C5}"/>
                    </a:ext>
                  </a:extLst>
                </p:cNvPr>
                <p:cNvPicPr/>
                <p:nvPr/>
              </p:nvPicPr>
              <p:blipFill>
                <a:blip r:embed="rId19"/>
                <a:stretch>
                  <a:fillRect/>
                </a:stretch>
              </p:blipFill>
              <p:spPr>
                <a:xfrm>
                  <a:off x="7527377" y="5259754"/>
                  <a:ext cx="13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A8E7A01A-C6A7-78D5-B485-2108083E4131}"/>
                    </a:ext>
                  </a:extLst>
                </p14:cNvPr>
                <p14:cNvContentPartPr/>
                <p14:nvPr/>
              </p14:nvContentPartPr>
              <p14:xfrm>
                <a:off x="7518377" y="5392234"/>
                <a:ext cx="196200" cy="360"/>
              </p14:xfrm>
            </p:contentPart>
          </mc:Choice>
          <mc:Fallback xmlns="">
            <p:pic>
              <p:nvPicPr>
                <p:cNvPr id="16" name="Ink 15">
                  <a:extLst>
                    <a:ext uri="{FF2B5EF4-FFF2-40B4-BE49-F238E27FC236}">
                      <a16:creationId xmlns:a16="http://schemas.microsoft.com/office/drawing/2014/main" id="{A8E7A01A-C6A7-78D5-B485-2108083E4131}"/>
                    </a:ext>
                  </a:extLst>
                </p:cNvPr>
                <p:cNvPicPr/>
                <p:nvPr/>
              </p:nvPicPr>
              <p:blipFill>
                <a:blip r:embed="rId21"/>
                <a:stretch>
                  <a:fillRect/>
                </a:stretch>
              </p:blipFill>
              <p:spPr>
                <a:xfrm>
                  <a:off x="7500377" y="5374234"/>
                  <a:ext cx="231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D0A8FC9-9DCA-5286-2592-43C5FECE214A}"/>
                    </a:ext>
                  </a:extLst>
                </p14:cNvPr>
                <p14:cNvContentPartPr/>
                <p14:nvPr/>
              </p14:nvContentPartPr>
              <p14:xfrm>
                <a:off x="7249817" y="5355514"/>
                <a:ext cx="360" cy="360"/>
              </p14:xfrm>
            </p:contentPart>
          </mc:Choice>
          <mc:Fallback xmlns="">
            <p:pic>
              <p:nvPicPr>
                <p:cNvPr id="17" name="Ink 16">
                  <a:extLst>
                    <a:ext uri="{FF2B5EF4-FFF2-40B4-BE49-F238E27FC236}">
                      <a16:creationId xmlns:a16="http://schemas.microsoft.com/office/drawing/2014/main" id="{FD0A8FC9-9DCA-5286-2592-43C5FECE214A}"/>
                    </a:ext>
                  </a:extLst>
                </p:cNvPr>
                <p:cNvPicPr/>
                <p:nvPr/>
              </p:nvPicPr>
              <p:blipFill>
                <a:blip r:embed="rId23"/>
                <a:stretch>
                  <a:fillRect/>
                </a:stretch>
              </p:blipFill>
              <p:spPr>
                <a:xfrm>
                  <a:off x="7231817" y="53375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9315566-ED45-7E76-FDDC-887B6C8F8AB2}"/>
                    </a:ext>
                  </a:extLst>
                </p14:cNvPr>
                <p14:cNvContentPartPr/>
                <p14:nvPr/>
              </p14:nvContentPartPr>
              <p14:xfrm>
                <a:off x="7358537" y="5348314"/>
                <a:ext cx="360" cy="1440"/>
              </p14:xfrm>
            </p:contentPart>
          </mc:Choice>
          <mc:Fallback xmlns="">
            <p:pic>
              <p:nvPicPr>
                <p:cNvPr id="18" name="Ink 17">
                  <a:extLst>
                    <a:ext uri="{FF2B5EF4-FFF2-40B4-BE49-F238E27FC236}">
                      <a16:creationId xmlns:a16="http://schemas.microsoft.com/office/drawing/2014/main" id="{E9315566-ED45-7E76-FDDC-887B6C8F8AB2}"/>
                    </a:ext>
                  </a:extLst>
                </p:cNvPr>
                <p:cNvPicPr/>
                <p:nvPr/>
              </p:nvPicPr>
              <p:blipFill>
                <a:blip r:embed="rId25"/>
                <a:stretch>
                  <a:fillRect/>
                </a:stretch>
              </p:blipFill>
              <p:spPr>
                <a:xfrm>
                  <a:off x="7340537" y="5330314"/>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674ED32-793E-277B-064A-549D4BC19705}"/>
                    </a:ext>
                  </a:extLst>
                </p14:cNvPr>
                <p14:cNvContentPartPr/>
                <p14:nvPr/>
              </p14:nvContentPartPr>
              <p14:xfrm>
                <a:off x="7213097" y="5594914"/>
                <a:ext cx="71640" cy="156960"/>
              </p14:xfrm>
            </p:contentPart>
          </mc:Choice>
          <mc:Fallback xmlns="">
            <p:pic>
              <p:nvPicPr>
                <p:cNvPr id="21" name="Ink 20">
                  <a:extLst>
                    <a:ext uri="{FF2B5EF4-FFF2-40B4-BE49-F238E27FC236}">
                      <a16:creationId xmlns:a16="http://schemas.microsoft.com/office/drawing/2014/main" id="{E674ED32-793E-277B-064A-549D4BC19705}"/>
                    </a:ext>
                  </a:extLst>
                </p:cNvPr>
                <p:cNvPicPr/>
                <p:nvPr/>
              </p:nvPicPr>
              <p:blipFill>
                <a:blip r:embed="rId27"/>
                <a:stretch>
                  <a:fillRect/>
                </a:stretch>
              </p:blipFill>
              <p:spPr>
                <a:xfrm>
                  <a:off x="7195006" y="5576955"/>
                  <a:ext cx="107460" cy="19251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99DD37DC-28E7-D384-0AD3-44E77166BA33}"/>
                    </a:ext>
                  </a:extLst>
                </p14:cNvPr>
                <p14:cNvContentPartPr/>
                <p14:nvPr/>
              </p14:nvContentPartPr>
              <p14:xfrm>
                <a:off x="7373297" y="5612914"/>
                <a:ext cx="91080" cy="119160"/>
              </p14:xfrm>
            </p:contentPart>
          </mc:Choice>
          <mc:Fallback xmlns="">
            <p:pic>
              <p:nvPicPr>
                <p:cNvPr id="22" name="Ink 21">
                  <a:extLst>
                    <a:ext uri="{FF2B5EF4-FFF2-40B4-BE49-F238E27FC236}">
                      <a16:creationId xmlns:a16="http://schemas.microsoft.com/office/drawing/2014/main" id="{99DD37DC-28E7-D384-0AD3-44E77166BA33}"/>
                    </a:ext>
                  </a:extLst>
                </p:cNvPr>
                <p:cNvPicPr/>
                <p:nvPr/>
              </p:nvPicPr>
              <p:blipFill>
                <a:blip r:embed="rId29"/>
                <a:stretch>
                  <a:fillRect/>
                </a:stretch>
              </p:blipFill>
              <p:spPr>
                <a:xfrm>
                  <a:off x="7355368" y="5594914"/>
                  <a:ext cx="1265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27B4C58C-3260-91DF-FE85-7BD110E7E7EA}"/>
                    </a:ext>
                  </a:extLst>
                </p14:cNvPr>
                <p14:cNvContentPartPr/>
                <p14:nvPr/>
              </p14:nvContentPartPr>
              <p14:xfrm>
                <a:off x="7663097" y="4871314"/>
                <a:ext cx="594000" cy="832320"/>
              </p14:xfrm>
            </p:contentPart>
          </mc:Choice>
          <mc:Fallback xmlns="">
            <p:pic>
              <p:nvPicPr>
                <p:cNvPr id="23" name="Ink 22">
                  <a:extLst>
                    <a:ext uri="{FF2B5EF4-FFF2-40B4-BE49-F238E27FC236}">
                      <a16:creationId xmlns:a16="http://schemas.microsoft.com/office/drawing/2014/main" id="{27B4C58C-3260-91DF-FE85-7BD110E7E7EA}"/>
                    </a:ext>
                  </a:extLst>
                </p:cNvPr>
                <p:cNvPicPr/>
                <p:nvPr/>
              </p:nvPicPr>
              <p:blipFill>
                <a:blip r:embed="rId31"/>
                <a:stretch>
                  <a:fillRect/>
                </a:stretch>
              </p:blipFill>
              <p:spPr>
                <a:xfrm>
                  <a:off x="7645086" y="4853306"/>
                  <a:ext cx="629662" cy="8679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509D05DB-B59B-926E-0C51-C68015376B62}"/>
                  </a:ext>
                </a:extLst>
              </p14:cNvPr>
              <p14:cNvContentPartPr/>
              <p14:nvPr/>
            </p14:nvContentPartPr>
            <p14:xfrm>
              <a:off x="5142360" y="3172880"/>
              <a:ext cx="190080" cy="546840"/>
            </p14:xfrm>
          </p:contentPart>
        </mc:Choice>
        <mc:Fallback xmlns="">
          <p:pic>
            <p:nvPicPr>
              <p:cNvPr id="25" name="Ink 24">
                <a:extLst>
                  <a:ext uri="{FF2B5EF4-FFF2-40B4-BE49-F238E27FC236}">
                    <a16:creationId xmlns:a16="http://schemas.microsoft.com/office/drawing/2014/main" id="{509D05DB-B59B-926E-0C51-C68015376B62}"/>
                  </a:ext>
                </a:extLst>
              </p:cNvPr>
              <p:cNvPicPr/>
              <p:nvPr/>
            </p:nvPicPr>
            <p:blipFill>
              <a:blip r:embed="rId33"/>
              <a:stretch>
                <a:fillRect/>
              </a:stretch>
            </p:blipFill>
            <p:spPr>
              <a:xfrm>
                <a:off x="5136240" y="3166756"/>
                <a:ext cx="202320" cy="559088"/>
              </a:xfrm>
              <a:prstGeom prst="rect">
                <a:avLst/>
              </a:prstGeom>
            </p:spPr>
          </p:pic>
        </mc:Fallback>
      </mc:AlternateContent>
      <p:grpSp>
        <p:nvGrpSpPr>
          <p:cNvPr id="52" name="Group 51">
            <a:extLst>
              <a:ext uri="{FF2B5EF4-FFF2-40B4-BE49-F238E27FC236}">
                <a16:creationId xmlns:a16="http://schemas.microsoft.com/office/drawing/2014/main" id="{F8F1D86C-A023-1F7C-0D4B-245D0AB7B0A7}"/>
              </a:ext>
            </a:extLst>
          </p:cNvPr>
          <p:cNvGrpSpPr/>
          <p:nvPr/>
        </p:nvGrpSpPr>
        <p:grpSpPr>
          <a:xfrm>
            <a:off x="4849320" y="2792720"/>
            <a:ext cx="1084680" cy="398880"/>
            <a:chOff x="5440766" y="4235314"/>
            <a:chExt cx="1084680" cy="398880"/>
          </a:xfrm>
        </p:grpSpPr>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BFCD7D6F-A14D-4B54-0738-35BAC1F62B60}"/>
                    </a:ext>
                  </a:extLst>
                </p14:cNvPr>
                <p14:cNvContentPartPr/>
                <p14:nvPr/>
              </p14:nvContentPartPr>
              <p14:xfrm>
                <a:off x="5492966" y="4299034"/>
                <a:ext cx="8280" cy="117360"/>
              </p14:xfrm>
            </p:contentPart>
          </mc:Choice>
          <mc:Fallback xmlns="">
            <p:pic>
              <p:nvPicPr>
                <p:cNvPr id="32" name="Ink 31">
                  <a:extLst>
                    <a:ext uri="{FF2B5EF4-FFF2-40B4-BE49-F238E27FC236}">
                      <a16:creationId xmlns:a16="http://schemas.microsoft.com/office/drawing/2014/main" id="{BFCD7D6F-A14D-4B54-0738-35BAC1F62B60}"/>
                    </a:ext>
                  </a:extLst>
                </p:cNvPr>
                <p:cNvPicPr/>
                <p:nvPr/>
              </p:nvPicPr>
              <p:blipFill>
                <a:blip r:embed="rId35"/>
                <a:stretch>
                  <a:fillRect/>
                </a:stretch>
              </p:blipFill>
              <p:spPr>
                <a:xfrm>
                  <a:off x="5486568" y="4292914"/>
                  <a:ext cx="21076"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86E50457-BEE0-6B27-36BB-449A7AFD2149}"/>
                    </a:ext>
                  </a:extLst>
                </p14:cNvPr>
                <p14:cNvContentPartPr/>
                <p14:nvPr/>
              </p14:nvContentPartPr>
              <p14:xfrm>
                <a:off x="5440766" y="4302274"/>
                <a:ext cx="88560" cy="28440"/>
              </p14:xfrm>
            </p:contentPart>
          </mc:Choice>
          <mc:Fallback xmlns="">
            <p:pic>
              <p:nvPicPr>
                <p:cNvPr id="33" name="Ink 32">
                  <a:extLst>
                    <a:ext uri="{FF2B5EF4-FFF2-40B4-BE49-F238E27FC236}">
                      <a16:creationId xmlns:a16="http://schemas.microsoft.com/office/drawing/2014/main" id="{86E50457-BEE0-6B27-36BB-449A7AFD2149}"/>
                    </a:ext>
                  </a:extLst>
                </p:cNvPr>
                <p:cNvPicPr/>
                <p:nvPr/>
              </p:nvPicPr>
              <p:blipFill>
                <a:blip r:embed="rId37"/>
                <a:stretch>
                  <a:fillRect/>
                </a:stretch>
              </p:blipFill>
              <p:spPr>
                <a:xfrm>
                  <a:off x="5434646" y="4296154"/>
                  <a:ext cx="100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CF240D26-F2D1-80B9-1F24-9168FCDD8140}"/>
                    </a:ext>
                  </a:extLst>
                </p14:cNvPr>
                <p14:cNvContentPartPr/>
                <p14:nvPr/>
              </p14:nvContentPartPr>
              <p14:xfrm>
                <a:off x="5456966" y="4391554"/>
                <a:ext cx="83520" cy="34560"/>
              </p14:xfrm>
            </p:contentPart>
          </mc:Choice>
          <mc:Fallback xmlns="">
            <p:pic>
              <p:nvPicPr>
                <p:cNvPr id="34" name="Ink 33">
                  <a:extLst>
                    <a:ext uri="{FF2B5EF4-FFF2-40B4-BE49-F238E27FC236}">
                      <a16:creationId xmlns:a16="http://schemas.microsoft.com/office/drawing/2014/main" id="{CF240D26-F2D1-80B9-1F24-9168FCDD8140}"/>
                    </a:ext>
                  </a:extLst>
                </p:cNvPr>
                <p:cNvPicPr/>
                <p:nvPr/>
              </p:nvPicPr>
              <p:blipFill>
                <a:blip r:embed="rId39"/>
                <a:stretch>
                  <a:fillRect/>
                </a:stretch>
              </p:blipFill>
              <p:spPr>
                <a:xfrm>
                  <a:off x="5450872" y="4385370"/>
                  <a:ext cx="95707" cy="4692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56D336EF-96FD-15FA-C9A4-F0CB8DBD569F}"/>
                    </a:ext>
                  </a:extLst>
                </p14:cNvPr>
                <p14:cNvContentPartPr/>
                <p14:nvPr/>
              </p14:nvContentPartPr>
              <p14:xfrm>
                <a:off x="5559206" y="4306594"/>
                <a:ext cx="360" cy="88920"/>
              </p14:xfrm>
            </p:contentPart>
          </mc:Choice>
          <mc:Fallback xmlns="">
            <p:pic>
              <p:nvPicPr>
                <p:cNvPr id="35" name="Ink 34">
                  <a:extLst>
                    <a:ext uri="{FF2B5EF4-FFF2-40B4-BE49-F238E27FC236}">
                      <a16:creationId xmlns:a16="http://schemas.microsoft.com/office/drawing/2014/main" id="{56D336EF-96FD-15FA-C9A4-F0CB8DBD569F}"/>
                    </a:ext>
                  </a:extLst>
                </p:cNvPr>
                <p:cNvPicPr/>
                <p:nvPr/>
              </p:nvPicPr>
              <p:blipFill>
                <a:blip r:embed="rId41"/>
                <a:stretch>
                  <a:fillRect/>
                </a:stretch>
              </p:blipFill>
              <p:spPr>
                <a:xfrm>
                  <a:off x="5553086" y="4300474"/>
                  <a:ext cx="12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0F145BC6-F091-4209-8F91-0553A280D312}"/>
                    </a:ext>
                  </a:extLst>
                </p14:cNvPr>
                <p14:cNvContentPartPr/>
                <p14:nvPr/>
              </p14:nvContentPartPr>
              <p14:xfrm>
                <a:off x="5534366" y="4321354"/>
                <a:ext cx="67680" cy="45720"/>
              </p14:xfrm>
            </p:contentPart>
          </mc:Choice>
          <mc:Fallback xmlns="">
            <p:pic>
              <p:nvPicPr>
                <p:cNvPr id="36" name="Ink 35">
                  <a:extLst>
                    <a:ext uri="{FF2B5EF4-FFF2-40B4-BE49-F238E27FC236}">
                      <a16:creationId xmlns:a16="http://schemas.microsoft.com/office/drawing/2014/main" id="{0F145BC6-F091-4209-8F91-0553A280D312}"/>
                    </a:ext>
                  </a:extLst>
                </p:cNvPr>
                <p:cNvPicPr/>
                <p:nvPr/>
              </p:nvPicPr>
              <p:blipFill>
                <a:blip r:embed="rId43"/>
                <a:stretch>
                  <a:fillRect/>
                </a:stretch>
              </p:blipFill>
              <p:spPr>
                <a:xfrm>
                  <a:off x="5528246" y="4315234"/>
                  <a:ext cx="79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6C847742-5622-BED7-735F-CC24FF75A2A7}"/>
                    </a:ext>
                  </a:extLst>
                </p14:cNvPr>
                <p14:cNvContentPartPr/>
                <p14:nvPr/>
              </p14:nvContentPartPr>
              <p14:xfrm>
                <a:off x="5632646" y="4235314"/>
                <a:ext cx="360" cy="50760"/>
              </p14:xfrm>
            </p:contentPart>
          </mc:Choice>
          <mc:Fallback xmlns="">
            <p:pic>
              <p:nvPicPr>
                <p:cNvPr id="37" name="Ink 36">
                  <a:extLst>
                    <a:ext uri="{FF2B5EF4-FFF2-40B4-BE49-F238E27FC236}">
                      <a16:creationId xmlns:a16="http://schemas.microsoft.com/office/drawing/2014/main" id="{6C847742-5622-BED7-735F-CC24FF75A2A7}"/>
                    </a:ext>
                  </a:extLst>
                </p:cNvPr>
                <p:cNvPicPr/>
                <p:nvPr/>
              </p:nvPicPr>
              <p:blipFill>
                <a:blip r:embed="rId45"/>
                <a:stretch>
                  <a:fillRect/>
                </a:stretch>
              </p:blipFill>
              <p:spPr>
                <a:xfrm>
                  <a:off x="5626526" y="4229194"/>
                  <a:ext cx="12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B5643773-4E80-FD7A-9DDE-90ECA933A178}"/>
                    </a:ext>
                  </a:extLst>
                </p14:cNvPr>
                <p14:cNvContentPartPr/>
                <p14:nvPr/>
              </p14:nvContentPartPr>
              <p14:xfrm>
                <a:off x="5638766" y="4327474"/>
                <a:ext cx="31320" cy="84240"/>
              </p14:xfrm>
            </p:contentPart>
          </mc:Choice>
          <mc:Fallback xmlns="">
            <p:pic>
              <p:nvPicPr>
                <p:cNvPr id="38" name="Ink 37">
                  <a:extLst>
                    <a:ext uri="{FF2B5EF4-FFF2-40B4-BE49-F238E27FC236}">
                      <a16:creationId xmlns:a16="http://schemas.microsoft.com/office/drawing/2014/main" id="{B5643773-4E80-FD7A-9DDE-90ECA933A178}"/>
                    </a:ext>
                  </a:extLst>
                </p:cNvPr>
                <p:cNvPicPr/>
                <p:nvPr/>
              </p:nvPicPr>
              <p:blipFill>
                <a:blip r:embed="rId47"/>
                <a:stretch>
                  <a:fillRect/>
                </a:stretch>
              </p:blipFill>
              <p:spPr>
                <a:xfrm>
                  <a:off x="5632646" y="4321354"/>
                  <a:ext cx="43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A7430D22-67DA-2300-53C7-761AE48964E3}"/>
                    </a:ext>
                  </a:extLst>
                </p14:cNvPr>
                <p14:cNvContentPartPr/>
                <p14:nvPr/>
              </p14:nvContentPartPr>
              <p14:xfrm>
                <a:off x="5664686" y="4468234"/>
                <a:ext cx="115200" cy="66240"/>
              </p14:xfrm>
            </p:contentPart>
          </mc:Choice>
          <mc:Fallback xmlns="">
            <p:pic>
              <p:nvPicPr>
                <p:cNvPr id="42" name="Ink 41">
                  <a:extLst>
                    <a:ext uri="{FF2B5EF4-FFF2-40B4-BE49-F238E27FC236}">
                      <a16:creationId xmlns:a16="http://schemas.microsoft.com/office/drawing/2014/main" id="{A7430D22-67DA-2300-53C7-761AE48964E3}"/>
                    </a:ext>
                  </a:extLst>
                </p:cNvPr>
                <p:cNvPicPr/>
                <p:nvPr/>
              </p:nvPicPr>
              <p:blipFill>
                <a:blip r:embed="rId49"/>
                <a:stretch>
                  <a:fillRect/>
                </a:stretch>
              </p:blipFill>
              <p:spPr>
                <a:xfrm>
                  <a:off x="5658566" y="4462114"/>
                  <a:ext cx="127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D74DBABC-9F29-2398-FA27-B3F14D605DFE}"/>
                    </a:ext>
                  </a:extLst>
                </p14:cNvPr>
                <p14:cNvContentPartPr/>
                <p14:nvPr/>
              </p14:nvContentPartPr>
              <p14:xfrm>
                <a:off x="5807966" y="4454914"/>
                <a:ext cx="106920" cy="87480"/>
              </p14:xfrm>
            </p:contentPart>
          </mc:Choice>
          <mc:Fallback xmlns="">
            <p:pic>
              <p:nvPicPr>
                <p:cNvPr id="43" name="Ink 42">
                  <a:extLst>
                    <a:ext uri="{FF2B5EF4-FFF2-40B4-BE49-F238E27FC236}">
                      <a16:creationId xmlns:a16="http://schemas.microsoft.com/office/drawing/2014/main" id="{D74DBABC-9F29-2398-FA27-B3F14D605DFE}"/>
                    </a:ext>
                  </a:extLst>
                </p:cNvPr>
                <p:cNvPicPr/>
                <p:nvPr/>
              </p:nvPicPr>
              <p:blipFill>
                <a:blip r:embed="rId51"/>
                <a:stretch>
                  <a:fillRect/>
                </a:stretch>
              </p:blipFill>
              <p:spPr>
                <a:xfrm>
                  <a:off x="5801846" y="4448794"/>
                  <a:ext cx="119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33918369-2A7D-3C73-7E71-4DA181470916}"/>
                    </a:ext>
                  </a:extLst>
                </p14:cNvPr>
                <p14:cNvContentPartPr/>
                <p14:nvPr/>
              </p14:nvContentPartPr>
              <p14:xfrm>
                <a:off x="5939726" y="4483714"/>
                <a:ext cx="5040" cy="150480"/>
              </p14:xfrm>
            </p:contentPart>
          </mc:Choice>
          <mc:Fallback xmlns="">
            <p:pic>
              <p:nvPicPr>
                <p:cNvPr id="44" name="Ink 43">
                  <a:extLst>
                    <a:ext uri="{FF2B5EF4-FFF2-40B4-BE49-F238E27FC236}">
                      <a16:creationId xmlns:a16="http://schemas.microsoft.com/office/drawing/2014/main" id="{33918369-2A7D-3C73-7E71-4DA181470916}"/>
                    </a:ext>
                  </a:extLst>
                </p:cNvPr>
                <p:cNvPicPr/>
                <p:nvPr/>
              </p:nvPicPr>
              <p:blipFill>
                <a:blip r:embed="rId53"/>
                <a:stretch>
                  <a:fillRect/>
                </a:stretch>
              </p:blipFill>
              <p:spPr>
                <a:xfrm>
                  <a:off x="5933606" y="4477594"/>
                  <a:ext cx="17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3D830BB7-5401-49A3-FD13-E4DBA3568A7F}"/>
                    </a:ext>
                  </a:extLst>
                </p14:cNvPr>
                <p14:cNvContentPartPr/>
                <p14:nvPr/>
              </p14:nvContentPartPr>
              <p14:xfrm>
                <a:off x="5955926" y="4476874"/>
                <a:ext cx="58680" cy="64440"/>
              </p14:xfrm>
            </p:contentPart>
          </mc:Choice>
          <mc:Fallback xmlns="">
            <p:pic>
              <p:nvPicPr>
                <p:cNvPr id="45" name="Ink 44">
                  <a:extLst>
                    <a:ext uri="{FF2B5EF4-FFF2-40B4-BE49-F238E27FC236}">
                      <a16:creationId xmlns:a16="http://schemas.microsoft.com/office/drawing/2014/main" id="{3D830BB7-5401-49A3-FD13-E4DBA3568A7F}"/>
                    </a:ext>
                  </a:extLst>
                </p:cNvPr>
                <p:cNvPicPr/>
                <p:nvPr/>
              </p:nvPicPr>
              <p:blipFill>
                <a:blip r:embed="rId55"/>
                <a:stretch>
                  <a:fillRect/>
                </a:stretch>
              </p:blipFill>
              <p:spPr>
                <a:xfrm>
                  <a:off x="5949806" y="4470754"/>
                  <a:ext cx="7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12C4AAF9-BF6F-A1BC-6C4B-DEE717321EC1}"/>
                    </a:ext>
                  </a:extLst>
                </p14:cNvPr>
                <p14:cNvContentPartPr/>
                <p14:nvPr/>
              </p14:nvContentPartPr>
              <p14:xfrm>
                <a:off x="6034406" y="4388674"/>
                <a:ext cx="80640" cy="141480"/>
              </p14:xfrm>
            </p:contentPart>
          </mc:Choice>
          <mc:Fallback xmlns="">
            <p:pic>
              <p:nvPicPr>
                <p:cNvPr id="46" name="Ink 45">
                  <a:extLst>
                    <a:ext uri="{FF2B5EF4-FFF2-40B4-BE49-F238E27FC236}">
                      <a16:creationId xmlns:a16="http://schemas.microsoft.com/office/drawing/2014/main" id="{12C4AAF9-BF6F-A1BC-6C4B-DEE717321EC1}"/>
                    </a:ext>
                  </a:extLst>
                </p:cNvPr>
                <p:cNvPicPr/>
                <p:nvPr/>
              </p:nvPicPr>
              <p:blipFill>
                <a:blip r:embed="rId57"/>
                <a:stretch>
                  <a:fillRect/>
                </a:stretch>
              </p:blipFill>
              <p:spPr>
                <a:xfrm>
                  <a:off x="6028313" y="4382554"/>
                  <a:ext cx="92826"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1D07A7B3-B725-D94F-5EEA-EACD4B07A768}"/>
                    </a:ext>
                  </a:extLst>
                </p14:cNvPr>
                <p14:cNvContentPartPr/>
                <p14:nvPr/>
              </p14:nvContentPartPr>
              <p14:xfrm>
                <a:off x="6122606" y="4425754"/>
                <a:ext cx="360" cy="360"/>
              </p14:xfrm>
            </p:contentPart>
          </mc:Choice>
          <mc:Fallback xmlns="">
            <p:pic>
              <p:nvPicPr>
                <p:cNvPr id="47" name="Ink 46">
                  <a:extLst>
                    <a:ext uri="{FF2B5EF4-FFF2-40B4-BE49-F238E27FC236}">
                      <a16:creationId xmlns:a16="http://schemas.microsoft.com/office/drawing/2014/main" id="{1D07A7B3-B725-D94F-5EEA-EACD4B07A768}"/>
                    </a:ext>
                  </a:extLst>
                </p:cNvPr>
                <p:cNvPicPr/>
                <p:nvPr/>
              </p:nvPicPr>
              <p:blipFill>
                <a:blip r:embed="rId59"/>
                <a:stretch>
                  <a:fillRect/>
                </a:stretch>
              </p:blipFill>
              <p:spPr>
                <a:xfrm>
                  <a:off x="6116486" y="44196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4A97C4EA-D961-892E-0026-286007CDFD79}"/>
                    </a:ext>
                  </a:extLst>
                </p14:cNvPr>
                <p14:cNvContentPartPr/>
                <p14:nvPr/>
              </p14:nvContentPartPr>
              <p14:xfrm>
                <a:off x="6139526" y="4469314"/>
                <a:ext cx="142920" cy="89640"/>
              </p14:xfrm>
            </p:contentPart>
          </mc:Choice>
          <mc:Fallback xmlns="">
            <p:pic>
              <p:nvPicPr>
                <p:cNvPr id="48" name="Ink 47">
                  <a:extLst>
                    <a:ext uri="{FF2B5EF4-FFF2-40B4-BE49-F238E27FC236}">
                      <a16:creationId xmlns:a16="http://schemas.microsoft.com/office/drawing/2014/main" id="{4A97C4EA-D961-892E-0026-286007CDFD79}"/>
                    </a:ext>
                  </a:extLst>
                </p:cNvPr>
                <p:cNvPicPr/>
                <p:nvPr/>
              </p:nvPicPr>
              <p:blipFill>
                <a:blip r:embed="rId61"/>
                <a:stretch>
                  <a:fillRect/>
                </a:stretch>
              </p:blipFill>
              <p:spPr>
                <a:xfrm>
                  <a:off x="6133406" y="4463218"/>
                  <a:ext cx="155160" cy="10183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24769849-8CE6-20DA-6764-C51F943366AF}"/>
                    </a:ext>
                  </a:extLst>
                </p14:cNvPr>
                <p14:cNvContentPartPr/>
                <p14:nvPr/>
              </p14:nvContentPartPr>
              <p14:xfrm>
                <a:off x="6320246" y="4432954"/>
                <a:ext cx="3240" cy="102600"/>
              </p14:xfrm>
            </p:contentPart>
          </mc:Choice>
          <mc:Fallback xmlns="">
            <p:pic>
              <p:nvPicPr>
                <p:cNvPr id="49" name="Ink 48">
                  <a:extLst>
                    <a:ext uri="{FF2B5EF4-FFF2-40B4-BE49-F238E27FC236}">
                      <a16:creationId xmlns:a16="http://schemas.microsoft.com/office/drawing/2014/main" id="{24769849-8CE6-20DA-6764-C51F943366AF}"/>
                    </a:ext>
                  </a:extLst>
                </p:cNvPr>
                <p:cNvPicPr/>
                <p:nvPr/>
              </p:nvPicPr>
              <p:blipFill>
                <a:blip r:embed="rId63"/>
                <a:stretch>
                  <a:fillRect/>
                </a:stretch>
              </p:blipFill>
              <p:spPr>
                <a:xfrm>
                  <a:off x="6313361" y="4426834"/>
                  <a:ext cx="1701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677CED82-AD85-BC08-EEBC-7FBC1C8BF14E}"/>
                    </a:ext>
                  </a:extLst>
                </p14:cNvPr>
                <p14:cNvContentPartPr/>
                <p14:nvPr/>
              </p14:nvContentPartPr>
              <p14:xfrm>
                <a:off x="6309446" y="4468954"/>
                <a:ext cx="61920" cy="30240"/>
              </p14:xfrm>
            </p:contentPart>
          </mc:Choice>
          <mc:Fallback xmlns="">
            <p:pic>
              <p:nvPicPr>
                <p:cNvPr id="50" name="Ink 49">
                  <a:extLst>
                    <a:ext uri="{FF2B5EF4-FFF2-40B4-BE49-F238E27FC236}">
                      <a16:creationId xmlns:a16="http://schemas.microsoft.com/office/drawing/2014/main" id="{677CED82-AD85-BC08-EEBC-7FBC1C8BF14E}"/>
                    </a:ext>
                  </a:extLst>
                </p:cNvPr>
                <p:cNvPicPr/>
                <p:nvPr/>
              </p:nvPicPr>
              <p:blipFill>
                <a:blip r:embed="rId65"/>
                <a:stretch>
                  <a:fillRect/>
                </a:stretch>
              </p:blipFill>
              <p:spPr>
                <a:xfrm>
                  <a:off x="6303290" y="4462834"/>
                  <a:ext cx="74232"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660B5312-0B16-EF59-2BF3-3AED56E3D5C5}"/>
                    </a:ext>
                  </a:extLst>
                </p14:cNvPr>
                <p14:cNvContentPartPr/>
                <p14:nvPr/>
              </p14:nvContentPartPr>
              <p14:xfrm>
                <a:off x="6366326" y="4416034"/>
                <a:ext cx="159120" cy="139680"/>
              </p14:xfrm>
            </p:contentPart>
          </mc:Choice>
          <mc:Fallback xmlns="">
            <p:pic>
              <p:nvPicPr>
                <p:cNvPr id="51" name="Ink 50">
                  <a:extLst>
                    <a:ext uri="{FF2B5EF4-FFF2-40B4-BE49-F238E27FC236}">
                      <a16:creationId xmlns:a16="http://schemas.microsoft.com/office/drawing/2014/main" id="{660B5312-0B16-EF59-2BF3-3AED56E3D5C5}"/>
                    </a:ext>
                  </a:extLst>
                </p:cNvPr>
                <p:cNvPicPr/>
                <p:nvPr/>
              </p:nvPicPr>
              <p:blipFill>
                <a:blip r:embed="rId67"/>
                <a:stretch>
                  <a:fillRect/>
                </a:stretch>
              </p:blipFill>
              <p:spPr>
                <a:xfrm>
                  <a:off x="6360206" y="4409914"/>
                  <a:ext cx="171360" cy="151920"/>
                </a:xfrm>
                <a:prstGeom prst="rect">
                  <a:avLst/>
                </a:prstGeom>
              </p:spPr>
            </p:pic>
          </mc:Fallback>
        </mc:AlternateContent>
      </p:grpSp>
      <p:grpSp>
        <p:nvGrpSpPr>
          <p:cNvPr id="84" name="Group 83">
            <a:extLst>
              <a:ext uri="{FF2B5EF4-FFF2-40B4-BE49-F238E27FC236}">
                <a16:creationId xmlns:a16="http://schemas.microsoft.com/office/drawing/2014/main" id="{FF9FF074-9196-D928-6B6A-762E26B3CB1F}"/>
              </a:ext>
            </a:extLst>
          </p:cNvPr>
          <p:cNvGrpSpPr/>
          <p:nvPr/>
        </p:nvGrpSpPr>
        <p:grpSpPr>
          <a:xfrm>
            <a:off x="6864240" y="3356120"/>
            <a:ext cx="1289160" cy="564120"/>
            <a:chOff x="7455686" y="4798714"/>
            <a:chExt cx="1289160" cy="564120"/>
          </a:xfrm>
        </p:grpSpPr>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4A810C3D-D458-81D7-F118-8BD91A5A2E20}"/>
                    </a:ext>
                  </a:extLst>
                </p14:cNvPr>
                <p14:cNvContentPartPr/>
                <p14:nvPr/>
              </p14:nvContentPartPr>
              <p14:xfrm>
                <a:off x="7480526" y="5113354"/>
                <a:ext cx="69480" cy="249480"/>
              </p14:xfrm>
            </p:contentPart>
          </mc:Choice>
          <mc:Fallback xmlns="">
            <p:pic>
              <p:nvPicPr>
                <p:cNvPr id="53" name="Ink 52">
                  <a:extLst>
                    <a:ext uri="{FF2B5EF4-FFF2-40B4-BE49-F238E27FC236}">
                      <a16:creationId xmlns:a16="http://schemas.microsoft.com/office/drawing/2014/main" id="{4A810C3D-D458-81D7-F118-8BD91A5A2E20}"/>
                    </a:ext>
                  </a:extLst>
                </p:cNvPr>
                <p:cNvPicPr/>
                <p:nvPr/>
              </p:nvPicPr>
              <p:blipFill>
                <a:blip r:embed="rId69"/>
                <a:stretch>
                  <a:fillRect/>
                </a:stretch>
              </p:blipFill>
              <p:spPr>
                <a:xfrm>
                  <a:off x="7474374" y="5107234"/>
                  <a:ext cx="81784"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506CA74F-EBFB-4AB1-F69D-1CDB01A03D6A}"/>
                    </a:ext>
                  </a:extLst>
                </p14:cNvPr>
                <p14:cNvContentPartPr/>
                <p14:nvPr/>
              </p14:nvContentPartPr>
              <p14:xfrm>
                <a:off x="7455686" y="4805914"/>
                <a:ext cx="93960" cy="177480"/>
              </p14:xfrm>
            </p:contentPart>
          </mc:Choice>
          <mc:Fallback xmlns="">
            <p:pic>
              <p:nvPicPr>
                <p:cNvPr id="54" name="Ink 53">
                  <a:extLst>
                    <a:ext uri="{FF2B5EF4-FFF2-40B4-BE49-F238E27FC236}">
                      <a16:creationId xmlns:a16="http://schemas.microsoft.com/office/drawing/2014/main" id="{506CA74F-EBFB-4AB1-F69D-1CDB01A03D6A}"/>
                    </a:ext>
                  </a:extLst>
                </p:cNvPr>
                <p:cNvPicPr/>
                <p:nvPr/>
              </p:nvPicPr>
              <p:blipFill>
                <a:blip r:embed="rId71"/>
                <a:stretch>
                  <a:fillRect/>
                </a:stretch>
              </p:blipFill>
              <p:spPr>
                <a:xfrm>
                  <a:off x="7449566" y="4799794"/>
                  <a:ext cx="106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78D0B8EC-88FB-B545-12B7-E667C37EABDB}"/>
                    </a:ext>
                  </a:extLst>
                </p14:cNvPr>
                <p14:cNvContentPartPr/>
                <p14:nvPr/>
              </p14:nvContentPartPr>
              <p14:xfrm>
                <a:off x="7496366" y="4798714"/>
                <a:ext cx="116640" cy="360"/>
              </p14:xfrm>
            </p:contentPart>
          </mc:Choice>
          <mc:Fallback xmlns="">
            <p:pic>
              <p:nvPicPr>
                <p:cNvPr id="55" name="Ink 54">
                  <a:extLst>
                    <a:ext uri="{FF2B5EF4-FFF2-40B4-BE49-F238E27FC236}">
                      <a16:creationId xmlns:a16="http://schemas.microsoft.com/office/drawing/2014/main" id="{78D0B8EC-88FB-B545-12B7-E667C37EABDB}"/>
                    </a:ext>
                  </a:extLst>
                </p:cNvPr>
                <p:cNvPicPr/>
                <p:nvPr/>
              </p:nvPicPr>
              <p:blipFill>
                <a:blip r:embed="rId73"/>
                <a:stretch>
                  <a:fillRect/>
                </a:stretch>
              </p:blipFill>
              <p:spPr>
                <a:xfrm>
                  <a:off x="7490246" y="4792594"/>
                  <a:ext cx="128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CC6B88D2-BA06-0FE7-0079-EF74B7CC25F0}"/>
                    </a:ext>
                  </a:extLst>
                </p14:cNvPr>
                <p14:cNvContentPartPr/>
                <p14:nvPr/>
              </p14:nvContentPartPr>
              <p14:xfrm>
                <a:off x="7598966" y="4849834"/>
                <a:ext cx="65160" cy="75600"/>
              </p14:xfrm>
            </p:contentPart>
          </mc:Choice>
          <mc:Fallback xmlns="">
            <p:pic>
              <p:nvPicPr>
                <p:cNvPr id="56" name="Ink 55">
                  <a:extLst>
                    <a:ext uri="{FF2B5EF4-FFF2-40B4-BE49-F238E27FC236}">
                      <a16:creationId xmlns:a16="http://schemas.microsoft.com/office/drawing/2014/main" id="{CC6B88D2-BA06-0FE7-0079-EF74B7CC25F0}"/>
                    </a:ext>
                  </a:extLst>
                </p:cNvPr>
                <p:cNvPicPr/>
                <p:nvPr/>
              </p:nvPicPr>
              <p:blipFill>
                <a:blip r:embed="rId75"/>
                <a:stretch>
                  <a:fillRect/>
                </a:stretch>
              </p:blipFill>
              <p:spPr>
                <a:xfrm>
                  <a:off x="7592880" y="4843714"/>
                  <a:ext cx="77333"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27157FD0-1DDB-F99B-80DC-7F442A9DDFDD}"/>
                    </a:ext>
                  </a:extLst>
                </p14:cNvPr>
                <p14:cNvContentPartPr/>
                <p14:nvPr/>
              </p14:nvContentPartPr>
              <p14:xfrm>
                <a:off x="7677806" y="4831114"/>
                <a:ext cx="51480" cy="89280"/>
              </p14:xfrm>
            </p:contentPart>
          </mc:Choice>
          <mc:Fallback xmlns="">
            <p:pic>
              <p:nvPicPr>
                <p:cNvPr id="57" name="Ink 56">
                  <a:extLst>
                    <a:ext uri="{FF2B5EF4-FFF2-40B4-BE49-F238E27FC236}">
                      <a16:creationId xmlns:a16="http://schemas.microsoft.com/office/drawing/2014/main" id="{27157FD0-1DDB-F99B-80DC-7F442A9DDFDD}"/>
                    </a:ext>
                  </a:extLst>
                </p:cNvPr>
                <p:cNvPicPr/>
                <p:nvPr/>
              </p:nvPicPr>
              <p:blipFill>
                <a:blip r:embed="rId77"/>
                <a:stretch>
                  <a:fillRect/>
                </a:stretch>
              </p:blipFill>
              <p:spPr>
                <a:xfrm>
                  <a:off x="7671686" y="4824994"/>
                  <a:ext cx="63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9FE18E77-18DA-58E5-60C6-78E87B771B2B}"/>
                    </a:ext>
                  </a:extLst>
                </p14:cNvPr>
                <p14:cNvContentPartPr/>
                <p14:nvPr/>
              </p14:nvContentPartPr>
              <p14:xfrm>
                <a:off x="7760966" y="4813114"/>
                <a:ext cx="15840" cy="93960"/>
              </p14:xfrm>
            </p:contentPart>
          </mc:Choice>
          <mc:Fallback xmlns="">
            <p:pic>
              <p:nvPicPr>
                <p:cNvPr id="58" name="Ink 57">
                  <a:extLst>
                    <a:ext uri="{FF2B5EF4-FFF2-40B4-BE49-F238E27FC236}">
                      <a16:creationId xmlns:a16="http://schemas.microsoft.com/office/drawing/2014/main" id="{9FE18E77-18DA-58E5-60C6-78E87B771B2B}"/>
                    </a:ext>
                  </a:extLst>
                </p:cNvPr>
                <p:cNvPicPr/>
                <p:nvPr/>
              </p:nvPicPr>
              <p:blipFill>
                <a:blip r:embed="rId79"/>
                <a:stretch>
                  <a:fillRect/>
                </a:stretch>
              </p:blipFill>
              <p:spPr>
                <a:xfrm>
                  <a:off x="7754846" y="4806994"/>
                  <a:ext cx="28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D0AA9E5F-AC5F-38B2-F639-D22438F60D3F}"/>
                    </a:ext>
                  </a:extLst>
                </p14:cNvPr>
                <p14:cNvContentPartPr/>
                <p14:nvPr/>
              </p14:nvContentPartPr>
              <p14:xfrm>
                <a:off x="7754126" y="4841914"/>
                <a:ext cx="86040" cy="23040"/>
              </p14:xfrm>
            </p:contentPart>
          </mc:Choice>
          <mc:Fallback xmlns="">
            <p:pic>
              <p:nvPicPr>
                <p:cNvPr id="59" name="Ink 58">
                  <a:extLst>
                    <a:ext uri="{FF2B5EF4-FFF2-40B4-BE49-F238E27FC236}">
                      <a16:creationId xmlns:a16="http://schemas.microsoft.com/office/drawing/2014/main" id="{D0AA9E5F-AC5F-38B2-F639-D22438F60D3F}"/>
                    </a:ext>
                  </a:extLst>
                </p:cNvPr>
                <p:cNvPicPr/>
                <p:nvPr/>
              </p:nvPicPr>
              <p:blipFill>
                <a:blip r:embed="rId81"/>
                <a:stretch>
                  <a:fillRect/>
                </a:stretch>
              </p:blipFill>
              <p:spPr>
                <a:xfrm>
                  <a:off x="7748006" y="4835794"/>
                  <a:ext cx="98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9BD7FE75-6C4B-B0B8-5BAB-33100F1E88DF}"/>
                    </a:ext>
                  </a:extLst>
                </p14:cNvPr>
                <p14:cNvContentPartPr/>
                <p14:nvPr/>
              </p14:nvContentPartPr>
              <p14:xfrm>
                <a:off x="7871486" y="4839394"/>
                <a:ext cx="36360" cy="78480"/>
              </p14:xfrm>
            </p:contentPart>
          </mc:Choice>
          <mc:Fallback xmlns="">
            <p:pic>
              <p:nvPicPr>
                <p:cNvPr id="60" name="Ink 59">
                  <a:extLst>
                    <a:ext uri="{FF2B5EF4-FFF2-40B4-BE49-F238E27FC236}">
                      <a16:creationId xmlns:a16="http://schemas.microsoft.com/office/drawing/2014/main" id="{9BD7FE75-6C4B-B0B8-5BAB-33100F1E88DF}"/>
                    </a:ext>
                  </a:extLst>
                </p:cNvPr>
                <p:cNvPicPr/>
                <p:nvPr/>
              </p:nvPicPr>
              <p:blipFill>
                <a:blip r:embed="rId83"/>
                <a:stretch>
                  <a:fillRect/>
                </a:stretch>
              </p:blipFill>
              <p:spPr>
                <a:xfrm>
                  <a:off x="7865366" y="4833302"/>
                  <a:ext cx="48600" cy="90664"/>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FC22109C-3B44-3243-ECD2-DF51834FE45E}"/>
                    </a:ext>
                  </a:extLst>
                </p14:cNvPr>
                <p14:cNvContentPartPr/>
                <p14:nvPr/>
              </p14:nvContentPartPr>
              <p14:xfrm>
                <a:off x="7937726" y="4850194"/>
                <a:ext cx="70200" cy="63360"/>
              </p14:xfrm>
            </p:contentPart>
          </mc:Choice>
          <mc:Fallback xmlns="">
            <p:pic>
              <p:nvPicPr>
                <p:cNvPr id="61" name="Ink 60">
                  <a:extLst>
                    <a:ext uri="{FF2B5EF4-FFF2-40B4-BE49-F238E27FC236}">
                      <a16:creationId xmlns:a16="http://schemas.microsoft.com/office/drawing/2014/main" id="{FC22109C-3B44-3243-ECD2-DF51834FE45E}"/>
                    </a:ext>
                  </a:extLst>
                </p:cNvPr>
                <p:cNvPicPr/>
                <p:nvPr/>
              </p:nvPicPr>
              <p:blipFill>
                <a:blip r:embed="rId85"/>
                <a:stretch>
                  <a:fillRect/>
                </a:stretch>
              </p:blipFill>
              <p:spPr>
                <a:xfrm>
                  <a:off x="7931606" y="4844039"/>
                  <a:ext cx="82440" cy="7567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E8BF80D4-2B9E-EC1D-3511-78E76CEFC1C0}"/>
                    </a:ext>
                  </a:extLst>
                </p14:cNvPr>
                <p14:cNvContentPartPr/>
                <p14:nvPr/>
              </p14:nvContentPartPr>
              <p14:xfrm>
                <a:off x="8039246" y="4838314"/>
                <a:ext cx="66960" cy="103680"/>
              </p14:xfrm>
            </p:contentPart>
          </mc:Choice>
          <mc:Fallback xmlns="">
            <p:pic>
              <p:nvPicPr>
                <p:cNvPr id="62" name="Ink 61">
                  <a:extLst>
                    <a:ext uri="{FF2B5EF4-FFF2-40B4-BE49-F238E27FC236}">
                      <a16:creationId xmlns:a16="http://schemas.microsoft.com/office/drawing/2014/main" id="{E8BF80D4-2B9E-EC1D-3511-78E76CEFC1C0}"/>
                    </a:ext>
                  </a:extLst>
                </p:cNvPr>
                <p:cNvPicPr/>
                <p:nvPr/>
              </p:nvPicPr>
              <p:blipFill>
                <a:blip r:embed="rId87"/>
                <a:stretch>
                  <a:fillRect/>
                </a:stretch>
              </p:blipFill>
              <p:spPr>
                <a:xfrm>
                  <a:off x="8033093" y="4832194"/>
                  <a:ext cx="79266"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7CCD8E02-4CE4-9F78-F037-F0191615A61E}"/>
                    </a:ext>
                  </a:extLst>
                </p14:cNvPr>
                <p14:cNvContentPartPr/>
                <p14:nvPr/>
              </p14:nvContentPartPr>
              <p14:xfrm>
                <a:off x="8185406" y="4839754"/>
                <a:ext cx="66960" cy="59040"/>
              </p14:xfrm>
            </p:contentPart>
          </mc:Choice>
          <mc:Fallback xmlns="">
            <p:pic>
              <p:nvPicPr>
                <p:cNvPr id="69" name="Ink 68">
                  <a:extLst>
                    <a:ext uri="{FF2B5EF4-FFF2-40B4-BE49-F238E27FC236}">
                      <a16:creationId xmlns:a16="http://schemas.microsoft.com/office/drawing/2014/main" id="{7CCD8E02-4CE4-9F78-F037-F0191615A61E}"/>
                    </a:ext>
                  </a:extLst>
                </p:cNvPr>
                <p:cNvPicPr/>
                <p:nvPr/>
              </p:nvPicPr>
              <p:blipFill>
                <a:blip r:embed="rId89"/>
                <a:stretch>
                  <a:fillRect/>
                </a:stretch>
              </p:blipFill>
              <p:spPr>
                <a:xfrm>
                  <a:off x="8179319" y="4833634"/>
                  <a:ext cx="79135"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EB20E1C2-9635-8BCF-1C68-0287376FFBA3}"/>
                    </a:ext>
                  </a:extLst>
                </p14:cNvPr>
                <p14:cNvContentPartPr/>
                <p14:nvPr/>
              </p14:nvContentPartPr>
              <p14:xfrm>
                <a:off x="8258846" y="4833634"/>
                <a:ext cx="360" cy="104400"/>
              </p14:xfrm>
            </p:contentPart>
          </mc:Choice>
          <mc:Fallback xmlns="">
            <p:pic>
              <p:nvPicPr>
                <p:cNvPr id="70" name="Ink 69">
                  <a:extLst>
                    <a:ext uri="{FF2B5EF4-FFF2-40B4-BE49-F238E27FC236}">
                      <a16:creationId xmlns:a16="http://schemas.microsoft.com/office/drawing/2014/main" id="{EB20E1C2-9635-8BCF-1C68-0287376FFBA3}"/>
                    </a:ext>
                  </a:extLst>
                </p:cNvPr>
                <p:cNvPicPr/>
                <p:nvPr/>
              </p:nvPicPr>
              <p:blipFill>
                <a:blip r:embed="rId91"/>
                <a:stretch>
                  <a:fillRect/>
                </a:stretch>
              </p:blipFill>
              <p:spPr>
                <a:xfrm>
                  <a:off x="8252726" y="4827514"/>
                  <a:ext cx="12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5E2173D8-BE83-C510-DA76-D14CCBA5AD88}"/>
                    </a:ext>
                  </a:extLst>
                </p14:cNvPr>
                <p14:cNvContentPartPr/>
                <p14:nvPr/>
              </p14:nvContentPartPr>
              <p14:xfrm>
                <a:off x="8286926" y="4832914"/>
                <a:ext cx="155520" cy="68760"/>
              </p14:xfrm>
            </p:contentPart>
          </mc:Choice>
          <mc:Fallback xmlns="">
            <p:pic>
              <p:nvPicPr>
                <p:cNvPr id="71" name="Ink 70">
                  <a:extLst>
                    <a:ext uri="{FF2B5EF4-FFF2-40B4-BE49-F238E27FC236}">
                      <a16:creationId xmlns:a16="http://schemas.microsoft.com/office/drawing/2014/main" id="{5E2173D8-BE83-C510-DA76-D14CCBA5AD88}"/>
                    </a:ext>
                  </a:extLst>
                </p:cNvPr>
                <p:cNvPicPr/>
                <p:nvPr/>
              </p:nvPicPr>
              <p:blipFill>
                <a:blip r:embed="rId93"/>
                <a:stretch>
                  <a:fillRect/>
                </a:stretch>
              </p:blipFill>
              <p:spPr>
                <a:xfrm>
                  <a:off x="8280820" y="4826794"/>
                  <a:ext cx="167732"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9319AC40-F8A2-079A-B31F-E032B1EEEC6A}"/>
                    </a:ext>
                  </a:extLst>
                </p14:cNvPr>
                <p14:cNvContentPartPr/>
                <p14:nvPr/>
              </p14:nvContentPartPr>
              <p14:xfrm>
                <a:off x="7745486" y="5012554"/>
                <a:ext cx="77760" cy="124920"/>
              </p14:xfrm>
            </p:contentPart>
          </mc:Choice>
          <mc:Fallback xmlns="">
            <p:pic>
              <p:nvPicPr>
                <p:cNvPr id="72" name="Ink 71">
                  <a:extLst>
                    <a:ext uri="{FF2B5EF4-FFF2-40B4-BE49-F238E27FC236}">
                      <a16:creationId xmlns:a16="http://schemas.microsoft.com/office/drawing/2014/main" id="{9319AC40-F8A2-079A-B31F-E032B1EEEC6A}"/>
                    </a:ext>
                  </a:extLst>
                </p:cNvPr>
                <p:cNvPicPr/>
                <p:nvPr/>
              </p:nvPicPr>
              <p:blipFill>
                <a:blip r:embed="rId95"/>
                <a:stretch>
                  <a:fillRect/>
                </a:stretch>
              </p:blipFill>
              <p:spPr>
                <a:xfrm>
                  <a:off x="7739366" y="5006434"/>
                  <a:ext cx="90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59F02780-3A93-1ABB-8FFB-2494B14E3505}"/>
                    </a:ext>
                  </a:extLst>
                </p14:cNvPr>
                <p14:cNvContentPartPr/>
                <p14:nvPr/>
              </p14:nvContentPartPr>
              <p14:xfrm>
                <a:off x="7843766" y="5064034"/>
                <a:ext cx="41400" cy="66240"/>
              </p14:xfrm>
            </p:contentPart>
          </mc:Choice>
          <mc:Fallback xmlns="">
            <p:pic>
              <p:nvPicPr>
                <p:cNvPr id="73" name="Ink 72">
                  <a:extLst>
                    <a:ext uri="{FF2B5EF4-FFF2-40B4-BE49-F238E27FC236}">
                      <a16:creationId xmlns:a16="http://schemas.microsoft.com/office/drawing/2014/main" id="{59F02780-3A93-1ABB-8FFB-2494B14E3505}"/>
                    </a:ext>
                  </a:extLst>
                </p:cNvPr>
                <p:cNvPicPr/>
                <p:nvPr/>
              </p:nvPicPr>
              <p:blipFill>
                <a:blip r:embed="rId97"/>
                <a:stretch>
                  <a:fillRect/>
                </a:stretch>
              </p:blipFill>
              <p:spPr>
                <a:xfrm>
                  <a:off x="7837646" y="5057914"/>
                  <a:ext cx="53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0591D801-23EF-CC0F-505D-C919B188CC36}"/>
                    </a:ext>
                  </a:extLst>
                </p14:cNvPr>
                <p14:cNvContentPartPr/>
                <p14:nvPr/>
              </p14:nvContentPartPr>
              <p14:xfrm>
                <a:off x="7900286" y="5061874"/>
                <a:ext cx="86760" cy="54000"/>
              </p14:xfrm>
            </p:contentPart>
          </mc:Choice>
          <mc:Fallback xmlns="">
            <p:pic>
              <p:nvPicPr>
                <p:cNvPr id="74" name="Ink 73">
                  <a:extLst>
                    <a:ext uri="{FF2B5EF4-FFF2-40B4-BE49-F238E27FC236}">
                      <a16:creationId xmlns:a16="http://schemas.microsoft.com/office/drawing/2014/main" id="{0591D801-23EF-CC0F-505D-C919B188CC36}"/>
                    </a:ext>
                  </a:extLst>
                </p:cNvPr>
                <p:cNvPicPr/>
                <p:nvPr/>
              </p:nvPicPr>
              <p:blipFill>
                <a:blip r:embed="rId99"/>
                <a:stretch>
                  <a:fillRect/>
                </a:stretch>
              </p:blipFill>
              <p:spPr>
                <a:xfrm>
                  <a:off x="7894140" y="5055754"/>
                  <a:ext cx="99051"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44D8345D-7C5C-F37C-2CFD-B1550F0129C8}"/>
                    </a:ext>
                  </a:extLst>
                </p14:cNvPr>
                <p14:cNvContentPartPr/>
                <p14:nvPr/>
              </p14:nvContentPartPr>
              <p14:xfrm>
                <a:off x="8011526" y="5009314"/>
                <a:ext cx="6120" cy="23040"/>
              </p14:xfrm>
            </p:contentPart>
          </mc:Choice>
          <mc:Fallback xmlns="">
            <p:pic>
              <p:nvPicPr>
                <p:cNvPr id="75" name="Ink 74">
                  <a:extLst>
                    <a:ext uri="{FF2B5EF4-FFF2-40B4-BE49-F238E27FC236}">
                      <a16:creationId xmlns:a16="http://schemas.microsoft.com/office/drawing/2014/main" id="{44D8345D-7C5C-F37C-2CFD-B1550F0129C8}"/>
                    </a:ext>
                  </a:extLst>
                </p:cNvPr>
                <p:cNvPicPr/>
                <p:nvPr/>
              </p:nvPicPr>
              <p:blipFill>
                <a:blip r:embed="rId101"/>
                <a:stretch>
                  <a:fillRect/>
                </a:stretch>
              </p:blipFill>
              <p:spPr>
                <a:xfrm>
                  <a:off x="8005746" y="5003288"/>
                  <a:ext cx="17680" cy="35092"/>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4ED08938-5939-DB2C-ED87-4B6AC75F91CE}"/>
                    </a:ext>
                  </a:extLst>
                </p14:cNvPr>
                <p14:cNvContentPartPr/>
                <p14:nvPr/>
              </p14:nvContentPartPr>
              <p14:xfrm>
                <a:off x="8075966" y="5025514"/>
                <a:ext cx="10800" cy="112680"/>
              </p14:xfrm>
            </p:contentPart>
          </mc:Choice>
          <mc:Fallback xmlns="">
            <p:pic>
              <p:nvPicPr>
                <p:cNvPr id="76" name="Ink 75">
                  <a:extLst>
                    <a:ext uri="{FF2B5EF4-FFF2-40B4-BE49-F238E27FC236}">
                      <a16:creationId xmlns:a16="http://schemas.microsoft.com/office/drawing/2014/main" id="{4ED08938-5939-DB2C-ED87-4B6AC75F91CE}"/>
                    </a:ext>
                  </a:extLst>
                </p:cNvPr>
                <p:cNvPicPr/>
                <p:nvPr/>
              </p:nvPicPr>
              <p:blipFill>
                <a:blip r:embed="rId103"/>
                <a:stretch>
                  <a:fillRect/>
                </a:stretch>
              </p:blipFill>
              <p:spPr>
                <a:xfrm>
                  <a:off x="8069846" y="5019394"/>
                  <a:ext cx="2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2F6D2960-124E-B29D-42EA-B9A5DFF18C21}"/>
                    </a:ext>
                  </a:extLst>
                </p14:cNvPr>
                <p14:cNvContentPartPr/>
                <p14:nvPr/>
              </p14:nvContentPartPr>
              <p14:xfrm>
                <a:off x="8024486" y="5073394"/>
                <a:ext cx="63720" cy="10800"/>
              </p14:xfrm>
            </p:contentPart>
          </mc:Choice>
          <mc:Fallback xmlns="">
            <p:pic>
              <p:nvPicPr>
                <p:cNvPr id="77" name="Ink 76">
                  <a:extLst>
                    <a:ext uri="{FF2B5EF4-FFF2-40B4-BE49-F238E27FC236}">
                      <a16:creationId xmlns:a16="http://schemas.microsoft.com/office/drawing/2014/main" id="{2F6D2960-124E-B29D-42EA-B9A5DFF18C21}"/>
                    </a:ext>
                  </a:extLst>
                </p:cNvPr>
                <p:cNvPicPr/>
                <p:nvPr/>
              </p:nvPicPr>
              <p:blipFill>
                <a:blip r:embed="rId105"/>
                <a:stretch>
                  <a:fillRect/>
                </a:stretch>
              </p:blipFill>
              <p:spPr>
                <a:xfrm>
                  <a:off x="8018366" y="5067274"/>
                  <a:ext cx="75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AD63191D-6003-625E-BB5F-34D29762DC75}"/>
                    </a:ext>
                  </a:extLst>
                </p14:cNvPr>
                <p14:cNvContentPartPr/>
                <p14:nvPr/>
              </p14:nvContentPartPr>
              <p14:xfrm>
                <a:off x="8163446" y="5010754"/>
                <a:ext cx="90360" cy="112320"/>
              </p14:xfrm>
            </p:contentPart>
          </mc:Choice>
          <mc:Fallback xmlns="">
            <p:pic>
              <p:nvPicPr>
                <p:cNvPr id="78" name="Ink 77">
                  <a:extLst>
                    <a:ext uri="{FF2B5EF4-FFF2-40B4-BE49-F238E27FC236}">
                      <a16:creationId xmlns:a16="http://schemas.microsoft.com/office/drawing/2014/main" id="{AD63191D-6003-625E-BB5F-34D29762DC75}"/>
                    </a:ext>
                  </a:extLst>
                </p:cNvPr>
                <p:cNvPicPr/>
                <p:nvPr/>
              </p:nvPicPr>
              <p:blipFill>
                <a:blip r:embed="rId107"/>
                <a:stretch>
                  <a:fillRect/>
                </a:stretch>
              </p:blipFill>
              <p:spPr>
                <a:xfrm>
                  <a:off x="8157326" y="5004634"/>
                  <a:ext cx="102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80F95F35-C4EB-A655-61F8-A6A44FF51090}"/>
                    </a:ext>
                  </a:extLst>
                </p14:cNvPr>
                <p14:cNvContentPartPr/>
                <p14:nvPr/>
              </p14:nvContentPartPr>
              <p14:xfrm>
                <a:off x="8252726" y="4992034"/>
                <a:ext cx="6480" cy="11880"/>
              </p14:xfrm>
            </p:contentPart>
          </mc:Choice>
          <mc:Fallback xmlns="">
            <p:pic>
              <p:nvPicPr>
                <p:cNvPr id="79" name="Ink 78">
                  <a:extLst>
                    <a:ext uri="{FF2B5EF4-FFF2-40B4-BE49-F238E27FC236}">
                      <a16:creationId xmlns:a16="http://schemas.microsoft.com/office/drawing/2014/main" id="{80F95F35-C4EB-A655-61F8-A6A44FF51090}"/>
                    </a:ext>
                  </a:extLst>
                </p:cNvPr>
                <p:cNvPicPr/>
                <p:nvPr/>
              </p:nvPicPr>
              <p:blipFill>
                <a:blip r:embed="rId109"/>
                <a:stretch>
                  <a:fillRect/>
                </a:stretch>
              </p:blipFill>
              <p:spPr>
                <a:xfrm>
                  <a:off x="8246606" y="4985914"/>
                  <a:ext cx="18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34452475-6AA8-9FA5-F0AE-2470A8C7F344}"/>
                    </a:ext>
                  </a:extLst>
                </p14:cNvPr>
                <p14:cNvContentPartPr/>
                <p14:nvPr/>
              </p14:nvContentPartPr>
              <p14:xfrm>
                <a:off x="8287646" y="5022274"/>
                <a:ext cx="16560" cy="125640"/>
              </p14:xfrm>
            </p:contentPart>
          </mc:Choice>
          <mc:Fallback xmlns="">
            <p:pic>
              <p:nvPicPr>
                <p:cNvPr id="80" name="Ink 79">
                  <a:extLst>
                    <a:ext uri="{FF2B5EF4-FFF2-40B4-BE49-F238E27FC236}">
                      <a16:creationId xmlns:a16="http://schemas.microsoft.com/office/drawing/2014/main" id="{34452475-6AA8-9FA5-F0AE-2470A8C7F344}"/>
                    </a:ext>
                  </a:extLst>
                </p:cNvPr>
                <p:cNvPicPr/>
                <p:nvPr/>
              </p:nvPicPr>
              <p:blipFill>
                <a:blip r:embed="rId111"/>
                <a:stretch>
                  <a:fillRect/>
                </a:stretch>
              </p:blipFill>
              <p:spPr>
                <a:xfrm>
                  <a:off x="8281390" y="5016171"/>
                  <a:ext cx="29072" cy="137845"/>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FC9248CB-4922-B11A-4099-E381EE582163}"/>
                    </a:ext>
                  </a:extLst>
                </p14:cNvPr>
                <p14:cNvContentPartPr/>
                <p14:nvPr/>
              </p14:nvContentPartPr>
              <p14:xfrm>
                <a:off x="8301686" y="5066914"/>
                <a:ext cx="124920" cy="69120"/>
              </p14:xfrm>
            </p:contentPart>
          </mc:Choice>
          <mc:Fallback xmlns="">
            <p:pic>
              <p:nvPicPr>
                <p:cNvPr id="82" name="Ink 81">
                  <a:extLst>
                    <a:ext uri="{FF2B5EF4-FFF2-40B4-BE49-F238E27FC236}">
                      <a16:creationId xmlns:a16="http://schemas.microsoft.com/office/drawing/2014/main" id="{FC9248CB-4922-B11A-4099-E381EE582163}"/>
                    </a:ext>
                  </a:extLst>
                </p:cNvPr>
                <p:cNvPicPr/>
                <p:nvPr/>
              </p:nvPicPr>
              <p:blipFill>
                <a:blip r:embed="rId113"/>
                <a:stretch>
                  <a:fillRect/>
                </a:stretch>
              </p:blipFill>
              <p:spPr>
                <a:xfrm>
                  <a:off x="8295566" y="5060826"/>
                  <a:ext cx="137160" cy="81297"/>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282BA504-3B8A-90F7-CC1D-66D364023407}"/>
                    </a:ext>
                  </a:extLst>
                </p14:cNvPr>
                <p14:cNvContentPartPr/>
                <p14:nvPr/>
              </p14:nvContentPartPr>
              <p14:xfrm>
                <a:off x="8515166" y="5032714"/>
                <a:ext cx="229680" cy="101880"/>
              </p14:xfrm>
            </p:contentPart>
          </mc:Choice>
          <mc:Fallback xmlns="">
            <p:pic>
              <p:nvPicPr>
                <p:cNvPr id="83" name="Ink 82">
                  <a:extLst>
                    <a:ext uri="{FF2B5EF4-FFF2-40B4-BE49-F238E27FC236}">
                      <a16:creationId xmlns:a16="http://schemas.microsoft.com/office/drawing/2014/main" id="{282BA504-3B8A-90F7-CC1D-66D364023407}"/>
                    </a:ext>
                  </a:extLst>
                </p:cNvPr>
                <p:cNvPicPr/>
                <p:nvPr/>
              </p:nvPicPr>
              <p:blipFill>
                <a:blip r:embed="rId115"/>
                <a:stretch>
                  <a:fillRect/>
                </a:stretch>
              </p:blipFill>
              <p:spPr>
                <a:xfrm>
                  <a:off x="8509046" y="5026594"/>
                  <a:ext cx="24192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93" name="Ink 92">
                <a:extLst>
                  <a:ext uri="{FF2B5EF4-FFF2-40B4-BE49-F238E27FC236}">
                    <a16:creationId xmlns:a16="http://schemas.microsoft.com/office/drawing/2014/main" id="{49836855-9B3D-7692-4529-9D4BBC95FA19}"/>
                  </a:ext>
                </a:extLst>
              </p14:cNvPr>
              <p14:cNvContentPartPr/>
              <p14:nvPr/>
            </p14:nvContentPartPr>
            <p14:xfrm>
              <a:off x="3985554" y="4827354"/>
              <a:ext cx="1086120" cy="7920"/>
            </p14:xfrm>
          </p:contentPart>
        </mc:Choice>
        <mc:Fallback xmlns="">
          <p:pic>
            <p:nvPicPr>
              <p:cNvPr id="93" name="Ink 92">
                <a:extLst>
                  <a:ext uri="{FF2B5EF4-FFF2-40B4-BE49-F238E27FC236}">
                    <a16:creationId xmlns:a16="http://schemas.microsoft.com/office/drawing/2014/main" id="{49836855-9B3D-7692-4529-9D4BBC95FA19}"/>
                  </a:ext>
                </a:extLst>
              </p:cNvPr>
              <p:cNvPicPr/>
              <p:nvPr/>
            </p:nvPicPr>
            <p:blipFill>
              <a:blip r:embed="rId117"/>
              <a:stretch>
                <a:fillRect/>
              </a:stretch>
            </p:blipFill>
            <p:spPr>
              <a:xfrm>
                <a:off x="3979434" y="4820943"/>
                <a:ext cx="1098360" cy="20743"/>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Ink 106">
                <a:extLst>
                  <a:ext uri="{FF2B5EF4-FFF2-40B4-BE49-F238E27FC236}">
                    <a16:creationId xmlns:a16="http://schemas.microsoft.com/office/drawing/2014/main" id="{64BFFAD2-CE13-B3F8-8A6D-9ACF9C9A8DDA}"/>
                  </a:ext>
                </a:extLst>
              </p14:cNvPr>
              <p14:cNvContentPartPr/>
              <p14:nvPr/>
            </p14:nvContentPartPr>
            <p14:xfrm>
              <a:off x="5490714" y="4827354"/>
              <a:ext cx="1046160" cy="360"/>
            </p14:xfrm>
          </p:contentPart>
        </mc:Choice>
        <mc:Fallback xmlns="">
          <p:pic>
            <p:nvPicPr>
              <p:cNvPr id="107" name="Ink 106">
                <a:extLst>
                  <a:ext uri="{FF2B5EF4-FFF2-40B4-BE49-F238E27FC236}">
                    <a16:creationId xmlns:a16="http://schemas.microsoft.com/office/drawing/2014/main" id="{64BFFAD2-CE13-B3F8-8A6D-9ACF9C9A8DDA}"/>
                  </a:ext>
                </a:extLst>
              </p:cNvPr>
              <p:cNvPicPr/>
              <p:nvPr/>
            </p:nvPicPr>
            <p:blipFill>
              <a:blip r:embed="rId119"/>
              <a:stretch>
                <a:fillRect/>
              </a:stretch>
            </p:blipFill>
            <p:spPr>
              <a:xfrm>
                <a:off x="5484594" y="4821234"/>
                <a:ext cx="1058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9" name="Ink 108">
                <a:extLst>
                  <a:ext uri="{FF2B5EF4-FFF2-40B4-BE49-F238E27FC236}">
                    <a16:creationId xmlns:a16="http://schemas.microsoft.com/office/drawing/2014/main" id="{B94CD718-4B6B-61A8-1382-C0626EC246D3}"/>
                  </a:ext>
                </a:extLst>
              </p14:cNvPr>
              <p14:cNvContentPartPr/>
              <p14:nvPr/>
            </p14:nvContentPartPr>
            <p14:xfrm>
              <a:off x="6749994" y="4803954"/>
              <a:ext cx="1057320" cy="720"/>
            </p14:xfrm>
          </p:contentPart>
        </mc:Choice>
        <mc:Fallback xmlns="">
          <p:pic>
            <p:nvPicPr>
              <p:cNvPr id="109" name="Ink 108">
                <a:extLst>
                  <a:ext uri="{FF2B5EF4-FFF2-40B4-BE49-F238E27FC236}">
                    <a16:creationId xmlns:a16="http://schemas.microsoft.com/office/drawing/2014/main" id="{B94CD718-4B6B-61A8-1382-C0626EC246D3}"/>
                  </a:ext>
                </a:extLst>
              </p:cNvPr>
              <p:cNvPicPr/>
              <p:nvPr/>
            </p:nvPicPr>
            <p:blipFill>
              <a:blip r:embed="rId121"/>
              <a:stretch>
                <a:fillRect/>
              </a:stretch>
            </p:blipFill>
            <p:spPr>
              <a:xfrm>
                <a:off x="6743874" y="4791714"/>
                <a:ext cx="1069560" cy="25200"/>
              </a:xfrm>
              <a:prstGeom prst="rect">
                <a:avLst/>
              </a:prstGeom>
            </p:spPr>
          </p:pic>
        </mc:Fallback>
      </mc:AlternateContent>
    </p:spTree>
    <p:extLst>
      <p:ext uri="{BB962C8B-B14F-4D97-AF65-F5344CB8AC3E}">
        <p14:creationId xmlns:p14="http://schemas.microsoft.com/office/powerpoint/2010/main" val="253039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B97DEE80-686C-6C54-145C-4896A80F63E7}"/>
              </a:ext>
            </a:extLst>
          </p:cNvPr>
          <p:cNvGrpSpPr/>
          <p:nvPr/>
        </p:nvGrpSpPr>
        <p:grpSpPr>
          <a:xfrm>
            <a:off x="4185120" y="3667438"/>
            <a:ext cx="3821760" cy="1625397"/>
            <a:chOff x="4150722" y="3667438"/>
            <a:chExt cx="3821760" cy="1625397"/>
          </a:xfrm>
        </p:grpSpPr>
        <p:pic>
          <p:nvPicPr>
            <p:cNvPr id="4" name="Picture 3" descr="A cartoon of a child&#10;&#10;AI-generated content may be incorrect.">
              <a:extLst>
                <a:ext uri="{FF2B5EF4-FFF2-40B4-BE49-F238E27FC236}">
                  <a16:creationId xmlns:a16="http://schemas.microsoft.com/office/drawing/2014/main" id="{B0C8E23A-F131-F54B-7649-9E07DCEC3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603" y="3667438"/>
              <a:ext cx="1625397" cy="1625397"/>
            </a:xfrm>
            <a:prstGeom prst="rect">
              <a:avLst/>
            </a:prstGeom>
          </p:spPr>
        </p:pic>
        <p:grpSp>
          <p:nvGrpSpPr>
            <p:cNvPr id="5" name="Group 4">
              <a:extLst>
                <a:ext uri="{FF2B5EF4-FFF2-40B4-BE49-F238E27FC236}">
                  <a16:creationId xmlns:a16="http://schemas.microsoft.com/office/drawing/2014/main" id="{55679789-D8CA-F85C-47D7-06ECE7E7E937}"/>
                </a:ext>
              </a:extLst>
            </p:cNvPr>
            <p:cNvGrpSpPr/>
            <p:nvPr/>
          </p:nvGrpSpPr>
          <p:grpSpPr>
            <a:xfrm>
              <a:off x="6302460" y="4095297"/>
              <a:ext cx="1404000" cy="889560"/>
              <a:chOff x="6853097" y="4862314"/>
              <a:chExt cx="1404000" cy="88956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DC34BC4-BB57-74E0-8BA8-EA326C1BCDBD}"/>
                      </a:ext>
                    </a:extLst>
                  </p14:cNvPr>
                  <p14:cNvContentPartPr/>
                  <p14:nvPr/>
                </p14:nvContentPartPr>
                <p14:xfrm>
                  <a:off x="7133177" y="4923154"/>
                  <a:ext cx="131040" cy="352800"/>
                </p14:xfrm>
              </p:contentPart>
            </mc:Choice>
            <mc:Fallback xmlns="">
              <p:pic>
                <p:nvPicPr>
                  <p:cNvPr id="8" name="Ink 7">
                    <a:extLst>
                      <a:ext uri="{FF2B5EF4-FFF2-40B4-BE49-F238E27FC236}">
                        <a16:creationId xmlns:a16="http://schemas.microsoft.com/office/drawing/2014/main" id="{D333A7C9-51F5-489B-E984-24BD6A210F87}"/>
                      </a:ext>
                    </a:extLst>
                  </p:cNvPr>
                  <p:cNvPicPr/>
                  <p:nvPr/>
                </p:nvPicPr>
                <p:blipFill>
                  <a:blip r:embed="rId7"/>
                  <a:stretch>
                    <a:fillRect/>
                  </a:stretch>
                </p:blipFill>
                <p:spPr>
                  <a:xfrm>
                    <a:off x="7115127" y="4905172"/>
                    <a:ext cx="166778" cy="38840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731748A-A301-B07E-3F4A-9AD729184175}"/>
                      </a:ext>
                    </a:extLst>
                  </p14:cNvPr>
                  <p14:cNvContentPartPr/>
                  <p14:nvPr/>
                </p14:nvContentPartPr>
                <p14:xfrm>
                  <a:off x="7140737" y="5135914"/>
                  <a:ext cx="108360" cy="31680"/>
                </p14:xfrm>
              </p:contentPart>
            </mc:Choice>
            <mc:Fallback xmlns="">
              <p:pic>
                <p:nvPicPr>
                  <p:cNvPr id="9" name="Ink 8">
                    <a:extLst>
                      <a:ext uri="{FF2B5EF4-FFF2-40B4-BE49-F238E27FC236}">
                        <a16:creationId xmlns:a16="http://schemas.microsoft.com/office/drawing/2014/main" id="{029D95D9-1020-2F5E-05BE-97C94692647E}"/>
                      </a:ext>
                    </a:extLst>
                  </p:cNvPr>
                  <p:cNvPicPr/>
                  <p:nvPr/>
                </p:nvPicPr>
                <p:blipFill>
                  <a:blip r:embed="rId9"/>
                  <a:stretch>
                    <a:fillRect/>
                  </a:stretch>
                </p:blipFill>
                <p:spPr>
                  <a:xfrm>
                    <a:off x="7122797" y="5117914"/>
                    <a:ext cx="143882"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B4330D6A-888F-0501-793D-0CE517431FDB}"/>
                      </a:ext>
                    </a:extLst>
                  </p14:cNvPr>
                  <p14:cNvContentPartPr/>
                  <p14:nvPr/>
                </p14:nvContentPartPr>
                <p14:xfrm>
                  <a:off x="7365377" y="5012434"/>
                  <a:ext cx="57960" cy="234720"/>
                </p14:xfrm>
              </p:contentPart>
            </mc:Choice>
            <mc:Fallback xmlns="">
              <p:pic>
                <p:nvPicPr>
                  <p:cNvPr id="11" name="Ink 10">
                    <a:extLst>
                      <a:ext uri="{FF2B5EF4-FFF2-40B4-BE49-F238E27FC236}">
                        <a16:creationId xmlns:a16="http://schemas.microsoft.com/office/drawing/2014/main" id="{A734FEFF-5B61-1ED3-956C-CD112A26D10D}"/>
                      </a:ext>
                    </a:extLst>
                  </p:cNvPr>
                  <p:cNvPicPr/>
                  <p:nvPr/>
                </p:nvPicPr>
                <p:blipFill>
                  <a:blip r:embed="rId11"/>
                  <a:stretch>
                    <a:fillRect/>
                  </a:stretch>
                </p:blipFill>
                <p:spPr>
                  <a:xfrm>
                    <a:off x="7347377" y="4994434"/>
                    <a:ext cx="93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FB0CCF6-28E7-A1F0-8430-F4BC98E36D36}"/>
                      </a:ext>
                    </a:extLst>
                  </p14:cNvPr>
                  <p14:cNvContentPartPr/>
                  <p14:nvPr/>
                </p14:nvContentPartPr>
                <p14:xfrm>
                  <a:off x="7387697" y="4862314"/>
                  <a:ext cx="12960" cy="25560"/>
                </p14:xfrm>
              </p:contentPart>
            </mc:Choice>
            <mc:Fallback xmlns="">
              <p:pic>
                <p:nvPicPr>
                  <p:cNvPr id="12" name="Ink 11">
                    <a:extLst>
                      <a:ext uri="{FF2B5EF4-FFF2-40B4-BE49-F238E27FC236}">
                        <a16:creationId xmlns:a16="http://schemas.microsoft.com/office/drawing/2014/main" id="{8F97B763-2E5B-9AE6-253D-35C9D676D5BD}"/>
                      </a:ext>
                    </a:extLst>
                  </p:cNvPr>
                  <p:cNvPicPr/>
                  <p:nvPr/>
                </p:nvPicPr>
                <p:blipFill>
                  <a:blip r:embed="rId13"/>
                  <a:stretch>
                    <a:fillRect/>
                  </a:stretch>
                </p:blipFill>
                <p:spPr>
                  <a:xfrm>
                    <a:off x="7369697" y="4844314"/>
                    <a:ext cx="48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74F881A-0938-5F66-11EF-FDEE3A7954FC}"/>
                      </a:ext>
                    </a:extLst>
                  </p14:cNvPr>
                  <p14:cNvContentPartPr/>
                  <p14:nvPr/>
                </p14:nvContentPartPr>
                <p14:xfrm>
                  <a:off x="6853097" y="5326714"/>
                  <a:ext cx="105120" cy="4680"/>
                </p14:xfrm>
              </p:contentPart>
            </mc:Choice>
            <mc:Fallback xmlns="">
              <p:pic>
                <p:nvPicPr>
                  <p:cNvPr id="13" name="Ink 12">
                    <a:extLst>
                      <a:ext uri="{FF2B5EF4-FFF2-40B4-BE49-F238E27FC236}">
                        <a16:creationId xmlns:a16="http://schemas.microsoft.com/office/drawing/2014/main" id="{461BE8FC-77FD-6041-5EF4-ACFDA47B0904}"/>
                      </a:ext>
                    </a:extLst>
                  </p:cNvPr>
                  <p:cNvPicPr/>
                  <p:nvPr/>
                </p:nvPicPr>
                <p:blipFill>
                  <a:blip r:embed="rId15"/>
                  <a:stretch>
                    <a:fillRect/>
                  </a:stretch>
                </p:blipFill>
                <p:spPr>
                  <a:xfrm>
                    <a:off x="6835097" y="5308714"/>
                    <a:ext cx="14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E0ADD81-0981-F337-AFF6-D1179B04B758}"/>
                      </a:ext>
                    </a:extLst>
                  </p14:cNvPr>
                  <p14:cNvContentPartPr/>
                  <p14:nvPr/>
                </p14:nvContentPartPr>
                <p14:xfrm>
                  <a:off x="6916097" y="5409874"/>
                  <a:ext cx="146160" cy="24480"/>
                </p14:xfrm>
              </p:contentPart>
            </mc:Choice>
            <mc:Fallback xmlns="">
              <p:pic>
                <p:nvPicPr>
                  <p:cNvPr id="14" name="Ink 13">
                    <a:extLst>
                      <a:ext uri="{FF2B5EF4-FFF2-40B4-BE49-F238E27FC236}">
                        <a16:creationId xmlns:a16="http://schemas.microsoft.com/office/drawing/2014/main" id="{706C0F49-9EBF-3929-47CC-84C4B2E8AD50}"/>
                      </a:ext>
                    </a:extLst>
                  </p:cNvPr>
                  <p:cNvPicPr/>
                  <p:nvPr/>
                </p:nvPicPr>
                <p:blipFill>
                  <a:blip r:embed="rId17"/>
                  <a:stretch>
                    <a:fillRect/>
                  </a:stretch>
                </p:blipFill>
                <p:spPr>
                  <a:xfrm>
                    <a:off x="6898097" y="5391874"/>
                    <a:ext cx="181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FE97489-DB9D-269B-7879-575BE6B0E854}"/>
                      </a:ext>
                    </a:extLst>
                  </p14:cNvPr>
                  <p14:cNvContentPartPr/>
                  <p14:nvPr/>
                </p14:nvContentPartPr>
                <p14:xfrm>
                  <a:off x="7545377" y="5277754"/>
                  <a:ext cx="102240" cy="41760"/>
                </p14:xfrm>
              </p:contentPart>
            </mc:Choice>
            <mc:Fallback xmlns="">
              <p:pic>
                <p:nvPicPr>
                  <p:cNvPr id="15" name="Ink 14">
                    <a:extLst>
                      <a:ext uri="{FF2B5EF4-FFF2-40B4-BE49-F238E27FC236}">
                        <a16:creationId xmlns:a16="http://schemas.microsoft.com/office/drawing/2014/main" id="{FB8714DF-630E-D978-F165-FB669B9568C5}"/>
                      </a:ext>
                    </a:extLst>
                  </p:cNvPr>
                  <p:cNvPicPr/>
                  <p:nvPr/>
                </p:nvPicPr>
                <p:blipFill>
                  <a:blip r:embed="rId19"/>
                  <a:stretch>
                    <a:fillRect/>
                  </a:stretch>
                </p:blipFill>
                <p:spPr>
                  <a:xfrm>
                    <a:off x="7527377" y="5259754"/>
                    <a:ext cx="13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50290A3-73F2-3E8F-9225-6E6DED883B44}"/>
                      </a:ext>
                    </a:extLst>
                  </p14:cNvPr>
                  <p14:cNvContentPartPr/>
                  <p14:nvPr/>
                </p14:nvContentPartPr>
                <p14:xfrm>
                  <a:off x="7518377" y="5392234"/>
                  <a:ext cx="196200" cy="360"/>
                </p14:xfrm>
              </p:contentPart>
            </mc:Choice>
            <mc:Fallback xmlns="">
              <p:pic>
                <p:nvPicPr>
                  <p:cNvPr id="16" name="Ink 15">
                    <a:extLst>
                      <a:ext uri="{FF2B5EF4-FFF2-40B4-BE49-F238E27FC236}">
                        <a16:creationId xmlns:a16="http://schemas.microsoft.com/office/drawing/2014/main" id="{A8E7A01A-C6A7-78D5-B485-2108083E4131}"/>
                      </a:ext>
                    </a:extLst>
                  </p:cNvPr>
                  <p:cNvPicPr/>
                  <p:nvPr/>
                </p:nvPicPr>
                <p:blipFill>
                  <a:blip r:embed="rId21"/>
                  <a:stretch>
                    <a:fillRect/>
                  </a:stretch>
                </p:blipFill>
                <p:spPr>
                  <a:xfrm>
                    <a:off x="7500377" y="5374234"/>
                    <a:ext cx="231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63BA654-89AE-D57B-184D-0C514EEBB158}"/>
                      </a:ext>
                    </a:extLst>
                  </p14:cNvPr>
                  <p14:cNvContentPartPr/>
                  <p14:nvPr/>
                </p14:nvContentPartPr>
                <p14:xfrm>
                  <a:off x="7249817" y="5355514"/>
                  <a:ext cx="360" cy="360"/>
                </p14:xfrm>
              </p:contentPart>
            </mc:Choice>
            <mc:Fallback xmlns="">
              <p:pic>
                <p:nvPicPr>
                  <p:cNvPr id="17" name="Ink 16">
                    <a:extLst>
                      <a:ext uri="{FF2B5EF4-FFF2-40B4-BE49-F238E27FC236}">
                        <a16:creationId xmlns:a16="http://schemas.microsoft.com/office/drawing/2014/main" id="{FD0A8FC9-9DCA-5286-2592-43C5FECE214A}"/>
                      </a:ext>
                    </a:extLst>
                  </p:cNvPr>
                  <p:cNvPicPr/>
                  <p:nvPr/>
                </p:nvPicPr>
                <p:blipFill>
                  <a:blip r:embed="rId23"/>
                  <a:stretch>
                    <a:fillRect/>
                  </a:stretch>
                </p:blipFill>
                <p:spPr>
                  <a:xfrm>
                    <a:off x="7231817" y="53375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3F0245F3-E87A-0576-26FF-63DD0699AD77}"/>
                      </a:ext>
                    </a:extLst>
                  </p14:cNvPr>
                  <p14:cNvContentPartPr/>
                  <p14:nvPr/>
                </p14:nvContentPartPr>
                <p14:xfrm>
                  <a:off x="7358537" y="5348314"/>
                  <a:ext cx="360" cy="1440"/>
                </p14:xfrm>
              </p:contentPart>
            </mc:Choice>
            <mc:Fallback xmlns="">
              <p:pic>
                <p:nvPicPr>
                  <p:cNvPr id="18" name="Ink 17">
                    <a:extLst>
                      <a:ext uri="{FF2B5EF4-FFF2-40B4-BE49-F238E27FC236}">
                        <a16:creationId xmlns:a16="http://schemas.microsoft.com/office/drawing/2014/main" id="{E9315566-ED45-7E76-FDDC-887B6C8F8AB2}"/>
                      </a:ext>
                    </a:extLst>
                  </p:cNvPr>
                  <p:cNvPicPr/>
                  <p:nvPr/>
                </p:nvPicPr>
                <p:blipFill>
                  <a:blip r:embed="rId25"/>
                  <a:stretch>
                    <a:fillRect/>
                  </a:stretch>
                </p:blipFill>
                <p:spPr>
                  <a:xfrm>
                    <a:off x="7340537" y="5330314"/>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085F2B3-6277-AB78-EE84-384478B07EE2}"/>
                      </a:ext>
                    </a:extLst>
                  </p14:cNvPr>
                  <p14:cNvContentPartPr/>
                  <p14:nvPr/>
                </p14:nvContentPartPr>
                <p14:xfrm>
                  <a:off x="7213097" y="5594914"/>
                  <a:ext cx="71640" cy="156960"/>
                </p14:xfrm>
              </p:contentPart>
            </mc:Choice>
            <mc:Fallback xmlns="">
              <p:pic>
                <p:nvPicPr>
                  <p:cNvPr id="21" name="Ink 20">
                    <a:extLst>
                      <a:ext uri="{FF2B5EF4-FFF2-40B4-BE49-F238E27FC236}">
                        <a16:creationId xmlns:a16="http://schemas.microsoft.com/office/drawing/2014/main" id="{E674ED32-793E-277B-064A-549D4BC19705}"/>
                      </a:ext>
                    </a:extLst>
                  </p:cNvPr>
                  <p:cNvPicPr/>
                  <p:nvPr/>
                </p:nvPicPr>
                <p:blipFill>
                  <a:blip r:embed="rId27"/>
                  <a:stretch>
                    <a:fillRect/>
                  </a:stretch>
                </p:blipFill>
                <p:spPr>
                  <a:xfrm>
                    <a:off x="7195006" y="5576955"/>
                    <a:ext cx="107460" cy="19251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E78B8680-E192-9F9C-A50C-A78AAC6410ED}"/>
                      </a:ext>
                    </a:extLst>
                  </p14:cNvPr>
                  <p14:cNvContentPartPr/>
                  <p14:nvPr/>
                </p14:nvContentPartPr>
                <p14:xfrm>
                  <a:off x="7373297" y="5612914"/>
                  <a:ext cx="91080" cy="119160"/>
                </p14:xfrm>
              </p:contentPart>
            </mc:Choice>
            <mc:Fallback xmlns="">
              <p:pic>
                <p:nvPicPr>
                  <p:cNvPr id="22" name="Ink 21">
                    <a:extLst>
                      <a:ext uri="{FF2B5EF4-FFF2-40B4-BE49-F238E27FC236}">
                        <a16:creationId xmlns:a16="http://schemas.microsoft.com/office/drawing/2014/main" id="{99DD37DC-28E7-D384-0AD3-44E77166BA33}"/>
                      </a:ext>
                    </a:extLst>
                  </p:cNvPr>
                  <p:cNvPicPr/>
                  <p:nvPr/>
                </p:nvPicPr>
                <p:blipFill>
                  <a:blip r:embed="rId29"/>
                  <a:stretch>
                    <a:fillRect/>
                  </a:stretch>
                </p:blipFill>
                <p:spPr>
                  <a:xfrm>
                    <a:off x="7355368" y="5594914"/>
                    <a:ext cx="1265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8D4B699E-9D03-1F96-D584-F53D3529BB2A}"/>
                      </a:ext>
                    </a:extLst>
                  </p14:cNvPr>
                  <p14:cNvContentPartPr/>
                  <p14:nvPr/>
                </p14:nvContentPartPr>
                <p14:xfrm>
                  <a:off x="7663097" y="4871314"/>
                  <a:ext cx="594000" cy="832320"/>
                </p14:xfrm>
              </p:contentPart>
            </mc:Choice>
            <mc:Fallback xmlns="">
              <p:pic>
                <p:nvPicPr>
                  <p:cNvPr id="23" name="Ink 22">
                    <a:extLst>
                      <a:ext uri="{FF2B5EF4-FFF2-40B4-BE49-F238E27FC236}">
                        <a16:creationId xmlns:a16="http://schemas.microsoft.com/office/drawing/2014/main" id="{27B4C58C-3260-91DF-FE85-7BD110E7E7EA}"/>
                      </a:ext>
                    </a:extLst>
                  </p:cNvPr>
                  <p:cNvPicPr/>
                  <p:nvPr/>
                </p:nvPicPr>
                <p:blipFill>
                  <a:blip r:embed="rId31"/>
                  <a:stretch>
                    <a:fillRect/>
                  </a:stretch>
                </p:blipFill>
                <p:spPr>
                  <a:xfrm>
                    <a:off x="7645086" y="4853306"/>
                    <a:ext cx="629662" cy="8679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63" name="Ink 62">
                  <a:extLst>
                    <a:ext uri="{FF2B5EF4-FFF2-40B4-BE49-F238E27FC236}">
                      <a16:creationId xmlns:a16="http://schemas.microsoft.com/office/drawing/2014/main" id="{54845E83-0DB0-46B0-22E6-FA53CA57690D}"/>
                    </a:ext>
                  </a:extLst>
                </p14:cNvPr>
                <p14:cNvContentPartPr/>
                <p14:nvPr/>
              </p14:nvContentPartPr>
              <p14:xfrm>
                <a:off x="4150722" y="4998182"/>
                <a:ext cx="1086120" cy="7920"/>
              </p14:xfrm>
            </p:contentPart>
          </mc:Choice>
          <mc:Fallback xmlns="">
            <p:pic>
              <p:nvPicPr>
                <p:cNvPr id="63" name="Ink 62">
                  <a:extLst>
                    <a:ext uri="{FF2B5EF4-FFF2-40B4-BE49-F238E27FC236}">
                      <a16:creationId xmlns:a16="http://schemas.microsoft.com/office/drawing/2014/main" id="{54845E83-0DB0-46B0-22E6-FA53CA57690D}"/>
                    </a:ext>
                  </a:extLst>
                </p:cNvPr>
                <p:cNvPicPr/>
                <p:nvPr/>
              </p:nvPicPr>
              <p:blipFill>
                <a:blip r:embed="rId33"/>
                <a:stretch>
                  <a:fillRect/>
                </a:stretch>
              </p:blipFill>
              <p:spPr>
                <a:xfrm>
                  <a:off x="4144602" y="4991771"/>
                  <a:ext cx="1098360" cy="207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4" name="Ink 63">
                  <a:extLst>
                    <a:ext uri="{FF2B5EF4-FFF2-40B4-BE49-F238E27FC236}">
                      <a16:creationId xmlns:a16="http://schemas.microsoft.com/office/drawing/2014/main" id="{9AC723B0-90BB-5DDF-ED0A-61CCA9508E8D}"/>
                    </a:ext>
                  </a:extLst>
                </p14:cNvPr>
                <p14:cNvContentPartPr/>
                <p14:nvPr/>
              </p14:nvContentPartPr>
              <p14:xfrm>
                <a:off x="5655882" y="4998182"/>
                <a:ext cx="1046160" cy="360"/>
              </p14:xfrm>
            </p:contentPart>
          </mc:Choice>
          <mc:Fallback xmlns="">
            <p:pic>
              <p:nvPicPr>
                <p:cNvPr id="64" name="Ink 63">
                  <a:extLst>
                    <a:ext uri="{FF2B5EF4-FFF2-40B4-BE49-F238E27FC236}">
                      <a16:creationId xmlns:a16="http://schemas.microsoft.com/office/drawing/2014/main" id="{9AC723B0-90BB-5DDF-ED0A-61CCA9508E8D}"/>
                    </a:ext>
                  </a:extLst>
                </p:cNvPr>
                <p:cNvPicPr/>
                <p:nvPr/>
              </p:nvPicPr>
              <p:blipFill>
                <a:blip r:embed="rId35"/>
                <a:stretch>
                  <a:fillRect/>
                </a:stretch>
              </p:blipFill>
              <p:spPr>
                <a:xfrm>
                  <a:off x="5649762" y="4992062"/>
                  <a:ext cx="1058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5" name="Ink 64">
                  <a:extLst>
                    <a:ext uri="{FF2B5EF4-FFF2-40B4-BE49-F238E27FC236}">
                      <a16:creationId xmlns:a16="http://schemas.microsoft.com/office/drawing/2014/main" id="{E6C2BBBC-4F57-0AAD-F56A-0195364601A9}"/>
                    </a:ext>
                  </a:extLst>
                </p14:cNvPr>
                <p14:cNvContentPartPr/>
                <p14:nvPr/>
              </p14:nvContentPartPr>
              <p14:xfrm>
                <a:off x="6915162" y="4974782"/>
                <a:ext cx="1057320" cy="720"/>
              </p14:xfrm>
            </p:contentPart>
          </mc:Choice>
          <mc:Fallback xmlns="">
            <p:pic>
              <p:nvPicPr>
                <p:cNvPr id="65" name="Ink 64">
                  <a:extLst>
                    <a:ext uri="{FF2B5EF4-FFF2-40B4-BE49-F238E27FC236}">
                      <a16:creationId xmlns:a16="http://schemas.microsoft.com/office/drawing/2014/main" id="{E6C2BBBC-4F57-0AAD-F56A-0195364601A9}"/>
                    </a:ext>
                  </a:extLst>
                </p:cNvPr>
                <p:cNvPicPr/>
                <p:nvPr/>
              </p:nvPicPr>
              <p:blipFill>
                <a:blip r:embed="rId37"/>
                <a:stretch>
                  <a:fillRect/>
                </a:stretch>
              </p:blipFill>
              <p:spPr>
                <a:xfrm>
                  <a:off x="6909042" y="4962542"/>
                  <a:ext cx="106956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67" name="Ink 66">
                <a:extLst>
                  <a:ext uri="{FF2B5EF4-FFF2-40B4-BE49-F238E27FC236}">
                    <a16:creationId xmlns:a16="http://schemas.microsoft.com/office/drawing/2014/main" id="{CC4D54CE-A45D-0804-8438-0510F55F9980}"/>
                  </a:ext>
                </a:extLst>
              </p14:cNvPr>
              <p14:cNvContentPartPr/>
              <p14:nvPr/>
            </p14:nvContentPartPr>
            <p14:xfrm>
              <a:off x="4480908" y="3054651"/>
              <a:ext cx="270720" cy="554400"/>
            </p14:xfrm>
          </p:contentPart>
        </mc:Choice>
        <mc:Fallback xmlns="">
          <p:pic>
            <p:nvPicPr>
              <p:cNvPr id="67" name="Ink 66">
                <a:extLst>
                  <a:ext uri="{FF2B5EF4-FFF2-40B4-BE49-F238E27FC236}">
                    <a16:creationId xmlns:a16="http://schemas.microsoft.com/office/drawing/2014/main" id="{CC4D54CE-A45D-0804-8438-0510F55F9980}"/>
                  </a:ext>
                </a:extLst>
              </p:cNvPr>
              <p:cNvPicPr/>
              <p:nvPr/>
            </p:nvPicPr>
            <p:blipFill>
              <a:blip r:embed="rId39"/>
              <a:stretch>
                <a:fillRect/>
              </a:stretch>
            </p:blipFill>
            <p:spPr>
              <a:xfrm>
                <a:off x="4471908" y="3046011"/>
                <a:ext cx="288360" cy="572040"/>
              </a:xfrm>
              <a:prstGeom prst="rect">
                <a:avLst/>
              </a:prstGeom>
            </p:spPr>
          </p:pic>
        </mc:Fallback>
      </mc:AlternateContent>
      <p:grpSp>
        <p:nvGrpSpPr>
          <p:cNvPr id="127" name="Group 126">
            <a:extLst>
              <a:ext uri="{FF2B5EF4-FFF2-40B4-BE49-F238E27FC236}">
                <a16:creationId xmlns:a16="http://schemas.microsoft.com/office/drawing/2014/main" id="{80D64B1A-D0C5-60F2-81E7-1A73E366C446}"/>
              </a:ext>
            </a:extLst>
          </p:cNvPr>
          <p:cNvGrpSpPr/>
          <p:nvPr/>
        </p:nvGrpSpPr>
        <p:grpSpPr>
          <a:xfrm>
            <a:off x="3660084" y="2205351"/>
            <a:ext cx="437040" cy="213840"/>
            <a:chOff x="3660084" y="2205351"/>
            <a:chExt cx="437040" cy="213840"/>
          </a:xfrm>
        </p:grpSpPr>
        <mc:AlternateContent xmlns:mc="http://schemas.openxmlformats.org/markup-compatibility/2006" xmlns:p14="http://schemas.microsoft.com/office/powerpoint/2010/main">
          <mc:Choice Requires="p14">
            <p:contentPart p14:bwMode="auto" r:id="rId40">
              <p14:nvContentPartPr>
                <p14:cNvPr id="118" name="Ink 117">
                  <a:extLst>
                    <a:ext uri="{FF2B5EF4-FFF2-40B4-BE49-F238E27FC236}">
                      <a16:creationId xmlns:a16="http://schemas.microsoft.com/office/drawing/2014/main" id="{55509052-CCC5-117D-F331-3EB1EB94148B}"/>
                    </a:ext>
                  </a:extLst>
                </p14:cNvPr>
                <p14:cNvContentPartPr/>
                <p14:nvPr/>
              </p14:nvContentPartPr>
              <p14:xfrm>
                <a:off x="3660084" y="2228031"/>
                <a:ext cx="96480" cy="191160"/>
              </p14:xfrm>
            </p:contentPart>
          </mc:Choice>
          <mc:Fallback xmlns="">
            <p:pic>
              <p:nvPicPr>
                <p:cNvPr id="118" name="Ink 117">
                  <a:extLst>
                    <a:ext uri="{FF2B5EF4-FFF2-40B4-BE49-F238E27FC236}">
                      <a16:creationId xmlns:a16="http://schemas.microsoft.com/office/drawing/2014/main" id="{55509052-CCC5-117D-F331-3EB1EB94148B}"/>
                    </a:ext>
                  </a:extLst>
                </p:cNvPr>
                <p:cNvPicPr/>
                <p:nvPr/>
              </p:nvPicPr>
              <p:blipFill>
                <a:blip r:embed="rId41"/>
                <a:stretch>
                  <a:fillRect/>
                </a:stretch>
              </p:blipFill>
              <p:spPr>
                <a:xfrm>
                  <a:off x="3651444" y="2219031"/>
                  <a:ext cx="114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9" name="Ink 118">
                  <a:extLst>
                    <a:ext uri="{FF2B5EF4-FFF2-40B4-BE49-F238E27FC236}">
                      <a16:creationId xmlns:a16="http://schemas.microsoft.com/office/drawing/2014/main" id="{1B760B88-F33C-2C23-A6BD-E565B55A55DD}"/>
                    </a:ext>
                  </a:extLst>
                </p14:cNvPr>
                <p14:cNvContentPartPr/>
                <p14:nvPr/>
              </p14:nvContentPartPr>
              <p14:xfrm>
                <a:off x="3803364" y="2235951"/>
                <a:ext cx="17640" cy="142560"/>
              </p14:xfrm>
            </p:contentPart>
          </mc:Choice>
          <mc:Fallback xmlns="">
            <p:pic>
              <p:nvPicPr>
                <p:cNvPr id="119" name="Ink 118">
                  <a:extLst>
                    <a:ext uri="{FF2B5EF4-FFF2-40B4-BE49-F238E27FC236}">
                      <a16:creationId xmlns:a16="http://schemas.microsoft.com/office/drawing/2014/main" id="{1B760B88-F33C-2C23-A6BD-E565B55A55DD}"/>
                    </a:ext>
                  </a:extLst>
                </p:cNvPr>
                <p:cNvPicPr/>
                <p:nvPr/>
              </p:nvPicPr>
              <p:blipFill>
                <a:blip r:embed="rId43"/>
                <a:stretch>
                  <a:fillRect/>
                </a:stretch>
              </p:blipFill>
              <p:spPr>
                <a:xfrm>
                  <a:off x="3794364" y="2226951"/>
                  <a:ext cx="3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0" name="Ink 119">
                  <a:extLst>
                    <a:ext uri="{FF2B5EF4-FFF2-40B4-BE49-F238E27FC236}">
                      <a16:creationId xmlns:a16="http://schemas.microsoft.com/office/drawing/2014/main" id="{8E141A65-531C-65CB-05FD-F39058962366}"/>
                    </a:ext>
                  </a:extLst>
                </p14:cNvPr>
                <p14:cNvContentPartPr/>
                <p14:nvPr/>
              </p14:nvContentPartPr>
              <p14:xfrm>
                <a:off x="3872844" y="2271951"/>
                <a:ext cx="81000" cy="86400"/>
              </p14:xfrm>
            </p:contentPart>
          </mc:Choice>
          <mc:Fallback xmlns="">
            <p:pic>
              <p:nvPicPr>
                <p:cNvPr id="120" name="Ink 119">
                  <a:extLst>
                    <a:ext uri="{FF2B5EF4-FFF2-40B4-BE49-F238E27FC236}">
                      <a16:creationId xmlns:a16="http://schemas.microsoft.com/office/drawing/2014/main" id="{8E141A65-531C-65CB-05FD-F39058962366}"/>
                    </a:ext>
                  </a:extLst>
                </p:cNvPr>
                <p:cNvPicPr/>
                <p:nvPr/>
              </p:nvPicPr>
              <p:blipFill>
                <a:blip r:embed="rId45"/>
                <a:stretch>
                  <a:fillRect/>
                </a:stretch>
              </p:blipFill>
              <p:spPr>
                <a:xfrm>
                  <a:off x="3863844" y="2262951"/>
                  <a:ext cx="98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1" name="Ink 120">
                  <a:extLst>
                    <a:ext uri="{FF2B5EF4-FFF2-40B4-BE49-F238E27FC236}">
                      <a16:creationId xmlns:a16="http://schemas.microsoft.com/office/drawing/2014/main" id="{C6E73E44-AE8E-478B-78A9-39DE5A484308}"/>
                    </a:ext>
                  </a:extLst>
                </p14:cNvPr>
                <p14:cNvContentPartPr/>
                <p14:nvPr/>
              </p14:nvContentPartPr>
              <p14:xfrm>
                <a:off x="4011084" y="2205351"/>
                <a:ext cx="86040" cy="149760"/>
              </p14:xfrm>
            </p:contentPart>
          </mc:Choice>
          <mc:Fallback xmlns="">
            <p:pic>
              <p:nvPicPr>
                <p:cNvPr id="121" name="Ink 120">
                  <a:extLst>
                    <a:ext uri="{FF2B5EF4-FFF2-40B4-BE49-F238E27FC236}">
                      <a16:creationId xmlns:a16="http://schemas.microsoft.com/office/drawing/2014/main" id="{C6E73E44-AE8E-478B-78A9-39DE5A484308}"/>
                    </a:ext>
                  </a:extLst>
                </p:cNvPr>
                <p:cNvPicPr/>
                <p:nvPr/>
              </p:nvPicPr>
              <p:blipFill>
                <a:blip r:embed="rId47"/>
                <a:stretch>
                  <a:fillRect/>
                </a:stretch>
              </p:blipFill>
              <p:spPr>
                <a:xfrm>
                  <a:off x="4002084" y="2196711"/>
                  <a:ext cx="103680" cy="167400"/>
                </a:xfrm>
                <a:prstGeom prst="rect">
                  <a:avLst/>
                </a:prstGeom>
              </p:spPr>
            </p:pic>
          </mc:Fallback>
        </mc:AlternateContent>
      </p:grpSp>
      <p:grpSp>
        <p:nvGrpSpPr>
          <p:cNvPr id="126" name="Group 125">
            <a:extLst>
              <a:ext uri="{FF2B5EF4-FFF2-40B4-BE49-F238E27FC236}">
                <a16:creationId xmlns:a16="http://schemas.microsoft.com/office/drawing/2014/main" id="{7FC314F0-CEF5-9465-3D81-99C0EEB86A78}"/>
              </a:ext>
            </a:extLst>
          </p:cNvPr>
          <p:cNvGrpSpPr/>
          <p:nvPr/>
        </p:nvGrpSpPr>
        <p:grpSpPr>
          <a:xfrm>
            <a:off x="4279644" y="2197431"/>
            <a:ext cx="453600" cy="148680"/>
            <a:chOff x="4279644" y="2197431"/>
            <a:chExt cx="453600" cy="148680"/>
          </a:xfrm>
        </p:grpSpPr>
        <mc:AlternateContent xmlns:mc="http://schemas.openxmlformats.org/markup-compatibility/2006" xmlns:p14="http://schemas.microsoft.com/office/powerpoint/2010/main">
          <mc:Choice Requires="p14">
            <p:contentPart p14:bwMode="auto" r:id="rId48">
              <p14:nvContentPartPr>
                <p14:cNvPr id="122" name="Ink 121">
                  <a:extLst>
                    <a:ext uri="{FF2B5EF4-FFF2-40B4-BE49-F238E27FC236}">
                      <a16:creationId xmlns:a16="http://schemas.microsoft.com/office/drawing/2014/main" id="{3E6FC381-DD32-B127-5BEB-E646787311F5}"/>
                    </a:ext>
                  </a:extLst>
                </p14:cNvPr>
                <p14:cNvContentPartPr/>
                <p14:nvPr/>
              </p14:nvContentPartPr>
              <p14:xfrm>
                <a:off x="4279644" y="2197431"/>
                <a:ext cx="80640" cy="148680"/>
              </p14:xfrm>
            </p:contentPart>
          </mc:Choice>
          <mc:Fallback xmlns="">
            <p:pic>
              <p:nvPicPr>
                <p:cNvPr id="122" name="Ink 121">
                  <a:extLst>
                    <a:ext uri="{FF2B5EF4-FFF2-40B4-BE49-F238E27FC236}">
                      <a16:creationId xmlns:a16="http://schemas.microsoft.com/office/drawing/2014/main" id="{3E6FC381-DD32-B127-5BEB-E646787311F5}"/>
                    </a:ext>
                  </a:extLst>
                </p:cNvPr>
                <p:cNvPicPr/>
                <p:nvPr/>
              </p:nvPicPr>
              <p:blipFill>
                <a:blip r:embed="rId49"/>
                <a:stretch>
                  <a:fillRect/>
                </a:stretch>
              </p:blipFill>
              <p:spPr>
                <a:xfrm>
                  <a:off x="4270644" y="2188791"/>
                  <a:ext cx="98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 name="Ink 122">
                  <a:extLst>
                    <a:ext uri="{FF2B5EF4-FFF2-40B4-BE49-F238E27FC236}">
                      <a16:creationId xmlns:a16="http://schemas.microsoft.com/office/drawing/2014/main" id="{5926EB10-9E66-453D-B601-D3F8197994BC}"/>
                    </a:ext>
                  </a:extLst>
                </p14:cNvPr>
                <p14:cNvContentPartPr/>
                <p14:nvPr/>
              </p14:nvContentPartPr>
              <p14:xfrm>
                <a:off x="4425804" y="2207871"/>
                <a:ext cx="11160" cy="127440"/>
              </p14:xfrm>
            </p:contentPart>
          </mc:Choice>
          <mc:Fallback xmlns="">
            <p:pic>
              <p:nvPicPr>
                <p:cNvPr id="123" name="Ink 122">
                  <a:extLst>
                    <a:ext uri="{FF2B5EF4-FFF2-40B4-BE49-F238E27FC236}">
                      <a16:creationId xmlns:a16="http://schemas.microsoft.com/office/drawing/2014/main" id="{5926EB10-9E66-453D-B601-D3F8197994BC}"/>
                    </a:ext>
                  </a:extLst>
                </p:cNvPr>
                <p:cNvPicPr/>
                <p:nvPr/>
              </p:nvPicPr>
              <p:blipFill>
                <a:blip r:embed="rId51"/>
                <a:stretch>
                  <a:fillRect/>
                </a:stretch>
              </p:blipFill>
              <p:spPr>
                <a:xfrm>
                  <a:off x="4417164" y="2198871"/>
                  <a:ext cx="28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4" name="Ink 123">
                  <a:extLst>
                    <a:ext uri="{FF2B5EF4-FFF2-40B4-BE49-F238E27FC236}">
                      <a16:creationId xmlns:a16="http://schemas.microsoft.com/office/drawing/2014/main" id="{9D7056CE-E72A-6B9B-6DF7-04D19868EAAB}"/>
                    </a:ext>
                  </a:extLst>
                </p14:cNvPr>
                <p14:cNvContentPartPr/>
                <p14:nvPr/>
              </p14:nvContentPartPr>
              <p14:xfrm>
                <a:off x="4479804" y="2258631"/>
                <a:ext cx="114480" cy="73800"/>
              </p14:xfrm>
            </p:contentPart>
          </mc:Choice>
          <mc:Fallback xmlns="">
            <p:pic>
              <p:nvPicPr>
                <p:cNvPr id="124" name="Ink 123">
                  <a:extLst>
                    <a:ext uri="{FF2B5EF4-FFF2-40B4-BE49-F238E27FC236}">
                      <a16:creationId xmlns:a16="http://schemas.microsoft.com/office/drawing/2014/main" id="{9D7056CE-E72A-6B9B-6DF7-04D19868EAAB}"/>
                    </a:ext>
                  </a:extLst>
                </p:cNvPr>
                <p:cNvPicPr/>
                <p:nvPr/>
              </p:nvPicPr>
              <p:blipFill>
                <a:blip r:embed="rId53"/>
                <a:stretch>
                  <a:fillRect/>
                </a:stretch>
              </p:blipFill>
              <p:spPr>
                <a:xfrm>
                  <a:off x="4470804" y="2249991"/>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5" name="Ink 124">
                  <a:extLst>
                    <a:ext uri="{FF2B5EF4-FFF2-40B4-BE49-F238E27FC236}">
                      <a16:creationId xmlns:a16="http://schemas.microsoft.com/office/drawing/2014/main" id="{12B1C235-E7FA-D7AB-8247-0AE8CE72AB79}"/>
                    </a:ext>
                  </a:extLst>
                </p14:cNvPr>
                <p14:cNvContentPartPr/>
                <p14:nvPr/>
              </p14:nvContentPartPr>
              <p14:xfrm>
                <a:off x="4617684" y="2220471"/>
                <a:ext cx="115560" cy="115920"/>
              </p14:xfrm>
            </p:contentPart>
          </mc:Choice>
          <mc:Fallback xmlns="">
            <p:pic>
              <p:nvPicPr>
                <p:cNvPr id="125" name="Ink 124">
                  <a:extLst>
                    <a:ext uri="{FF2B5EF4-FFF2-40B4-BE49-F238E27FC236}">
                      <a16:creationId xmlns:a16="http://schemas.microsoft.com/office/drawing/2014/main" id="{12B1C235-E7FA-D7AB-8247-0AE8CE72AB79}"/>
                    </a:ext>
                  </a:extLst>
                </p:cNvPr>
                <p:cNvPicPr/>
                <p:nvPr/>
              </p:nvPicPr>
              <p:blipFill>
                <a:blip r:embed="rId55"/>
                <a:stretch>
                  <a:fillRect/>
                </a:stretch>
              </p:blipFill>
              <p:spPr>
                <a:xfrm>
                  <a:off x="4608684" y="2211831"/>
                  <a:ext cx="133200" cy="133560"/>
                </a:xfrm>
                <a:prstGeom prst="rect">
                  <a:avLst/>
                </a:prstGeom>
              </p:spPr>
            </p:pic>
          </mc:Fallback>
        </mc:AlternateContent>
      </p:grpSp>
      <p:grpSp>
        <p:nvGrpSpPr>
          <p:cNvPr id="137" name="Group 136">
            <a:extLst>
              <a:ext uri="{FF2B5EF4-FFF2-40B4-BE49-F238E27FC236}">
                <a16:creationId xmlns:a16="http://schemas.microsoft.com/office/drawing/2014/main" id="{3D89568C-A671-A628-D40D-9F404752FBF8}"/>
              </a:ext>
            </a:extLst>
          </p:cNvPr>
          <p:cNvGrpSpPr/>
          <p:nvPr/>
        </p:nvGrpSpPr>
        <p:grpSpPr>
          <a:xfrm>
            <a:off x="3879684" y="2466351"/>
            <a:ext cx="741240" cy="384120"/>
            <a:chOff x="3879684" y="2466351"/>
            <a:chExt cx="741240" cy="384120"/>
          </a:xfrm>
        </p:grpSpPr>
        <mc:AlternateContent xmlns:mc="http://schemas.openxmlformats.org/markup-compatibility/2006" xmlns:p14="http://schemas.microsoft.com/office/powerpoint/2010/main">
          <mc:Choice Requires="p14">
            <p:contentPart p14:bwMode="auto" r:id="rId56">
              <p14:nvContentPartPr>
                <p14:cNvPr id="128" name="Ink 127">
                  <a:extLst>
                    <a:ext uri="{FF2B5EF4-FFF2-40B4-BE49-F238E27FC236}">
                      <a16:creationId xmlns:a16="http://schemas.microsoft.com/office/drawing/2014/main" id="{C514A9B7-4517-7734-A960-02C4ECE50CD3}"/>
                    </a:ext>
                  </a:extLst>
                </p14:cNvPr>
                <p14:cNvContentPartPr/>
                <p14:nvPr/>
              </p14:nvContentPartPr>
              <p14:xfrm>
                <a:off x="3879684" y="2494071"/>
                <a:ext cx="69120" cy="169920"/>
              </p14:xfrm>
            </p:contentPart>
          </mc:Choice>
          <mc:Fallback xmlns="">
            <p:pic>
              <p:nvPicPr>
                <p:cNvPr id="128" name="Ink 127">
                  <a:extLst>
                    <a:ext uri="{FF2B5EF4-FFF2-40B4-BE49-F238E27FC236}">
                      <a16:creationId xmlns:a16="http://schemas.microsoft.com/office/drawing/2014/main" id="{C514A9B7-4517-7734-A960-02C4ECE50CD3}"/>
                    </a:ext>
                  </a:extLst>
                </p:cNvPr>
                <p:cNvPicPr/>
                <p:nvPr/>
              </p:nvPicPr>
              <p:blipFill>
                <a:blip r:embed="rId57"/>
                <a:stretch>
                  <a:fillRect/>
                </a:stretch>
              </p:blipFill>
              <p:spPr>
                <a:xfrm>
                  <a:off x="3870684" y="2485071"/>
                  <a:ext cx="86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9" name="Ink 128">
                  <a:extLst>
                    <a:ext uri="{FF2B5EF4-FFF2-40B4-BE49-F238E27FC236}">
                      <a16:creationId xmlns:a16="http://schemas.microsoft.com/office/drawing/2014/main" id="{AD80F4B1-0A8B-4312-2CB2-C14485111EB3}"/>
                    </a:ext>
                  </a:extLst>
                </p14:cNvPr>
                <p14:cNvContentPartPr/>
                <p14:nvPr/>
              </p14:nvContentPartPr>
              <p14:xfrm>
                <a:off x="3980124" y="2520351"/>
                <a:ext cx="40680" cy="121680"/>
              </p14:xfrm>
            </p:contentPart>
          </mc:Choice>
          <mc:Fallback xmlns="">
            <p:pic>
              <p:nvPicPr>
                <p:cNvPr id="129" name="Ink 128">
                  <a:extLst>
                    <a:ext uri="{FF2B5EF4-FFF2-40B4-BE49-F238E27FC236}">
                      <a16:creationId xmlns:a16="http://schemas.microsoft.com/office/drawing/2014/main" id="{AD80F4B1-0A8B-4312-2CB2-C14485111EB3}"/>
                    </a:ext>
                  </a:extLst>
                </p:cNvPr>
                <p:cNvPicPr/>
                <p:nvPr/>
              </p:nvPicPr>
              <p:blipFill>
                <a:blip r:embed="rId59"/>
                <a:stretch>
                  <a:fillRect/>
                </a:stretch>
              </p:blipFill>
              <p:spPr>
                <a:xfrm>
                  <a:off x="3971484" y="2511351"/>
                  <a:ext cx="58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0" name="Ink 129">
                  <a:extLst>
                    <a:ext uri="{FF2B5EF4-FFF2-40B4-BE49-F238E27FC236}">
                      <a16:creationId xmlns:a16="http://schemas.microsoft.com/office/drawing/2014/main" id="{08E821B9-CAE6-BF7D-E905-2FF9817FEA50}"/>
                    </a:ext>
                  </a:extLst>
                </p14:cNvPr>
                <p14:cNvContentPartPr/>
                <p14:nvPr/>
              </p14:nvContentPartPr>
              <p14:xfrm>
                <a:off x="4049604" y="2535471"/>
                <a:ext cx="80280" cy="72000"/>
              </p14:xfrm>
            </p:contentPart>
          </mc:Choice>
          <mc:Fallback xmlns="">
            <p:pic>
              <p:nvPicPr>
                <p:cNvPr id="130" name="Ink 129">
                  <a:extLst>
                    <a:ext uri="{FF2B5EF4-FFF2-40B4-BE49-F238E27FC236}">
                      <a16:creationId xmlns:a16="http://schemas.microsoft.com/office/drawing/2014/main" id="{08E821B9-CAE6-BF7D-E905-2FF9817FEA50}"/>
                    </a:ext>
                  </a:extLst>
                </p:cNvPr>
                <p:cNvPicPr/>
                <p:nvPr/>
              </p:nvPicPr>
              <p:blipFill>
                <a:blip r:embed="rId61"/>
                <a:stretch>
                  <a:fillRect/>
                </a:stretch>
              </p:blipFill>
              <p:spPr>
                <a:xfrm>
                  <a:off x="4040604" y="2526831"/>
                  <a:ext cx="97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1" name="Ink 130">
                  <a:extLst>
                    <a:ext uri="{FF2B5EF4-FFF2-40B4-BE49-F238E27FC236}">
                      <a16:creationId xmlns:a16="http://schemas.microsoft.com/office/drawing/2014/main" id="{FB8D3084-E333-1F7B-1FA9-F433CD33A063}"/>
                    </a:ext>
                  </a:extLst>
                </p14:cNvPr>
                <p14:cNvContentPartPr/>
                <p14:nvPr/>
              </p14:nvContentPartPr>
              <p14:xfrm>
                <a:off x="4164444" y="2466351"/>
                <a:ext cx="86400" cy="136080"/>
              </p14:xfrm>
            </p:contentPart>
          </mc:Choice>
          <mc:Fallback xmlns="">
            <p:pic>
              <p:nvPicPr>
                <p:cNvPr id="131" name="Ink 130">
                  <a:extLst>
                    <a:ext uri="{FF2B5EF4-FFF2-40B4-BE49-F238E27FC236}">
                      <a16:creationId xmlns:a16="http://schemas.microsoft.com/office/drawing/2014/main" id="{FB8D3084-E333-1F7B-1FA9-F433CD33A063}"/>
                    </a:ext>
                  </a:extLst>
                </p:cNvPr>
                <p:cNvPicPr/>
                <p:nvPr/>
              </p:nvPicPr>
              <p:blipFill>
                <a:blip r:embed="rId63"/>
                <a:stretch>
                  <a:fillRect/>
                </a:stretch>
              </p:blipFill>
              <p:spPr>
                <a:xfrm>
                  <a:off x="4155444" y="2457351"/>
                  <a:ext cx="104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2" name="Ink 131">
                  <a:extLst>
                    <a:ext uri="{FF2B5EF4-FFF2-40B4-BE49-F238E27FC236}">
                      <a16:creationId xmlns:a16="http://schemas.microsoft.com/office/drawing/2014/main" id="{7AA4D621-8B04-F972-D15D-3AB80B077A7C}"/>
                    </a:ext>
                  </a:extLst>
                </p14:cNvPr>
                <p14:cNvContentPartPr/>
                <p14:nvPr/>
              </p14:nvContentPartPr>
              <p14:xfrm>
                <a:off x="4363524" y="2675151"/>
                <a:ext cx="119880" cy="175320"/>
              </p14:xfrm>
            </p:contentPart>
          </mc:Choice>
          <mc:Fallback xmlns="">
            <p:pic>
              <p:nvPicPr>
                <p:cNvPr id="132" name="Ink 131">
                  <a:extLst>
                    <a:ext uri="{FF2B5EF4-FFF2-40B4-BE49-F238E27FC236}">
                      <a16:creationId xmlns:a16="http://schemas.microsoft.com/office/drawing/2014/main" id="{7AA4D621-8B04-F972-D15D-3AB80B077A7C}"/>
                    </a:ext>
                  </a:extLst>
                </p:cNvPr>
                <p:cNvPicPr/>
                <p:nvPr/>
              </p:nvPicPr>
              <p:blipFill>
                <a:blip r:embed="rId65"/>
                <a:stretch>
                  <a:fillRect/>
                </a:stretch>
              </p:blipFill>
              <p:spPr>
                <a:xfrm>
                  <a:off x="4354884" y="2666511"/>
                  <a:ext cx="137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3" name="Ink 132">
                  <a:extLst>
                    <a:ext uri="{FF2B5EF4-FFF2-40B4-BE49-F238E27FC236}">
                      <a16:creationId xmlns:a16="http://schemas.microsoft.com/office/drawing/2014/main" id="{0CEA9041-F80E-E074-9683-5FF68230324B}"/>
                    </a:ext>
                  </a:extLst>
                </p14:cNvPr>
                <p14:cNvContentPartPr/>
                <p14:nvPr/>
              </p14:nvContentPartPr>
              <p14:xfrm>
                <a:off x="4387644" y="2727351"/>
                <a:ext cx="61560" cy="46800"/>
              </p14:xfrm>
            </p:contentPart>
          </mc:Choice>
          <mc:Fallback xmlns="">
            <p:pic>
              <p:nvPicPr>
                <p:cNvPr id="133" name="Ink 132">
                  <a:extLst>
                    <a:ext uri="{FF2B5EF4-FFF2-40B4-BE49-F238E27FC236}">
                      <a16:creationId xmlns:a16="http://schemas.microsoft.com/office/drawing/2014/main" id="{0CEA9041-F80E-E074-9683-5FF68230324B}"/>
                    </a:ext>
                  </a:extLst>
                </p:cNvPr>
                <p:cNvPicPr/>
                <p:nvPr/>
              </p:nvPicPr>
              <p:blipFill>
                <a:blip r:embed="rId67"/>
                <a:stretch>
                  <a:fillRect/>
                </a:stretch>
              </p:blipFill>
              <p:spPr>
                <a:xfrm>
                  <a:off x="4378644" y="2718711"/>
                  <a:ext cx="79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4" name="Ink 133">
                  <a:extLst>
                    <a:ext uri="{FF2B5EF4-FFF2-40B4-BE49-F238E27FC236}">
                      <a16:creationId xmlns:a16="http://schemas.microsoft.com/office/drawing/2014/main" id="{9D237288-C038-51F3-AE75-8937246674BC}"/>
                    </a:ext>
                  </a:extLst>
                </p14:cNvPr>
                <p14:cNvContentPartPr/>
                <p14:nvPr/>
              </p14:nvContentPartPr>
              <p14:xfrm>
                <a:off x="4556484" y="2666151"/>
                <a:ext cx="23400" cy="154080"/>
              </p14:xfrm>
            </p:contentPart>
          </mc:Choice>
          <mc:Fallback xmlns="">
            <p:pic>
              <p:nvPicPr>
                <p:cNvPr id="134" name="Ink 133">
                  <a:extLst>
                    <a:ext uri="{FF2B5EF4-FFF2-40B4-BE49-F238E27FC236}">
                      <a16:creationId xmlns:a16="http://schemas.microsoft.com/office/drawing/2014/main" id="{9D237288-C038-51F3-AE75-8937246674BC}"/>
                    </a:ext>
                  </a:extLst>
                </p:cNvPr>
                <p:cNvPicPr/>
                <p:nvPr/>
              </p:nvPicPr>
              <p:blipFill>
                <a:blip r:embed="rId69"/>
                <a:stretch>
                  <a:fillRect/>
                </a:stretch>
              </p:blipFill>
              <p:spPr>
                <a:xfrm>
                  <a:off x="4547844" y="2657511"/>
                  <a:ext cx="41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5" name="Ink 134">
                  <a:extLst>
                    <a:ext uri="{FF2B5EF4-FFF2-40B4-BE49-F238E27FC236}">
                      <a16:creationId xmlns:a16="http://schemas.microsoft.com/office/drawing/2014/main" id="{2BBB8BF4-917F-427D-F5A0-D56B17F452C9}"/>
                    </a:ext>
                  </a:extLst>
                </p14:cNvPr>
                <p14:cNvContentPartPr/>
                <p14:nvPr/>
              </p14:nvContentPartPr>
              <p14:xfrm>
                <a:off x="4502484" y="2657871"/>
                <a:ext cx="68040" cy="16200"/>
              </p14:xfrm>
            </p:contentPart>
          </mc:Choice>
          <mc:Fallback xmlns="">
            <p:pic>
              <p:nvPicPr>
                <p:cNvPr id="135" name="Ink 134">
                  <a:extLst>
                    <a:ext uri="{FF2B5EF4-FFF2-40B4-BE49-F238E27FC236}">
                      <a16:creationId xmlns:a16="http://schemas.microsoft.com/office/drawing/2014/main" id="{2BBB8BF4-917F-427D-F5A0-D56B17F452C9}"/>
                    </a:ext>
                  </a:extLst>
                </p:cNvPr>
                <p:cNvPicPr/>
                <p:nvPr/>
              </p:nvPicPr>
              <p:blipFill>
                <a:blip r:embed="rId71"/>
                <a:stretch>
                  <a:fillRect/>
                </a:stretch>
              </p:blipFill>
              <p:spPr>
                <a:xfrm>
                  <a:off x="4493484" y="2648871"/>
                  <a:ext cx="85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6" name="Ink 135">
                  <a:extLst>
                    <a:ext uri="{FF2B5EF4-FFF2-40B4-BE49-F238E27FC236}">
                      <a16:creationId xmlns:a16="http://schemas.microsoft.com/office/drawing/2014/main" id="{191D1A15-D2AA-D870-AE82-FB77B58366CE}"/>
                    </a:ext>
                  </a:extLst>
                </p14:cNvPr>
                <p14:cNvContentPartPr/>
                <p14:nvPr/>
              </p14:nvContentPartPr>
              <p14:xfrm>
                <a:off x="4539564" y="2832111"/>
                <a:ext cx="81360" cy="3600"/>
              </p14:xfrm>
            </p:contentPart>
          </mc:Choice>
          <mc:Fallback xmlns="">
            <p:pic>
              <p:nvPicPr>
                <p:cNvPr id="136" name="Ink 135">
                  <a:extLst>
                    <a:ext uri="{FF2B5EF4-FFF2-40B4-BE49-F238E27FC236}">
                      <a16:creationId xmlns:a16="http://schemas.microsoft.com/office/drawing/2014/main" id="{191D1A15-D2AA-D870-AE82-FB77B58366CE}"/>
                    </a:ext>
                  </a:extLst>
                </p:cNvPr>
                <p:cNvPicPr/>
                <p:nvPr/>
              </p:nvPicPr>
              <p:blipFill>
                <a:blip r:embed="rId73"/>
                <a:stretch>
                  <a:fillRect/>
                </a:stretch>
              </p:blipFill>
              <p:spPr>
                <a:xfrm>
                  <a:off x="4530564" y="2823471"/>
                  <a:ext cx="9900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38" name="Ink 137">
                <a:extLst>
                  <a:ext uri="{FF2B5EF4-FFF2-40B4-BE49-F238E27FC236}">
                    <a16:creationId xmlns:a16="http://schemas.microsoft.com/office/drawing/2014/main" id="{33D7901A-E711-229B-DDBA-91050393D765}"/>
                  </a:ext>
                </a:extLst>
              </p14:cNvPr>
              <p14:cNvContentPartPr/>
              <p14:nvPr/>
            </p14:nvContentPartPr>
            <p14:xfrm>
              <a:off x="7007724" y="3465711"/>
              <a:ext cx="168840" cy="399600"/>
            </p14:xfrm>
          </p:contentPart>
        </mc:Choice>
        <mc:Fallback xmlns="">
          <p:pic>
            <p:nvPicPr>
              <p:cNvPr id="138" name="Ink 137">
                <a:extLst>
                  <a:ext uri="{FF2B5EF4-FFF2-40B4-BE49-F238E27FC236}">
                    <a16:creationId xmlns:a16="http://schemas.microsoft.com/office/drawing/2014/main" id="{33D7901A-E711-229B-DDBA-91050393D765}"/>
                  </a:ext>
                </a:extLst>
              </p:cNvPr>
              <p:cNvPicPr/>
              <p:nvPr/>
            </p:nvPicPr>
            <p:blipFill>
              <a:blip r:embed="rId75"/>
              <a:stretch>
                <a:fillRect/>
              </a:stretch>
            </p:blipFill>
            <p:spPr>
              <a:xfrm>
                <a:off x="6999084" y="3457071"/>
                <a:ext cx="186480" cy="417240"/>
              </a:xfrm>
              <a:prstGeom prst="rect">
                <a:avLst/>
              </a:prstGeom>
            </p:spPr>
          </p:pic>
        </mc:Fallback>
      </mc:AlternateContent>
      <p:grpSp>
        <p:nvGrpSpPr>
          <p:cNvPr id="158" name="Group 157">
            <a:extLst>
              <a:ext uri="{FF2B5EF4-FFF2-40B4-BE49-F238E27FC236}">
                <a16:creationId xmlns:a16="http://schemas.microsoft.com/office/drawing/2014/main" id="{222A2062-2679-A9E1-12D1-6F09997BF340}"/>
              </a:ext>
            </a:extLst>
          </p:cNvPr>
          <p:cNvGrpSpPr/>
          <p:nvPr/>
        </p:nvGrpSpPr>
        <p:grpSpPr>
          <a:xfrm>
            <a:off x="6784164" y="2858391"/>
            <a:ext cx="947160" cy="476280"/>
            <a:chOff x="6784164" y="2858391"/>
            <a:chExt cx="947160" cy="476280"/>
          </a:xfrm>
        </p:grpSpPr>
        <mc:AlternateContent xmlns:mc="http://schemas.openxmlformats.org/markup-compatibility/2006" xmlns:p14="http://schemas.microsoft.com/office/powerpoint/2010/main">
          <mc:Choice Requires="p14">
            <p:contentPart p14:bwMode="auto" r:id="rId76">
              <p14:nvContentPartPr>
                <p14:cNvPr id="139" name="Ink 138">
                  <a:extLst>
                    <a:ext uri="{FF2B5EF4-FFF2-40B4-BE49-F238E27FC236}">
                      <a16:creationId xmlns:a16="http://schemas.microsoft.com/office/drawing/2014/main" id="{8E34FB9A-64E4-2F82-65A8-DC6075C559B6}"/>
                    </a:ext>
                  </a:extLst>
                </p14:cNvPr>
                <p14:cNvContentPartPr/>
                <p14:nvPr/>
              </p14:nvContentPartPr>
              <p14:xfrm>
                <a:off x="6784164" y="2862711"/>
                <a:ext cx="84600" cy="170280"/>
              </p14:xfrm>
            </p:contentPart>
          </mc:Choice>
          <mc:Fallback xmlns="">
            <p:pic>
              <p:nvPicPr>
                <p:cNvPr id="139" name="Ink 138">
                  <a:extLst>
                    <a:ext uri="{FF2B5EF4-FFF2-40B4-BE49-F238E27FC236}">
                      <a16:creationId xmlns:a16="http://schemas.microsoft.com/office/drawing/2014/main" id="{8E34FB9A-64E4-2F82-65A8-DC6075C559B6}"/>
                    </a:ext>
                  </a:extLst>
                </p:cNvPr>
                <p:cNvPicPr/>
                <p:nvPr/>
              </p:nvPicPr>
              <p:blipFill>
                <a:blip r:embed="rId77"/>
                <a:stretch>
                  <a:fillRect/>
                </a:stretch>
              </p:blipFill>
              <p:spPr>
                <a:xfrm>
                  <a:off x="6775164" y="2854071"/>
                  <a:ext cx="102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0" name="Ink 139">
                  <a:extLst>
                    <a:ext uri="{FF2B5EF4-FFF2-40B4-BE49-F238E27FC236}">
                      <a16:creationId xmlns:a16="http://schemas.microsoft.com/office/drawing/2014/main" id="{B2580325-7D7F-2EE4-D6D3-5C4847D0F299}"/>
                    </a:ext>
                  </a:extLst>
                </p14:cNvPr>
                <p14:cNvContentPartPr/>
                <p14:nvPr/>
              </p14:nvContentPartPr>
              <p14:xfrm>
                <a:off x="6907644" y="2953431"/>
                <a:ext cx="82080" cy="74520"/>
              </p14:xfrm>
            </p:contentPart>
          </mc:Choice>
          <mc:Fallback xmlns="">
            <p:pic>
              <p:nvPicPr>
                <p:cNvPr id="140" name="Ink 139">
                  <a:extLst>
                    <a:ext uri="{FF2B5EF4-FFF2-40B4-BE49-F238E27FC236}">
                      <a16:creationId xmlns:a16="http://schemas.microsoft.com/office/drawing/2014/main" id="{B2580325-7D7F-2EE4-D6D3-5C4847D0F299}"/>
                    </a:ext>
                  </a:extLst>
                </p:cNvPr>
                <p:cNvPicPr/>
                <p:nvPr/>
              </p:nvPicPr>
              <p:blipFill>
                <a:blip r:embed="rId79"/>
                <a:stretch>
                  <a:fillRect/>
                </a:stretch>
              </p:blipFill>
              <p:spPr>
                <a:xfrm>
                  <a:off x="6898644" y="2944431"/>
                  <a:ext cx="99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3" name="Ink 142">
                  <a:extLst>
                    <a:ext uri="{FF2B5EF4-FFF2-40B4-BE49-F238E27FC236}">
                      <a16:creationId xmlns:a16="http://schemas.microsoft.com/office/drawing/2014/main" id="{6E4943E7-4040-DC84-6894-F2FE45C076D0}"/>
                    </a:ext>
                  </a:extLst>
                </p14:cNvPr>
                <p14:cNvContentPartPr/>
                <p14:nvPr/>
              </p14:nvContentPartPr>
              <p14:xfrm>
                <a:off x="7007724" y="2956671"/>
                <a:ext cx="42120" cy="61560"/>
              </p14:xfrm>
            </p:contentPart>
          </mc:Choice>
          <mc:Fallback xmlns="">
            <p:pic>
              <p:nvPicPr>
                <p:cNvPr id="143" name="Ink 142">
                  <a:extLst>
                    <a:ext uri="{FF2B5EF4-FFF2-40B4-BE49-F238E27FC236}">
                      <a16:creationId xmlns:a16="http://schemas.microsoft.com/office/drawing/2014/main" id="{6E4943E7-4040-DC84-6894-F2FE45C076D0}"/>
                    </a:ext>
                  </a:extLst>
                </p:cNvPr>
                <p:cNvPicPr/>
                <p:nvPr/>
              </p:nvPicPr>
              <p:blipFill>
                <a:blip r:embed="rId81"/>
                <a:stretch>
                  <a:fillRect/>
                </a:stretch>
              </p:blipFill>
              <p:spPr>
                <a:xfrm>
                  <a:off x="6999084" y="2948031"/>
                  <a:ext cx="59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4" name="Ink 143">
                  <a:extLst>
                    <a:ext uri="{FF2B5EF4-FFF2-40B4-BE49-F238E27FC236}">
                      <a16:creationId xmlns:a16="http://schemas.microsoft.com/office/drawing/2014/main" id="{69F272E7-6B8F-E93D-7F59-35F6534291EF}"/>
                    </a:ext>
                  </a:extLst>
                </p14:cNvPr>
                <p14:cNvContentPartPr/>
                <p14:nvPr/>
              </p14:nvContentPartPr>
              <p14:xfrm>
                <a:off x="7064604" y="2919951"/>
                <a:ext cx="5040" cy="149040"/>
              </p14:xfrm>
            </p:contentPart>
          </mc:Choice>
          <mc:Fallback xmlns="">
            <p:pic>
              <p:nvPicPr>
                <p:cNvPr id="144" name="Ink 143">
                  <a:extLst>
                    <a:ext uri="{FF2B5EF4-FFF2-40B4-BE49-F238E27FC236}">
                      <a16:creationId xmlns:a16="http://schemas.microsoft.com/office/drawing/2014/main" id="{69F272E7-6B8F-E93D-7F59-35F6534291EF}"/>
                    </a:ext>
                  </a:extLst>
                </p:cNvPr>
                <p:cNvPicPr/>
                <p:nvPr/>
              </p:nvPicPr>
              <p:blipFill>
                <a:blip r:embed="rId83"/>
                <a:stretch>
                  <a:fillRect/>
                </a:stretch>
              </p:blipFill>
              <p:spPr>
                <a:xfrm>
                  <a:off x="7055604" y="2910951"/>
                  <a:ext cx="22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5" name="Ink 144">
                  <a:extLst>
                    <a:ext uri="{FF2B5EF4-FFF2-40B4-BE49-F238E27FC236}">
                      <a16:creationId xmlns:a16="http://schemas.microsoft.com/office/drawing/2014/main" id="{4571A956-767F-6906-6F16-D75813AA6C3E}"/>
                    </a:ext>
                  </a:extLst>
                </p14:cNvPr>
                <p14:cNvContentPartPr/>
                <p14:nvPr/>
              </p14:nvContentPartPr>
              <p14:xfrm>
                <a:off x="7214364" y="2872431"/>
                <a:ext cx="16200" cy="158760"/>
              </p14:xfrm>
            </p:contentPart>
          </mc:Choice>
          <mc:Fallback xmlns="">
            <p:pic>
              <p:nvPicPr>
                <p:cNvPr id="145" name="Ink 144">
                  <a:extLst>
                    <a:ext uri="{FF2B5EF4-FFF2-40B4-BE49-F238E27FC236}">
                      <a16:creationId xmlns:a16="http://schemas.microsoft.com/office/drawing/2014/main" id="{4571A956-767F-6906-6F16-D75813AA6C3E}"/>
                    </a:ext>
                  </a:extLst>
                </p:cNvPr>
                <p:cNvPicPr/>
                <p:nvPr/>
              </p:nvPicPr>
              <p:blipFill>
                <a:blip r:embed="rId85"/>
                <a:stretch>
                  <a:fillRect/>
                </a:stretch>
              </p:blipFill>
              <p:spPr>
                <a:xfrm>
                  <a:off x="7205724" y="2863431"/>
                  <a:ext cx="3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6" name="Ink 145">
                  <a:extLst>
                    <a:ext uri="{FF2B5EF4-FFF2-40B4-BE49-F238E27FC236}">
                      <a16:creationId xmlns:a16="http://schemas.microsoft.com/office/drawing/2014/main" id="{2ECAAF5E-6C35-340C-6113-8CD62CDA1438}"/>
                    </a:ext>
                  </a:extLst>
                </p14:cNvPr>
                <p14:cNvContentPartPr/>
                <p14:nvPr/>
              </p14:nvContentPartPr>
              <p14:xfrm>
                <a:off x="7169004" y="2947311"/>
                <a:ext cx="71280" cy="26280"/>
              </p14:xfrm>
            </p:contentPart>
          </mc:Choice>
          <mc:Fallback xmlns="">
            <p:pic>
              <p:nvPicPr>
                <p:cNvPr id="146" name="Ink 145">
                  <a:extLst>
                    <a:ext uri="{FF2B5EF4-FFF2-40B4-BE49-F238E27FC236}">
                      <a16:creationId xmlns:a16="http://schemas.microsoft.com/office/drawing/2014/main" id="{2ECAAF5E-6C35-340C-6113-8CD62CDA1438}"/>
                    </a:ext>
                  </a:extLst>
                </p:cNvPr>
                <p:cNvPicPr/>
                <p:nvPr/>
              </p:nvPicPr>
              <p:blipFill>
                <a:blip r:embed="rId87"/>
                <a:stretch>
                  <a:fillRect/>
                </a:stretch>
              </p:blipFill>
              <p:spPr>
                <a:xfrm>
                  <a:off x="7160004" y="2938311"/>
                  <a:ext cx="88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Ink 146">
                  <a:extLst>
                    <a:ext uri="{FF2B5EF4-FFF2-40B4-BE49-F238E27FC236}">
                      <a16:creationId xmlns:a16="http://schemas.microsoft.com/office/drawing/2014/main" id="{8C397438-821A-77D8-285E-B65224A25EEC}"/>
                    </a:ext>
                  </a:extLst>
                </p14:cNvPr>
                <p14:cNvContentPartPr/>
                <p14:nvPr/>
              </p14:nvContentPartPr>
              <p14:xfrm>
                <a:off x="7261164" y="2904471"/>
                <a:ext cx="113400" cy="123480"/>
              </p14:xfrm>
            </p:contentPart>
          </mc:Choice>
          <mc:Fallback xmlns="">
            <p:pic>
              <p:nvPicPr>
                <p:cNvPr id="147" name="Ink 146">
                  <a:extLst>
                    <a:ext uri="{FF2B5EF4-FFF2-40B4-BE49-F238E27FC236}">
                      <a16:creationId xmlns:a16="http://schemas.microsoft.com/office/drawing/2014/main" id="{8C397438-821A-77D8-285E-B65224A25EEC}"/>
                    </a:ext>
                  </a:extLst>
                </p:cNvPr>
                <p:cNvPicPr/>
                <p:nvPr/>
              </p:nvPicPr>
              <p:blipFill>
                <a:blip r:embed="rId89"/>
                <a:stretch>
                  <a:fillRect/>
                </a:stretch>
              </p:blipFill>
              <p:spPr>
                <a:xfrm>
                  <a:off x="7252524" y="2895831"/>
                  <a:ext cx="131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Ink 147">
                  <a:extLst>
                    <a:ext uri="{FF2B5EF4-FFF2-40B4-BE49-F238E27FC236}">
                      <a16:creationId xmlns:a16="http://schemas.microsoft.com/office/drawing/2014/main" id="{1F0F4AA8-5178-9F1D-2CB8-E9C56A401985}"/>
                    </a:ext>
                  </a:extLst>
                </p14:cNvPr>
                <p14:cNvContentPartPr/>
                <p14:nvPr/>
              </p14:nvContentPartPr>
              <p14:xfrm>
                <a:off x="7421004" y="2953431"/>
                <a:ext cx="84240" cy="86400"/>
              </p14:xfrm>
            </p:contentPart>
          </mc:Choice>
          <mc:Fallback xmlns="">
            <p:pic>
              <p:nvPicPr>
                <p:cNvPr id="148" name="Ink 147">
                  <a:extLst>
                    <a:ext uri="{FF2B5EF4-FFF2-40B4-BE49-F238E27FC236}">
                      <a16:creationId xmlns:a16="http://schemas.microsoft.com/office/drawing/2014/main" id="{1F0F4AA8-5178-9F1D-2CB8-E9C56A401985}"/>
                    </a:ext>
                  </a:extLst>
                </p:cNvPr>
                <p:cNvPicPr/>
                <p:nvPr/>
              </p:nvPicPr>
              <p:blipFill>
                <a:blip r:embed="rId91"/>
                <a:stretch>
                  <a:fillRect/>
                </a:stretch>
              </p:blipFill>
              <p:spPr>
                <a:xfrm>
                  <a:off x="7412004" y="2944431"/>
                  <a:ext cx="101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9" name="Ink 148">
                  <a:extLst>
                    <a:ext uri="{FF2B5EF4-FFF2-40B4-BE49-F238E27FC236}">
                      <a16:creationId xmlns:a16="http://schemas.microsoft.com/office/drawing/2014/main" id="{13D02E44-1CF9-507F-078D-DEDEBDEA918E}"/>
                    </a:ext>
                  </a:extLst>
                </p14:cNvPr>
                <p14:cNvContentPartPr/>
                <p14:nvPr/>
              </p14:nvContentPartPr>
              <p14:xfrm>
                <a:off x="7530084" y="2862351"/>
                <a:ext cx="18360" cy="169560"/>
              </p14:xfrm>
            </p:contentPart>
          </mc:Choice>
          <mc:Fallback xmlns="">
            <p:pic>
              <p:nvPicPr>
                <p:cNvPr id="149" name="Ink 148">
                  <a:extLst>
                    <a:ext uri="{FF2B5EF4-FFF2-40B4-BE49-F238E27FC236}">
                      <a16:creationId xmlns:a16="http://schemas.microsoft.com/office/drawing/2014/main" id="{13D02E44-1CF9-507F-078D-DEDEBDEA918E}"/>
                    </a:ext>
                  </a:extLst>
                </p:cNvPr>
                <p:cNvPicPr/>
                <p:nvPr/>
              </p:nvPicPr>
              <p:blipFill>
                <a:blip r:embed="rId93"/>
                <a:stretch>
                  <a:fillRect/>
                </a:stretch>
              </p:blipFill>
              <p:spPr>
                <a:xfrm>
                  <a:off x="7521444" y="2853351"/>
                  <a:ext cx="3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0" name="Ink 149">
                  <a:extLst>
                    <a:ext uri="{FF2B5EF4-FFF2-40B4-BE49-F238E27FC236}">
                      <a16:creationId xmlns:a16="http://schemas.microsoft.com/office/drawing/2014/main" id="{DD7D328F-F330-A994-8ED4-AC67714F84B9}"/>
                    </a:ext>
                  </a:extLst>
                </p14:cNvPr>
                <p14:cNvContentPartPr/>
                <p14:nvPr/>
              </p14:nvContentPartPr>
              <p14:xfrm>
                <a:off x="7528644" y="2938311"/>
                <a:ext cx="39960" cy="12240"/>
              </p14:xfrm>
            </p:contentPart>
          </mc:Choice>
          <mc:Fallback xmlns="">
            <p:pic>
              <p:nvPicPr>
                <p:cNvPr id="150" name="Ink 149">
                  <a:extLst>
                    <a:ext uri="{FF2B5EF4-FFF2-40B4-BE49-F238E27FC236}">
                      <a16:creationId xmlns:a16="http://schemas.microsoft.com/office/drawing/2014/main" id="{DD7D328F-F330-A994-8ED4-AC67714F84B9}"/>
                    </a:ext>
                  </a:extLst>
                </p:cNvPr>
                <p:cNvPicPr/>
                <p:nvPr/>
              </p:nvPicPr>
              <p:blipFill>
                <a:blip r:embed="rId95"/>
                <a:stretch>
                  <a:fillRect/>
                </a:stretch>
              </p:blipFill>
              <p:spPr>
                <a:xfrm>
                  <a:off x="7520004" y="2929311"/>
                  <a:ext cx="57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1" name="Ink 150">
                  <a:extLst>
                    <a:ext uri="{FF2B5EF4-FFF2-40B4-BE49-F238E27FC236}">
                      <a16:creationId xmlns:a16="http://schemas.microsoft.com/office/drawing/2014/main" id="{A2F6835B-8195-6337-9319-ED3F4877EE41}"/>
                    </a:ext>
                  </a:extLst>
                </p14:cNvPr>
                <p14:cNvContentPartPr/>
                <p14:nvPr/>
              </p14:nvContentPartPr>
              <p14:xfrm>
                <a:off x="7645644" y="2858391"/>
                <a:ext cx="360" cy="17280"/>
              </p14:xfrm>
            </p:contentPart>
          </mc:Choice>
          <mc:Fallback xmlns="">
            <p:pic>
              <p:nvPicPr>
                <p:cNvPr id="151" name="Ink 150">
                  <a:extLst>
                    <a:ext uri="{FF2B5EF4-FFF2-40B4-BE49-F238E27FC236}">
                      <a16:creationId xmlns:a16="http://schemas.microsoft.com/office/drawing/2014/main" id="{A2F6835B-8195-6337-9319-ED3F4877EE41}"/>
                    </a:ext>
                  </a:extLst>
                </p:cNvPr>
                <p:cNvPicPr/>
                <p:nvPr/>
              </p:nvPicPr>
              <p:blipFill>
                <a:blip r:embed="rId97"/>
                <a:stretch>
                  <a:fillRect/>
                </a:stretch>
              </p:blipFill>
              <p:spPr>
                <a:xfrm>
                  <a:off x="7636644" y="2849391"/>
                  <a:ext cx="18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2" name="Ink 151">
                  <a:extLst>
                    <a:ext uri="{FF2B5EF4-FFF2-40B4-BE49-F238E27FC236}">
                      <a16:creationId xmlns:a16="http://schemas.microsoft.com/office/drawing/2014/main" id="{448D5072-726C-317B-414D-56C11188F035}"/>
                    </a:ext>
                  </a:extLst>
                </p14:cNvPr>
                <p14:cNvContentPartPr/>
                <p14:nvPr/>
              </p14:nvContentPartPr>
              <p14:xfrm>
                <a:off x="7620084" y="2924991"/>
                <a:ext cx="111240" cy="131400"/>
              </p14:xfrm>
            </p:contentPart>
          </mc:Choice>
          <mc:Fallback xmlns="">
            <p:pic>
              <p:nvPicPr>
                <p:cNvPr id="152" name="Ink 151">
                  <a:extLst>
                    <a:ext uri="{FF2B5EF4-FFF2-40B4-BE49-F238E27FC236}">
                      <a16:creationId xmlns:a16="http://schemas.microsoft.com/office/drawing/2014/main" id="{448D5072-726C-317B-414D-56C11188F035}"/>
                    </a:ext>
                  </a:extLst>
                </p:cNvPr>
                <p:cNvPicPr/>
                <p:nvPr/>
              </p:nvPicPr>
              <p:blipFill>
                <a:blip r:embed="rId99"/>
                <a:stretch>
                  <a:fillRect/>
                </a:stretch>
              </p:blipFill>
              <p:spPr>
                <a:xfrm>
                  <a:off x="7611084" y="2916351"/>
                  <a:ext cx="128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3" name="Ink 152">
                  <a:extLst>
                    <a:ext uri="{FF2B5EF4-FFF2-40B4-BE49-F238E27FC236}">
                      <a16:creationId xmlns:a16="http://schemas.microsoft.com/office/drawing/2014/main" id="{BE3FD3D2-50D6-72AA-E686-9CFD6DF0A965}"/>
                    </a:ext>
                  </a:extLst>
                </p14:cNvPr>
                <p14:cNvContentPartPr/>
                <p14:nvPr/>
              </p14:nvContentPartPr>
              <p14:xfrm>
                <a:off x="7015284" y="3228111"/>
                <a:ext cx="145440" cy="86400"/>
              </p14:xfrm>
            </p:contentPart>
          </mc:Choice>
          <mc:Fallback xmlns="">
            <p:pic>
              <p:nvPicPr>
                <p:cNvPr id="153" name="Ink 152">
                  <a:extLst>
                    <a:ext uri="{FF2B5EF4-FFF2-40B4-BE49-F238E27FC236}">
                      <a16:creationId xmlns:a16="http://schemas.microsoft.com/office/drawing/2014/main" id="{BE3FD3D2-50D6-72AA-E686-9CFD6DF0A965}"/>
                    </a:ext>
                  </a:extLst>
                </p:cNvPr>
                <p:cNvPicPr/>
                <p:nvPr/>
              </p:nvPicPr>
              <p:blipFill>
                <a:blip r:embed="rId101"/>
                <a:stretch>
                  <a:fillRect/>
                </a:stretch>
              </p:blipFill>
              <p:spPr>
                <a:xfrm>
                  <a:off x="7006284" y="3219471"/>
                  <a:ext cx="163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4" name="Ink 153">
                  <a:extLst>
                    <a:ext uri="{FF2B5EF4-FFF2-40B4-BE49-F238E27FC236}">
                      <a16:creationId xmlns:a16="http://schemas.microsoft.com/office/drawing/2014/main" id="{897F3429-F502-BB21-5D4E-BD41B4A64F5A}"/>
                    </a:ext>
                  </a:extLst>
                </p14:cNvPr>
                <p14:cNvContentPartPr/>
                <p14:nvPr/>
              </p14:nvContentPartPr>
              <p14:xfrm>
                <a:off x="7201044" y="3214071"/>
                <a:ext cx="74160" cy="90360"/>
              </p14:xfrm>
            </p:contentPart>
          </mc:Choice>
          <mc:Fallback xmlns="">
            <p:pic>
              <p:nvPicPr>
                <p:cNvPr id="154" name="Ink 153">
                  <a:extLst>
                    <a:ext uri="{FF2B5EF4-FFF2-40B4-BE49-F238E27FC236}">
                      <a16:creationId xmlns:a16="http://schemas.microsoft.com/office/drawing/2014/main" id="{897F3429-F502-BB21-5D4E-BD41B4A64F5A}"/>
                    </a:ext>
                  </a:extLst>
                </p:cNvPr>
                <p:cNvPicPr/>
                <p:nvPr/>
              </p:nvPicPr>
              <p:blipFill>
                <a:blip r:embed="rId103"/>
                <a:stretch>
                  <a:fillRect/>
                </a:stretch>
              </p:blipFill>
              <p:spPr>
                <a:xfrm>
                  <a:off x="7192404" y="3205071"/>
                  <a:ext cx="91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5" name="Ink 154">
                  <a:extLst>
                    <a:ext uri="{FF2B5EF4-FFF2-40B4-BE49-F238E27FC236}">
                      <a16:creationId xmlns:a16="http://schemas.microsoft.com/office/drawing/2014/main" id="{30C8643E-7B24-1F2A-ECA7-ABA4143D876E}"/>
                    </a:ext>
                  </a:extLst>
                </p14:cNvPr>
                <p14:cNvContentPartPr/>
                <p14:nvPr/>
              </p14:nvContentPartPr>
              <p14:xfrm>
                <a:off x="7337844" y="3142431"/>
                <a:ext cx="5040" cy="104400"/>
              </p14:xfrm>
            </p:contentPart>
          </mc:Choice>
          <mc:Fallback xmlns="">
            <p:pic>
              <p:nvPicPr>
                <p:cNvPr id="155" name="Ink 154">
                  <a:extLst>
                    <a:ext uri="{FF2B5EF4-FFF2-40B4-BE49-F238E27FC236}">
                      <a16:creationId xmlns:a16="http://schemas.microsoft.com/office/drawing/2014/main" id="{30C8643E-7B24-1F2A-ECA7-ABA4143D876E}"/>
                    </a:ext>
                  </a:extLst>
                </p:cNvPr>
                <p:cNvPicPr/>
                <p:nvPr/>
              </p:nvPicPr>
              <p:blipFill>
                <a:blip r:embed="rId105"/>
                <a:stretch>
                  <a:fillRect/>
                </a:stretch>
              </p:blipFill>
              <p:spPr>
                <a:xfrm>
                  <a:off x="7329204" y="3133431"/>
                  <a:ext cx="22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6" name="Ink 155">
                  <a:extLst>
                    <a:ext uri="{FF2B5EF4-FFF2-40B4-BE49-F238E27FC236}">
                      <a16:creationId xmlns:a16="http://schemas.microsoft.com/office/drawing/2014/main" id="{B300B85F-EF39-97D5-31A2-6B7280E40A52}"/>
                    </a:ext>
                  </a:extLst>
                </p14:cNvPr>
                <p14:cNvContentPartPr/>
                <p14:nvPr/>
              </p14:nvContentPartPr>
              <p14:xfrm>
                <a:off x="7362684" y="3311991"/>
                <a:ext cx="6480" cy="22680"/>
              </p14:xfrm>
            </p:contentPart>
          </mc:Choice>
          <mc:Fallback xmlns="">
            <p:pic>
              <p:nvPicPr>
                <p:cNvPr id="156" name="Ink 155">
                  <a:extLst>
                    <a:ext uri="{FF2B5EF4-FFF2-40B4-BE49-F238E27FC236}">
                      <a16:creationId xmlns:a16="http://schemas.microsoft.com/office/drawing/2014/main" id="{B300B85F-EF39-97D5-31A2-6B7280E40A52}"/>
                    </a:ext>
                  </a:extLst>
                </p:cNvPr>
                <p:cNvPicPr/>
                <p:nvPr/>
              </p:nvPicPr>
              <p:blipFill>
                <a:blip r:embed="rId107"/>
                <a:stretch>
                  <a:fillRect/>
                </a:stretch>
              </p:blipFill>
              <p:spPr>
                <a:xfrm>
                  <a:off x="7354044" y="3302991"/>
                  <a:ext cx="24120" cy="40320"/>
                </a:xfrm>
                <a:prstGeom prst="rect">
                  <a:avLst/>
                </a:prstGeom>
              </p:spPr>
            </p:pic>
          </mc:Fallback>
        </mc:AlternateContent>
      </p:grpSp>
    </p:spTree>
    <p:extLst>
      <p:ext uri="{BB962C8B-B14F-4D97-AF65-F5344CB8AC3E}">
        <p14:creationId xmlns:p14="http://schemas.microsoft.com/office/powerpoint/2010/main" val="14240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9"/>
                                          </p:stCondLst>
                                        </p:cTn>
                                        <p:tgtEl>
                                          <p:spTgt spid="126"/>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500"/>
                                  </p:stCondLst>
                                  <p:childTnLst>
                                    <p:set>
                                      <p:cBhvr>
                                        <p:cTn id="12" dur="1" fill="hold">
                                          <p:stCondLst>
                                            <p:cond delay="0"/>
                                          </p:stCondLst>
                                        </p:cTn>
                                        <p:tgtEl>
                                          <p:spTgt spid="137"/>
                                        </p:tgtEl>
                                        <p:attrNameLst>
                                          <p:attrName>style.visibility</p:attrName>
                                        </p:attrNameLst>
                                      </p:cBhvr>
                                      <p:to>
                                        <p:strVal val="visible"/>
                                      </p:to>
                                    </p:set>
                                  </p:childTnLst>
                                </p:cTn>
                              </p:par>
                            </p:childTnLst>
                          </p:cTn>
                        </p:par>
                        <p:par>
                          <p:cTn id="13" fill="hold">
                            <p:stCondLst>
                              <p:cond delay="1010"/>
                            </p:stCondLst>
                            <p:childTnLst>
                              <p:par>
                                <p:cTn id="14" presetID="1" presetClass="entr" presetSubtype="0" fill="hold" nodeType="afterEffect">
                                  <p:stCondLst>
                                    <p:cond delay="500"/>
                                  </p:stCondLst>
                                  <p:childTnLst>
                                    <p:set>
                                      <p:cBhvr>
                                        <p:cTn id="15"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EC10-40C4-E13A-7508-F540EAA48B7A}"/>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86" name="Ink 85">
                <a:extLst>
                  <a:ext uri="{FF2B5EF4-FFF2-40B4-BE49-F238E27FC236}">
                    <a16:creationId xmlns:a16="http://schemas.microsoft.com/office/drawing/2014/main" id="{4DEDA937-CBEB-5AB7-7C02-55AF153A9ED1}"/>
                  </a:ext>
                </a:extLst>
              </p14:cNvPr>
              <p14:cNvContentPartPr/>
              <p14:nvPr/>
            </p14:nvContentPartPr>
            <p14:xfrm>
              <a:off x="0" y="4373189"/>
              <a:ext cx="12497400" cy="720"/>
            </p14:xfrm>
          </p:contentPart>
        </mc:Choice>
        <mc:Fallback xmlns="">
          <p:pic>
            <p:nvPicPr>
              <p:cNvPr id="86" name="Ink 85">
                <a:extLst>
                  <a:ext uri="{FF2B5EF4-FFF2-40B4-BE49-F238E27FC236}">
                    <a16:creationId xmlns:a16="http://schemas.microsoft.com/office/drawing/2014/main" id="{4DEDA937-CBEB-5AB7-7C02-55AF153A9ED1}"/>
                  </a:ext>
                </a:extLst>
              </p:cNvPr>
              <p:cNvPicPr/>
              <p:nvPr/>
            </p:nvPicPr>
            <p:blipFill>
              <a:blip r:embed="rId6"/>
              <a:stretch>
                <a:fillRect/>
              </a:stretch>
            </p:blipFill>
            <p:spPr>
              <a:xfrm>
                <a:off x="-6120" y="4360949"/>
                <a:ext cx="12509640" cy="25200"/>
              </a:xfrm>
              <a:prstGeom prst="rect">
                <a:avLst/>
              </a:prstGeom>
            </p:spPr>
          </p:pic>
        </mc:Fallback>
      </mc:AlternateContent>
      <p:grpSp>
        <p:nvGrpSpPr>
          <p:cNvPr id="102" name="Group 101">
            <a:extLst>
              <a:ext uri="{FF2B5EF4-FFF2-40B4-BE49-F238E27FC236}">
                <a16:creationId xmlns:a16="http://schemas.microsoft.com/office/drawing/2014/main" id="{34382629-DDA2-EFBE-9355-85928EAB5445}"/>
              </a:ext>
            </a:extLst>
          </p:cNvPr>
          <p:cNvGrpSpPr/>
          <p:nvPr/>
        </p:nvGrpSpPr>
        <p:grpSpPr>
          <a:xfrm>
            <a:off x="6724080" y="2316509"/>
            <a:ext cx="6243120" cy="2038320"/>
            <a:chOff x="6705150" y="4229430"/>
            <a:chExt cx="6243120" cy="2038320"/>
          </a:xfrm>
        </p:grpSpPr>
        <mc:AlternateContent xmlns:mc="http://schemas.openxmlformats.org/markup-compatibility/2006" xmlns:p14="http://schemas.microsoft.com/office/powerpoint/2010/main">
          <mc:Choice Requires="p14">
            <p:contentPart p14:bwMode="auto" r:id="rId7">
              <p14:nvContentPartPr>
                <p14:cNvPr id="90" name="Ink 89">
                  <a:extLst>
                    <a:ext uri="{FF2B5EF4-FFF2-40B4-BE49-F238E27FC236}">
                      <a16:creationId xmlns:a16="http://schemas.microsoft.com/office/drawing/2014/main" id="{C9A3E288-6EAB-5CB8-6395-4F41463F52E6}"/>
                    </a:ext>
                  </a:extLst>
                </p14:cNvPr>
                <p14:cNvContentPartPr/>
                <p14:nvPr/>
              </p14:nvContentPartPr>
              <p14:xfrm>
                <a:off x="6705150" y="5111430"/>
                <a:ext cx="2415960" cy="1156320"/>
              </p14:xfrm>
            </p:contentPart>
          </mc:Choice>
          <mc:Fallback xmlns="">
            <p:pic>
              <p:nvPicPr>
                <p:cNvPr id="90" name="Ink 89">
                  <a:extLst>
                    <a:ext uri="{FF2B5EF4-FFF2-40B4-BE49-F238E27FC236}">
                      <a16:creationId xmlns:a16="http://schemas.microsoft.com/office/drawing/2014/main" id="{C9A3E288-6EAB-5CB8-6395-4F41463F52E6}"/>
                    </a:ext>
                  </a:extLst>
                </p:cNvPr>
                <p:cNvPicPr/>
                <p:nvPr/>
              </p:nvPicPr>
              <p:blipFill>
                <a:blip r:embed="rId8"/>
                <a:stretch>
                  <a:fillRect/>
                </a:stretch>
              </p:blipFill>
              <p:spPr>
                <a:xfrm>
                  <a:off x="6699031" y="5105310"/>
                  <a:ext cx="2428198" cy="116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1" name="Ink 90">
                  <a:extLst>
                    <a:ext uri="{FF2B5EF4-FFF2-40B4-BE49-F238E27FC236}">
                      <a16:creationId xmlns:a16="http://schemas.microsoft.com/office/drawing/2014/main" id="{CB63BEED-FA15-32B3-9E2D-825E773CEEDF}"/>
                    </a:ext>
                  </a:extLst>
                </p14:cNvPr>
                <p14:cNvContentPartPr/>
                <p14:nvPr/>
              </p14:nvContentPartPr>
              <p14:xfrm>
                <a:off x="9201030" y="5086230"/>
                <a:ext cx="228600" cy="120240"/>
              </p14:xfrm>
            </p:contentPart>
          </mc:Choice>
          <mc:Fallback xmlns="">
            <p:pic>
              <p:nvPicPr>
                <p:cNvPr id="91" name="Ink 90">
                  <a:extLst>
                    <a:ext uri="{FF2B5EF4-FFF2-40B4-BE49-F238E27FC236}">
                      <a16:creationId xmlns:a16="http://schemas.microsoft.com/office/drawing/2014/main" id="{CB63BEED-FA15-32B3-9E2D-825E773CEEDF}"/>
                    </a:ext>
                  </a:extLst>
                </p:cNvPr>
                <p:cNvPicPr/>
                <p:nvPr/>
              </p:nvPicPr>
              <p:blipFill>
                <a:blip r:embed="rId10"/>
                <a:stretch>
                  <a:fillRect/>
                </a:stretch>
              </p:blipFill>
              <p:spPr>
                <a:xfrm>
                  <a:off x="9194910" y="5080110"/>
                  <a:ext cx="240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9" name="Ink 98">
                  <a:extLst>
                    <a:ext uri="{FF2B5EF4-FFF2-40B4-BE49-F238E27FC236}">
                      <a16:creationId xmlns:a16="http://schemas.microsoft.com/office/drawing/2014/main" id="{0E0B3529-4E6F-DE62-F6DA-301E4E1C027F}"/>
                    </a:ext>
                  </a:extLst>
                </p14:cNvPr>
                <p14:cNvContentPartPr/>
                <p14:nvPr/>
              </p14:nvContentPartPr>
              <p14:xfrm>
                <a:off x="9447630" y="4229430"/>
                <a:ext cx="1568160" cy="1000080"/>
              </p14:xfrm>
            </p:contentPart>
          </mc:Choice>
          <mc:Fallback xmlns="">
            <p:pic>
              <p:nvPicPr>
                <p:cNvPr id="99" name="Ink 98">
                  <a:extLst>
                    <a:ext uri="{FF2B5EF4-FFF2-40B4-BE49-F238E27FC236}">
                      <a16:creationId xmlns:a16="http://schemas.microsoft.com/office/drawing/2014/main" id="{0E0B3529-4E6F-DE62-F6DA-301E4E1C027F}"/>
                    </a:ext>
                  </a:extLst>
                </p:cNvPr>
                <p:cNvPicPr/>
                <p:nvPr/>
              </p:nvPicPr>
              <p:blipFill>
                <a:blip r:embed="rId12"/>
                <a:stretch>
                  <a:fillRect/>
                </a:stretch>
              </p:blipFill>
              <p:spPr>
                <a:xfrm>
                  <a:off x="9441510" y="4223312"/>
                  <a:ext cx="1580400" cy="1012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1" name="Ink 100">
                  <a:extLst>
                    <a:ext uri="{FF2B5EF4-FFF2-40B4-BE49-F238E27FC236}">
                      <a16:creationId xmlns:a16="http://schemas.microsoft.com/office/drawing/2014/main" id="{4CE4CE29-548A-CD26-DD51-2269EF28FEDC}"/>
                    </a:ext>
                  </a:extLst>
                </p14:cNvPr>
                <p14:cNvContentPartPr/>
                <p14:nvPr/>
              </p14:nvContentPartPr>
              <p14:xfrm>
                <a:off x="10972230" y="4352550"/>
                <a:ext cx="1976040" cy="438840"/>
              </p14:xfrm>
            </p:contentPart>
          </mc:Choice>
          <mc:Fallback xmlns="">
            <p:pic>
              <p:nvPicPr>
                <p:cNvPr id="101" name="Ink 100">
                  <a:extLst>
                    <a:ext uri="{FF2B5EF4-FFF2-40B4-BE49-F238E27FC236}">
                      <a16:creationId xmlns:a16="http://schemas.microsoft.com/office/drawing/2014/main" id="{4CE4CE29-548A-CD26-DD51-2269EF28FEDC}"/>
                    </a:ext>
                  </a:extLst>
                </p:cNvPr>
                <p:cNvPicPr/>
                <p:nvPr/>
              </p:nvPicPr>
              <p:blipFill>
                <a:blip r:embed="rId14"/>
                <a:stretch>
                  <a:fillRect/>
                </a:stretch>
              </p:blipFill>
              <p:spPr>
                <a:xfrm>
                  <a:off x="10966111" y="4346430"/>
                  <a:ext cx="1988278" cy="451080"/>
                </a:xfrm>
                <a:prstGeom prst="rect">
                  <a:avLst/>
                </a:prstGeom>
              </p:spPr>
            </p:pic>
          </mc:Fallback>
        </mc:AlternateContent>
      </p:grpSp>
      <p:grpSp>
        <p:nvGrpSpPr>
          <p:cNvPr id="169" name="Group 168">
            <a:extLst>
              <a:ext uri="{FF2B5EF4-FFF2-40B4-BE49-F238E27FC236}">
                <a16:creationId xmlns:a16="http://schemas.microsoft.com/office/drawing/2014/main" id="{9AE551B6-D3E2-A901-2EDC-279D25846406}"/>
              </a:ext>
            </a:extLst>
          </p:cNvPr>
          <p:cNvGrpSpPr/>
          <p:nvPr/>
        </p:nvGrpSpPr>
        <p:grpSpPr>
          <a:xfrm>
            <a:off x="7094505" y="2354234"/>
            <a:ext cx="5128920" cy="1963080"/>
            <a:chOff x="7075575" y="4267155"/>
            <a:chExt cx="5128920" cy="1963080"/>
          </a:xfrm>
        </p:grpSpPr>
        <mc:AlternateContent xmlns:mc="http://schemas.openxmlformats.org/markup-compatibility/2006" xmlns:p14="http://schemas.microsoft.com/office/powerpoint/2010/main">
          <mc:Choice Requires="p14">
            <p:contentPart p14:bwMode="auto" r:id="rId15">
              <p14:nvContentPartPr>
                <p14:cNvPr id="70" name="Ink 69">
                  <a:extLst>
                    <a:ext uri="{FF2B5EF4-FFF2-40B4-BE49-F238E27FC236}">
                      <a16:creationId xmlns:a16="http://schemas.microsoft.com/office/drawing/2014/main" id="{B64D7CFA-41CE-BC11-1C1E-FDD7F373CD3E}"/>
                    </a:ext>
                  </a:extLst>
                </p14:cNvPr>
                <p14:cNvContentPartPr/>
                <p14:nvPr/>
              </p14:nvContentPartPr>
              <p14:xfrm>
                <a:off x="7075575" y="6143835"/>
                <a:ext cx="30240" cy="86400"/>
              </p14:xfrm>
            </p:contentPart>
          </mc:Choice>
          <mc:Fallback xmlns="">
            <p:pic>
              <p:nvPicPr>
                <p:cNvPr id="70" name="Ink 69">
                  <a:extLst>
                    <a:ext uri="{FF2B5EF4-FFF2-40B4-BE49-F238E27FC236}">
                      <a16:creationId xmlns:a16="http://schemas.microsoft.com/office/drawing/2014/main" id="{B64D7CFA-41CE-BC11-1C1E-FDD7F373CD3E}"/>
                    </a:ext>
                  </a:extLst>
                </p:cNvPr>
                <p:cNvPicPr/>
                <p:nvPr/>
              </p:nvPicPr>
              <p:blipFill>
                <a:blip r:embed="rId16"/>
                <a:stretch>
                  <a:fillRect/>
                </a:stretch>
              </p:blipFill>
              <p:spPr>
                <a:xfrm>
                  <a:off x="7069455" y="6137715"/>
                  <a:ext cx="42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Ink 70">
                  <a:extLst>
                    <a:ext uri="{FF2B5EF4-FFF2-40B4-BE49-F238E27FC236}">
                      <a16:creationId xmlns:a16="http://schemas.microsoft.com/office/drawing/2014/main" id="{50A82727-5064-AF26-FD2E-A580A5EF84B3}"/>
                    </a:ext>
                  </a:extLst>
                </p14:cNvPr>
                <p14:cNvContentPartPr/>
                <p14:nvPr/>
              </p14:nvContentPartPr>
              <p14:xfrm>
                <a:off x="7165575" y="6095595"/>
                <a:ext cx="25920" cy="120600"/>
              </p14:xfrm>
            </p:contentPart>
          </mc:Choice>
          <mc:Fallback xmlns="">
            <p:pic>
              <p:nvPicPr>
                <p:cNvPr id="71" name="Ink 70">
                  <a:extLst>
                    <a:ext uri="{FF2B5EF4-FFF2-40B4-BE49-F238E27FC236}">
                      <a16:creationId xmlns:a16="http://schemas.microsoft.com/office/drawing/2014/main" id="{50A82727-5064-AF26-FD2E-A580A5EF84B3}"/>
                    </a:ext>
                  </a:extLst>
                </p:cNvPr>
                <p:cNvPicPr/>
                <p:nvPr/>
              </p:nvPicPr>
              <p:blipFill>
                <a:blip r:embed="rId18"/>
                <a:stretch>
                  <a:fillRect/>
                </a:stretch>
              </p:blipFill>
              <p:spPr>
                <a:xfrm>
                  <a:off x="7159455" y="6089475"/>
                  <a:ext cx="3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a:extLst>
                    <a:ext uri="{FF2B5EF4-FFF2-40B4-BE49-F238E27FC236}">
                      <a16:creationId xmlns:a16="http://schemas.microsoft.com/office/drawing/2014/main" id="{8A0950A2-5E38-EA01-C889-92C2FB853349}"/>
                    </a:ext>
                  </a:extLst>
                </p14:cNvPr>
                <p14:cNvContentPartPr/>
                <p14:nvPr/>
              </p14:nvContentPartPr>
              <p14:xfrm>
                <a:off x="7250175" y="6057795"/>
                <a:ext cx="17280" cy="101880"/>
              </p14:xfrm>
            </p:contentPart>
          </mc:Choice>
          <mc:Fallback xmlns="">
            <p:pic>
              <p:nvPicPr>
                <p:cNvPr id="77" name="Ink 76">
                  <a:extLst>
                    <a:ext uri="{FF2B5EF4-FFF2-40B4-BE49-F238E27FC236}">
                      <a16:creationId xmlns:a16="http://schemas.microsoft.com/office/drawing/2014/main" id="{8A0950A2-5E38-EA01-C889-92C2FB853349}"/>
                    </a:ext>
                  </a:extLst>
                </p:cNvPr>
                <p:cNvPicPr/>
                <p:nvPr/>
              </p:nvPicPr>
              <p:blipFill>
                <a:blip r:embed="rId20"/>
                <a:stretch>
                  <a:fillRect/>
                </a:stretch>
              </p:blipFill>
              <p:spPr>
                <a:xfrm>
                  <a:off x="7244180" y="6051653"/>
                  <a:ext cx="29270" cy="11416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Ink 77">
                  <a:extLst>
                    <a:ext uri="{FF2B5EF4-FFF2-40B4-BE49-F238E27FC236}">
                      <a16:creationId xmlns:a16="http://schemas.microsoft.com/office/drawing/2014/main" id="{BA02E179-7539-D51A-5D19-4B210750D4B2}"/>
                    </a:ext>
                  </a:extLst>
                </p14:cNvPr>
                <p14:cNvContentPartPr/>
                <p14:nvPr/>
              </p14:nvContentPartPr>
              <p14:xfrm>
                <a:off x="7307055" y="5972115"/>
                <a:ext cx="46440" cy="200880"/>
              </p14:xfrm>
            </p:contentPart>
          </mc:Choice>
          <mc:Fallback xmlns="">
            <p:pic>
              <p:nvPicPr>
                <p:cNvPr id="78" name="Ink 77">
                  <a:extLst>
                    <a:ext uri="{FF2B5EF4-FFF2-40B4-BE49-F238E27FC236}">
                      <a16:creationId xmlns:a16="http://schemas.microsoft.com/office/drawing/2014/main" id="{BA02E179-7539-D51A-5D19-4B210750D4B2}"/>
                    </a:ext>
                  </a:extLst>
                </p:cNvPr>
                <p:cNvPicPr/>
                <p:nvPr/>
              </p:nvPicPr>
              <p:blipFill>
                <a:blip r:embed="rId22"/>
                <a:stretch>
                  <a:fillRect/>
                </a:stretch>
              </p:blipFill>
              <p:spPr>
                <a:xfrm>
                  <a:off x="7300935" y="5965995"/>
                  <a:ext cx="58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a:extLst>
                    <a:ext uri="{FF2B5EF4-FFF2-40B4-BE49-F238E27FC236}">
                      <a16:creationId xmlns:a16="http://schemas.microsoft.com/office/drawing/2014/main" id="{C8663F65-BA40-5DC3-80AC-6CCBC1E34FBC}"/>
                    </a:ext>
                  </a:extLst>
                </p14:cNvPr>
                <p14:cNvContentPartPr/>
                <p14:nvPr/>
              </p14:nvContentPartPr>
              <p14:xfrm>
                <a:off x="7372575" y="5924595"/>
                <a:ext cx="66600" cy="277920"/>
              </p14:xfrm>
            </p:contentPart>
          </mc:Choice>
          <mc:Fallback xmlns="">
            <p:pic>
              <p:nvPicPr>
                <p:cNvPr id="79" name="Ink 78">
                  <a:extLst>
                    <a:ext uri="{FF2B5EF4-FFF2-40B4-BE49-F238E27FC236}">
                      <a16:creationId xmlns:a16="http://schemas.microsoft.com/office/drawing/2014/main" id="{C8663F65-BA40-5DC3-80AC-6CCBC1E34FBC}"/>
                    </a:ext>
                  </a:extLst>
                </p:cNvPr>
                <p:cNvPicPr/>
                <p:nvPr/>
              </p:nvPicPr>
              <p:blipFill>
                <a:blip r:embed="rId24"/>
                <a:stretch>
                  <a:fillRect/>
                </a:stretch>
              </p:blipFill>
              <p:spPr>
                <a:xfrm>
                  <a:off x="7366455" y="5918475"/>
                  <a:ext cx="78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a:extLst>
                    <a:ext uri="{FF2B5EF4-FFF2-40B4-BE49-F238E27FC236}">
                      <a16:creationId xmlns:a16="http://schemas.microsoft.com/office/drawing/2014/main" id="{8B54A182-9714-EED5-5630-1C85C313C107}"/>
                    </a:ext>
                  </a:extLst>
                </p14:cNvPr>
                <p14:cNvContentPartPr/>
                <p14:nvPr/>
              </p14:nvContentPartPr>
              <p14:xfrm>
                <a:off x="7458255" y="5947275"/>
                <a:ext cx="66960" cy="252360"/>
              </p14:xfrm>
            </p:contentPart>
          </mc:Choice>
          <mc:Fallback xmlns="">
            <p:pic>
              <p:nvPicPr>
                <p:cNvPr id="80" name="Ink 79">
                  <a:extLst>
                    <a:ext uri="{FF2B5EF4-FFF2-40B4-BE49-F238E27FC236}">
                      <a16:creationId xmlns:a16="http://schemas.microsoft.com/office/drawing/2014/main" id="{8B54A182-9714-EED5-5630-1C85C313C107}"/>
                    </a:ext>
                  </a:extLst>
                </p:cNvPr>
                <p:cNvPicPr/>
                <p:nvPr/>
              </p:nvPicPr>
              <p:blipFill>
                <a:blip r:embed="rId26"/>
                <a:stretch>
                  <a:fillRect/>
                </a:stretch>
              </p:blipFill>
              <p:spPr>
                <a:xfrm>
                  <a:off x="7452135" y="5941164"/>
                  <a:ext cx="79200" cy="26458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2" name="Ink 81">
                  <a:extLst>
                    <a:ext uri="{FF2B5EF4-FFF2-40B4-BE49-F238E27FC236}">
                      <a16:creationId xmlns:a16="http://schemas.microsoft.com/office/drawing/2014/main" id="{9376D14B-A6C0-825F-3A7D-086F656D0D8E}"/>
                    </a:ext>
                  </a:extLst>
                </p14:cNvPr>
                <p14:cNvContentPartPr/>
                <p14:nvPr/>
              </p14:nvContentPartPr>
              <p14:xfrm>
                <a:off x="7561935" y="5907675"/>
                <a:ext cx="48240" cy="210960"/>
              </p14:xfrm>
            </p:contentPart>
          </mc:Choice>
          <mc:Fallback xmlns="">
            <p:pic>
              <p:nvPicPr>
                <p:cNvPr id="82" name="Ink 81">
                  <a:extLst>
                    <a:ext uri="{FF2B5EF4-FFF2-40B4-BE49-F238E27FC236}">
                      <a16:creationId xmlns:a16="http://schemas.microsoft.com/office/drawing/2014/main" id="{9376D14B-A6C0-825F-3A7D-086F656D0D8E}"/>
                    </a:ext>
                  </a:extLst>
                </p:cNvPr>
                <p:cNvPicPr/>
                <p:nvPr/>
              </p:nvPicPr>
              <p:blipFill>
                <a:blip r:embed="rId28"/>
                <a:stretch>
                  <a:fillRect/>
                </a:stretch>
              </p:blipFill>
              <p:spPr>
                <a:xfrm>
                  <a:off x="7555815" y="5901545"/>
                  <a:ext cx="60480" cy="22322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3" name="Ink 82">
                  <a:extLst>
                    <a:ext uri="{FF2B5EF4-FFF2-40B4-BE49-F238E27FC236}">
                      <a16:creationId xmlns:a16="http://schemas.microsoft.com/office/drawing/2014/main" id="{615C2FEA-2CA8-1E90-A0EC-DC508E07BE45}"/>
                    </a:ext>
                  </a:extLst>
                </p14:cNvPr>
                <p14:cNvContentPartPr/>
                <p14:nvPr/>
              </p14:nvContentPartPr>
              <p14:xfrm>
                <a:off x="7666335" y="5872395"/>
                <a:ext cx="29880" cy="203400"/>
              </p14:xfrm>
            </p:contentPart>
          </mc:Choice>
          <mc:Fallback xmlns="">
            <p:pic>
              <p:nvPicPr>
                <p:cNvPr id="83" name="Ink 82">
                  <a:extLst>
                    <a:ext uri="{FF2B5EF4-FFF2-40B4-BE49-F238E27FC236}">
                      <a16:creationId xmlns:a16="http://schemas.microsoft.com/office/drawing/2014/main" id="{615C2FEA-2CA8-1E90-A0EC-DC508E07BE45}"/>
                    </a:ext>
                  </a:extLst>
                </p:cNvPr>
                <p:cNvPicPr/>
                <p:nvPr/>
              </p:nvPicPr>
              <p:blipFill>
                <a:blip r:embed="rId30"/>
                <a:stretch>
                  <a:fillRect/>
                </a:stretch>
              </p:blipFill>
              <p:spPr>
                <a:xfrm>
                  <a:off x="7660288" y="5866286"/>
                  <a:ext cx="41974" cy="21561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4" name="Ink 83">
                  <a:extLst>
                    <a:ext uri="{FF2B5EF4-FFF2-40B4-BE49-F238E27FC236}">
                      <a16:creationId xmlns:a16="http://schemas.microsoft.com/office/drawing/2014/main" id="{18B89E55-6867-4708-B26B-FE6360FFC519}"/>
                    </a:ext>
                  </a:extLst>
                </p14:cNvPr>
                <p14:cNvContentPartPr/>
                <p14:nvPr/>
              </p14:nvContentPartPr>
              <p14:xfrm>
                <a:off x="7730775" y="5838555"/>
                <a:ext cx="51120" cy="218520"/>
              </p14:xfrm>
            </p:contentPart>
          </mc:Choice>
          <mc:Fallback xmlns="">
            <p:pic>
              <p:nvPicPr>
                <p:cNvPr id="84" name="Ink 83">
                  <a:extLst>
                    <a:ext uri="{FF2B5EF4-FFF2-40B4-BE49-F238E27FC236}">
                      <a16:creationId xmlns:a16="http://schemas.microsoft.com/office/drawing/2014/main" id="{18B89E55-6867-4708-B26B-FE6360FFC519}"/>
                    </a:ext>
                  </a:extLst>
                </p:cNvPr>
                <p:cNvPicPr/>
                <p:nvPr/>
              </p:nvPicPr>
              <p:blipFill>
                <a:blip r:embed="rId32"/>
                <a:stretch>
                  <a:fillRect/>
                </a:stretch>
              </p:blipFill>
              <p:spPr>
                <a:xfrm>
                  <a:off x="7724655" y="5832425"/>
                  <a:ext cx="63360" cy="2307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5" name="Ink 84">
                  <a:extLst>
                    <a:ext uri="{FF2B5EF4-FFF2-40B4-BE49-F238E27FC236}">
                      <a16:creationId xmlns:a16="http://schemas.microsoft.com/office/drawing/2014/main" id="{D205DD19-FA90-A2C3-5FB7-802EAFAB0874}"/>
                    </a:ext>
                  </a:extLst>
                </p14:cNvPr>
                <p14:cNvContentPartPr/>
                <p14:nvPr/>
              </p14:nvContentPartPr>
              <p14:xfrm>
                <a:off x="7811055" y="5758635"/>
                <a:ext cx="48960" cy="363960"/>
              </p14:xfrm>
            </p:contentPart>
          </mc:Choice>
          <mc:Fallback xmlns="">
            <p:pic>
              <p:nvPicPr>
                <p:cNvPr id="85" name="Ink 84">
                  <a:extLst>
                    <a:ext uri="{FF2B5EF4-FFF2-40B4-BE49-F238E27FC236}">
                      <a16:creationId xmlns:a16="http://schemas.microsoft.com/office/drawing/2014/main" id="{D205DD19-FA90-A2C3-5FB7-802EAFAB0874}"/>
                    </a:ext>
                  </a:extLst>
                </p:cNvPr>
                <p:cNvPicPr/>
                <p:nvPr/>
              </p:nvPicPr>
              <p:blipFill>
                <a:blip r:embed="rId34"/>
                <a:stretch>
                  <a:fillRect/>
                </a:stretch>
              </p:blipFill>
              <p:spPr>
                <a:xfrm>
                  <a:off x="7804935" y="5752515"/>
                  <a:ext cx="612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7" name="Ink 86">
                  <a:extLst>
                    <a:ext uri="{FF2B5EF4-FFF2-40B4-BE49-F238E27FC236}">
                      <a16:creationId xmlns:a16="http://schemas.microsoft.com/office/drawing/2014/main" id="{A9E00DD3-2E53-4BD4-1867-DC3943A5E5FE}"/>
                    </a:ext>
                  </a:extLst>
                </p14:cNvPr>
                <p14:cNvContentPartPr/>
                <p14:nvPr/>
              </p14:nvContentPartPr>
              <p14:xfrm>
                <a:off x="7868295" y="5746395"/>
                <a:ext cx="84960" cy="436680"/>
              </p14:xfrm>
            </p:contentPart>
          </mc:Choice>
          <mc:Fallback xmlns="">
            <p:pic>
              <p:nvPicPr>
                <p:cNvPr id="87" name="Ink 86">
                  <a:extLst>
                    <a:ext uri="{FF2B5EF4-FFF2-40B4-BE49-F238E27FC236}">
                      <a16:creationId xmlns:a16="http://schemas.microsoft.com/office/drawing/2014/main" id="{A9E00DD3-2E53-4BD4-1867-DC3943A5E5FE}"/>
                    </a:ext>
                  </a:extLst>
                </p:cNvPr>
                <p:cNvPicPr/>
                <p:nvPr/>
              </p:nvPicPr>
              <p:blipFill>
                <a:blip r:embed="rId36"/>
                <a:stretch>
                  <a:fillRect/>
                </a:stretch>
              </p:blipFill>
              <p:spPr>
                <a:xfrm>
                  <a:off x="7862201" y="5740270"/>
                  <a:ext cx="97148" cy="44893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8" name="Ink 87">
                  <a:extLst>
                    <a:ext uri="{FF2B5EF4-FFF2-40B4-BE49-F238E27FC236}">
                      <a16:creationId xmlns:a16="http://schemas.microsoft.com/office/drawing/2014/main" id="{E6896014-0AC2-FCC0-ACA8-800E4459F021}"/>
                    </a:ext>
                  </a:extLst>
                </p14:cNvPr>
                <p14:cNvContentPartPr/>
                <p14:nvPr/>
              </p14:nvContentPartPr>
              <p14:xfrm>
                <a:off x="7934175" y="5736315"/>
                <a:ext cx="105120" cy="471960"/>
              </p14:xfrm>
            </p:contentPart>
          </mc:Choice>
          <mc:Fallback xmlns="">
            <p:pic>
              <p:nvPicPr>
                <p:cNvPr id="88" name="Ink 87">
                  <a:extLst>
                    <a:ext uri="{FF2B5EF4-FFF2-40B4-BE49-F238E27FC236}">
                      <a16:creationId xmlns:a16="http://schemas.microsoft.com/office/drawing/2014/main" id="{E6896014-0AC2-FCC0-ACA8-800E4459F021}"/>
                    </a:ext>
                  </a:extLst>
                </p:cNvPr>
                <p:cNvPicPr/>
                <p:nvPr/>
              </p:nvPicPr>
              <p:blipFill>
                <a:blip r:embed="rId38"/>
                <a:stretch>
                  <a:fillRect/>
                </a:stretch>
              </p:blipFill>
              <p:spPr>
                <a:xfrm>
                  <a:off x="7928055" y="5730195"/>
                  <a:ext cx="1173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9" name="Ink 88">
                  <a:extLst>
                    <a:ext uri="{FF2B5EF4-FFF2-40B4-BE49-F238E27FC236}">
                      <a16:creationId xmlns:a16="http://schemas.microsoft.com/office/drawing/2014/main" id="{AA619A42-A246-0A47-46DE-F1746900ADF4}"/>
                    </a:ext>
                  </a:extLst>
                </p14:cNvPr>
                <p14:cNvContentPartPr/>
                <p14:nvPr/>
              </p14:nvContentPartPr>
              <p14:xfrm>
                <a:off x="8038215" y="5734875"/>
                <a:ext cx="111960" cy="426600"/>
              </p14:xfrm>
            </p:contentPart>
          </mc:Choice>
          <mc:Fallback xmlns="">
            <p:pic>
              <p:nvPicPr>
                <p:cNvPr id="89" name="Ink 88">
                  <a:extLst>
                    <a:ext uri="{FF2B5EF4-FFF2-40B4-BE49-F238E27FC236}">
                      <a16:creationId xmlns:a16="http://schemas.microsoft.com/office/drawing/2014/main" id="{AA619A42-A246-0A47-46DE-F1746900ADF4}"/>
                    </a:ext>
                  </a:extLst>
                </p:cNvPr>
                <p:cNvPicPr/>
                <p:nvPr/>
              </p:nvPicPr>
              <p:blipFill>
                <a:blip r:embed="rId40"/>
                <a:stretch>
                  <a:fillRect/>
                </a:stretch>
              </p:blipFill>
              <p:spPr>
                <a:xfrm>
                  <a:off x="8032095" y="5728755"/>
                  <a:ext cx="1242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k 91">
                  <a:extLst>
                    <a:ext uri="{FF2B5EF4-FFF2-40B4-BE49-F238E27FC236}">
                      <a16:creationId xmlns:a16="http://schemas.microsoft.com/office/drawing/2014/main" id="{96B8A36C-AB08-83DA-FDED-63CEF2A1F709}"/>
                    </a:ext>
                  </a:extLst>
                </p14:cNvPr>
                <p14:cNvContentPartPr/>
                <p14:nvPr/>
              </p14:nvContentPartPr>
              <p14:xfrm>
                <a:off x="8181495" y="5634435"/>
                <a:ext cx="39240" cy="364680"/>
              </p14:xfrm>
            </p:contentPart>
          </mc:Choice>
          <mc:Fallback xmlns="">
            <p:pic>
              <p:nvPicPr>
                <p:cNvPr id="92" name="Ink 91">
                  <a:extLst>
                    <a:ext uri="{FF2B5EF4-FFF2-40B4-BE49-F238E27FC236}">
                      <a16:creationId xmlns:a16="http://schemas.microsoft.com/office/drawing/2014/main" id="{96B8A36C-AB08-83DA-FDED-63CEF2A1F709}"/>
                    </a:ext>
                  </a:extLst>
                </p:cNvPr>
                <p:cNvPicPr/>
                <p:nvPr/>
              </p:nvPicPr>
              <p:blipFill>
                <a:blip r:embed="rId42"/>
                <a:stretch>
                  <a:fillRect/>
                </a:stretch>
              </p:blipFill>
              <p:spPr>
                <a:xfrm>
                  <a:off x="8175375" y="5628321"/>
                  <a:ext cx="51480" cy="37690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3" name="Ink 92">
                  <a:extLst>
                    <a:ext uri="{FF2B5EF4-FFF2-40B4-BE49-F238E27FC236}">
                      <a16:creationId xmlns:a16="http://schemas.microsoft.com/office/drawing/2014/main" id="{79DDB70C-F317-9C41-2775-DDF7CDCB8C96}"/>
                    </a:ext>
                  </a:extLst>
                </p14:cNvPr>
                <p14:cNvContentPartPr/>
                <p14:nvPr/>
              </p14:nvContentPartPr>
              <p14:xfrm>
                <a:off x="8220735" y="5659275"/>
                <a:ext cx="75600" cy="458280"/>
              </p14:xfrm>
            </p:contentPart>
          </mc:Choice>
          <mc:Fallback xmlns="">
            <p:pic>
              <p:nvPicPr>
                <p:cNvPr id="93" name="Ink 92">
                  <a:extLst>
                    <a:ext uri="{FF2B5EF4-FFF2-40B4-BE49-F238E27FC236}">
                      <a16:creationId xmlns:a16="http://schemas.microsoft.com/office/drawing/2014/main" id="{79DDB70C-F317-9C41-2775-DDF7CDCB8C96}"/>
                    </a:ext>
                  </a:extLst>
                </p:cNvPr>
                <p:cNvPicPr/>
                <p:nvPr/>
              </p:nvPicPr>
              <p:blipFill>
                <a:blip r:embed="rId44"/>
                <a:stretch>
                  <a:fillRect/>
                </a:stretch>
              </p:blipFill>
              <p:spPr>
                <a:xfrm>
                  <a:off x="8214615" y="5653155"/>
                  <a:ext cx="8784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4" name="Ink 93">
                  <a:extLst>
                    <a:ext uri="{FF2B5EF4-FFF2-40B4-BE49-F238E27FC236}">
                      <a16:creationId xmlns:a16="http://schemas.microsoft.com/office/drawing/2014/main" id="{FE5FF56D-6B6D-0F0C-EEE8-E0D53E24AE78}"/>
                    </a:ext>
                  </a:extLst>
                </p14:cNvPr>
                <p14:cNvContentPartPr/>
                <p14:nvPr/>
              </p14:nvContentPartPr>
              <p14:xfrm>
                <a:off x="8319735" y="5659635"/>
                <a:ext cx="54000" cy="437760"/>
              </p14:xfrm>
            </p:contentPart>
          </mc:Choice>
          <mc:Fallback xmlns="">
            <p:pic>
              <p:nvPicPr>
                <p:cNvPr id="94" name="Ink 93">
                  <a:extLst>
                    <a:ext uri="{FF2B5EF4-FFF2-40B4-BE49-F238E27FC236}">
                      <a16:creationId xmlns:a16="http://schemas.microsoft.com/office/drawing/2014/main" id="{FE5FF56D-6B6D-0F0C-EEE8-E0D53E24AE78}"/>
                    </a:ext>
                  </a:extLst>
                </p:cNvPr>
                <p:cNvPicPr/>
                <p:nvPr/>
              </p:nvPicPr>
              <p:blipFill>
                <a:blip r:embed="rId46"/>
                <a:stretch>
                  <a:fillRect/>
                </a:stretch>
              </p:blipFill>
              <p:spPr>
                <a:xfrm>
                  <a:off x="8313615" y="5653515"/>
                  <a:ext cx="662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5" name="Ink 94">
                  <a:extLst>
                    <a:ext uri="{FF2B5EF4-FFF2-40B4-BE49-F238E27FC236}">
                      <a16:creationId xmlns:a16="http://schemas.microsoft.com/office/drawing/2014/main" id="{42365D86-9C1D-F9B0-318A-9E0DE77B3AA0}"/>
                    </a:ext>
                  </a:extLst>
                </p14:cNvPr>
                <p14:cNvContentPartPr/>
                <p14:nvPr/>
              </p14:nvContentPartPr>
              <p14:xfrm>
                <a:off x="8406495" y="5639475"/>
                <a:ext cx="70920" cy="466200"/>
              </p14:xfrm>
            </p:contentPart>
          </mc:Choice>
          <mc:Fallback xmlns="">
            <p:pic>
              <p:nvPicPr>
                <p:cNvPr id="95" name="Ink 94">
                  <a:extLst>
                    <a:ext uri="{FF2B5EF4-FFF2-40B4-BE49-F238E27FC236}">
                      <a16:creationId xmlns:a16="http://schemas.microsoft.com/office/drawing/2014/main" id="{42365D86-9C1D-F9B0-318A-9E0DE77B3AA0}"/>
                    </a:ext>
                  </a:extLst>
                </p:cNvPr>
                <p:cNvPicPr/>
                <p:nvPr/>
              </p:nvPicPr>
              <p:blipFill>
                <a:blip r:embed="rId48"/>
                <a:stretch>
                  <a:fillRect/>
                </a:stretch>
              </p:blipFill>
              <p:spPr>
                <a:xfrm>
                  <a:off x="8400375" y="5633350"/>
                  <a:ext cx="83160" cy="47844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6" name="Ink 95">
                  <a:extLst>
                    <a:ext uri="{FF2B5EF4-FFF2-40B4-BE49-F238E27FC236}">
                      <a16:creationId xmlns:a16="http://schemas.microsoft.com/office/drawing/2014/main" id="{53777A9A-BE89-8798-ADB8-5F32DB84C71A}"/>
                    </a:ext>
                  </a:extLst>
                </p14:cNvPr>
                <p14:cNvContentPartPr/>
                <p14:nvPr/>
              </p14:nvContentPartPr>
              <p14:xfrm>
                <a:off x="8543655" y="5745675"/>
                <a:ext cx="6480" cy="45720"/>
              </p14:xfrm>
            </p:contentPart>
          </mc:Choice>
          <mc:Fallback xmlns="">
            <p:pic>
              <p:nvPicPr>
                <p:cNvPr id="96" name="Ink 95">
                  <a:extLst>
                    <a:ext uri="{FF2B5EF4-FFF2-40B4-BE49-F238E27FC236}">
                      <a16:creationId xmlns:a16="http://schemas.microsoft.com/office/drawing/2014/main" id="{53777A9A-BE89-8798-ADB8-5F32DB84C71A}"/>
                    </a:ext>
                  </a:extLst>
                </p:cNvPr>
                <p:cNvPicPr/>
                <p:nvPr/>
              </p:nvPicPr>
              <p:blipFill>
                <a:blip r:embed="rId50"/>
                <a:stretch>
                  <a:fillRect/>
                </a:stretch>
              </p:blipFill>
              <p:spPr>
                <a:xfrm>
                  <a:off x="8537175" y="5739603"/>
                  <a:ext cx="19440" cy="5786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7" name="Ink 96">
                  <a:extLst>
                    <a:ext uri="{FF2B5EF4-FFF2-40B4-BE49-F238E27FC236}">
                      <a16:creationId xmlns:a16="http://schemas.microsoft.com/office/drawing/2014/main" id="{BD58D49C-E181-F9A1-2BE9-ED8AF74086EA}"/>
                    </a:ext>
                  </a:extLst>
                </p14:cNvPr>
                <p14:cNvContentPartPr/>
                <p14:nvPr/>
              </p14:nvContentPartPr>
              <p14:xfrm>
                <a:off x="8520255" y="5733795"/>
                <a:ext cx="33480" cy="372240"/>
              </p14:xfrm>
            </p:contentPart>
          </mc:Choice>
          <mc:Fallback xmlns="">
            <p:pic>
              <p:nvPicPr>
                <p:cNvPr id="97" name="Ink 96">
                  <a:extLst>
                    <a:ext uri="{FF2B5EF4-FFF2-40B4-BE49-F238E27FC236}">
                      <a16:creationId xmlns:a16="http://schemas.microsoft.com/office/drawing/2014/main" id="{BD58D49C-E181-F9A1-2BE9-ED8AF74086EA}"/>
                    </a:ext>
                  </a:extLst>
                </p:cNvPr>
                <p:cNvPicPr/>
                <p:nvPr/>
              </p:nvPicPr>
              <p:blipFill>
                <a:blip r:embed="rId52"/>
                <a:stretch>
                  <a:fillRect/>
                </a:stretch>
              </p:blipFill>
              <p:spPr>
                <a:xfrm>
                  <a:off x="8514135" y="5727675"/>
                  <a:ext cx="457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0" name="Ink 99">
                  <a:extLst>
                    <a:ext uri="{FF2B5EF4-FFF2-40B4-BE49-F238E27FC236}">
                      <a16:creationId xmlns:a16="http://schemas.microsoft.com/office/drawing/2014/main" id="{43C81EB6-6ADE-50D2-26E5-8D3494085C07}"/>
                    </a:ext>
                  </a:extLst>
                </p14:cNvPr>
                <p14:cNvContentPartPr/>
                <p14:nvPr/>
              </p14:nvContentPartPr>
              <p14:xfrm>
                <a:off x="8583615" y="5667555"/>
                <a:ext cx="27360" cy="339120"/>
              </p14:xfrm>
            </p:contentPart>
          </mc:Choice>
          <mc:Fallback xmlns="">
            <p:pic>
              <p:nvPicPr>
                <p:cNvPr id="100" name="Ink 99">
                  <a:extLst>
                    <a:ext uri="{FF2B5EF4-FFF2-40B4-BE49-F238E27FC236}">
                      <a16:creationId xmlns:a16="http://schemas.microsoft.com/office/drawing/2014/main" id="{43C81EB6-6ADE-50D2-26E5-8D3494085C07}"/>
                    </a:ext>
                  </a:extLst>
                </p:cNvPr>
                <p:cNvPicPr/>
                <p:nvPr/>
              </p:nvPicPr>
              <p:blipFill>
                <a:blip r:embed="rId54"/>
                <a:stretch>
                  <a:fillRect/>
                </a:stretch>
              </p:blipFill>
              <p:spPr>
                <a:xfrm>
                  <a:off x="8577574" y="5661435"/>
                  <a:ext cx="39441"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5" name="Ink 104">
                  <a:extLst>
                    <a:ext uri="{FF2B5EF4-FFF2-40B4-BE49-F238E27FC236}">
                      <a16:creationId xmlns:a16="http://schemas.microsoft.com/office/drawing/2014/main" id="{3DB23F44-96C2-C4BE-7744-9B7F40F48D94}"/>
                    </a:ext>
                  </a:extLst>
                </p14:cNvPr>
                <p14:cNvContentPartPr/>
                <p14:nvPr/>
              </p14:nvContentPartPr>
              <p14:xfrm>
                <a:off x="8640135" y="5627235"/>
                <a:ext cx="46800" cy="261360"/>
              </p14:xfrm>
            </p:contentPart>
          </mc:Choice>
          <mc:Fallback xmlns="">
            <p:pic>
              <p:nvPicPr>
                <p:cNvPr id="105" name="Ink 104">
                  <a:extLst>
                    <a:ext uri="{FF2B5EF4-FFF2-40B4-BE49-F238E27FC236}">
                      <a16:creationId xmlns:a16="http://schemas.microsoft.com/office/drawing/2014/main" id="{3DB23F44-96C2-C4BE-7744-9B7F40F48D94}"/>
                    </a:ext>
                  </a:extLst>
                </p:cNvPr>
                <p:cNvPicPr/>
                <p:nvPr/>
              </p:nvPicPr>
              <p:blipFill>
                <a:blip r:embed="rId56"/>
                <a:stretch>
                  <a:fillRect/>
                </a:stretch>
              </p:blipFill>
              <p:spPr>
                <a:xfrm>
                  <a:off x="8634015" y="5621115"/>
                  <a:ext cx="590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6" name="Ink 105">
                  <a:extLst>
                    <a:ext uri="{FF2B5EF4-FFF2-40B4-BE49-F238E27FC236}">
                      <a16:creationId xmlns:a16="http://schemas.microsoft.com/office/drawing/2014/main" id="{C6C24D47-A7E1-1979-A9F2-AF91923A5932}"/>
                    </a:ext>
                  </a:extLst>
                </p14:cNvPr>
                <p14:cNvContentPartPr/>
                <p14:nvPr/>
              </p14:nvContentPartPr>
              <p14:xfrm>
                <a:off x="8781255" y="5529675"/>
                <a:ext cx="10440" cy="335160"/>
              </p14:xfrm>
            </p:contentPart>
          </mc:Choice>
          <mc:Fallback xmlns="">
            <p:pic>
              <p:nvPicPr>
                <p:cNvPr id="106" name="Ink 105">
                  <a:extLst>
                    <a:ext uri="{FF2B5EF4-FFF2-40B4-BE49-F238E27FC236}">
                      <a16:creationId xmlns:a16="http://schemas.microsoft.com/office/drawing/2014/main" id="{C6C24D47-A7E1-1979-A9F2-AF91923A5932}"/>
                    </a:ext>
                  </a:extLst>
                </p:cNvPr>
                <p:cNvPicPr/>
                <p:nvPr/>
              </p:nvPicPr>
              <p:blipFill>
                <a:blip r:embed="rId58"/>
                <a:stretch>
                  <a:fillRect/>
                </a:stretch>
              </p:blipFill>
              <p:spPr>
                <a:xfrm>
                  <a:off x="8775135" y="5523555"/>
                  <a:ext cx="226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8" name="Ink 107">
                  <a:extLst>
                    <a:ext uri="{FF2B5EF4-FFF2-40B4-BE49-F238E27FC236}">
                      <a16:creationId xmlns:a16="http://schemas.microsoft.com/office/drawing/2014/main" id="{E009FBB3-C8F2-DF94-D08F-BAF7A56D2AF7}"/>
                    </a:ext>
                  </a:extLst>
                </p14:cNvPr>
                <p14:cNvContentPartPr/>
                <p14:nvPr/>
              </p14:nvContentPartPr>
              <p14:xfrm>
                <a:off x="8881695" y="5346795"/>
                <a:ext cx="33840" cy="601920"/>
              </p14:xfrm>
            </p:contentPart>
          </mc:Choice>
          <mc:Fallback xmlns="">
            <p:pic>
              <p:nvPicPr>
                <p:cNvPr id="108" name="Ink 107">
                  <a:extLst>
                    <a:ext uri="{FF2B5EF4-FFF2-40B4-BE49-F238E27FC236}">
                      <a16:creationId xmlns:a16="http://schemas.microsoft.com/office/drawing/2014/main" id="{E009FBB3-C8F2-DF94-D08F-BAF7A56D2AF7}"/>
                    </a:ext>
                  </a:extLst>
                </p:cNvPr>
                <p:cNvPicPr/>
                <p:nvPr/>
              </p:nvPicPr>
              <p:blipFill>
                <a:blip r:embed="rId60"/>
                <a:stretch>
                  <a:fillRect/>
                </a:stretch>
              </p:blipFill>
              <p:spPr>
                <a:xfrm>
                  <a:off x="8875639" y="5340675"/>
                  <a:ext cx="45951"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0" name="Ink 109">
                  <a:extLst>
                    <a:ext uri="{FF2B5EF4-FFF2-40B4-BE49-F238E27FC236}">
                      <a16:creationId xmlns:a16="http://schemas.microsoft.com/office/drawing/2014/main" id="{C4367124-0DB1-560E-8A49-E868CC5ECEBD}"/>
                    </a:ext>
                  </a:extLst>
                </p14:cNvPr>
                <p14:cNvContentPartPr/>
                <p14:nvPr/>
              </p14:nvContentPartPr>
              <p14:xfrm>
                <a:off x="8955135" y="5335995"/>
                <a:ext cx="26640" cy="456840"/>
              </p14:xfrm>
            </p:contentPart>
          </mc:Choice>
          <mc:Fallback xmlns="">
            <p:pic>
              <p:nvPicPr>
                <p:cNvPr id="110" name="Ink 109">
                  <a:extLst>
                    <a:ext uri="{FF2B5EF4-FFF2-40B4-BE49-F238E27FC236}">
                      <a16:creationId xmlns:a16="http://schemas.microsoft.com/office/drawing/2014/main" id="{C4367124-0DB1-560E-8A49-E868CC5ECEBD}"/>
                    </a:ext>
                  </a:extLst>
                </p:cNvPr>
                <p:cNvPicPr/>
                <p:nvPr/>
              </p:nvPicPr>
              <p:blipFill>
                <a:blip r:embed="rId62"/>
                <a:stretch>
                  <a:fillRect/>
                </a:stretch>
              </p:blipFill>
              <p:spPr>
                <a:xfrm>
                  <a:off x="8949015" y="5329875"/>
                  <a:ext cx="3888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1" name="Ink 110">
                  <a:extLst>
                    <a:ext uri="{FF2B5EF4-FFF2-40B4-BE49-F238E27FC236}">
                      <a16:creationId xmlns:a16="http://schemas.microsoft.com/office/drawing/2014/main" id="{B03CC63D-565D-2A5D-462A-EE2A29D143EB}"/>
                    </a:ext>
                  </a:extLst>
                </p14:cNvPr>
                <p14:cNvContentPartPr/>
                <p14:nvPr/>
              </p14:nvContentPartPr>
              <p14:xfrm>
                <a:off x="9040095" y="5192355"/>
                <a:ext cx="37440" cy="574920"/>
              </p14:xfrm>
            </p:contentPart>
          </mc:Choice>
          <mc:Fallback xmlns="">
            <p:pic>
              <p:nvPicPr>
                <p:cNvPr id="111" name="Ink 110">
                  <a:extLst>
                    <a:ext uri="{FF2B5EF4-FFF2-40B4-BE49-F238E27FC236}">
                      <a16:creationId xmlns:a16="http://schemas.microsoft.com/office/drawing/2014/main" id="{B03CC63D-565D-2A5D-462A-EE2A29D143EB}"/>
                    </a:ext>
                  </a:extLst>
                </p:cNvPr>
                <p:cNvPicPr/>
                <p:nvPr/>
              </p:nvPicPr>
              <p:blipFill>
                <a:blip r:embed="rId64"/>
                <a:stretch>
                  <a:fillRect/>
                </a:stretch>
              </p:blipFill>
              <p:spPr>
                <a:xfrm>
                  <a:off x="9033975" y="5186235"/>
                  <a:ext cx="4968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2" name="Ink 111">
                  <a:extLst>
                    <a:ext uri="{FF2B5EF4-FFF2-40B4-BE49-F238E27FC236}">
                      <a16:creationId xmlns:a16="http://schemas.microsoft.com/office/drawing/2014/main" id="{6529C27A-89E5-6061-596E-44F32EC614E5}"/>
                    </a:ext>
                  </a:extLst>
                </p14:cNvPr>
                <p14:cNvContentPartPr/>
                <p14:nvPr/>
              </p14:nvContentPartPr>
              <p14:xfrm>
                <a:off x="9143055" y="5163915"/>
                <a:ext cx="10440" cy="631080"/>
              </p14:xfrm>
            </p:contentPart>
          </mc:Choice>
          <mc:Fallback xmlns="">
            <p:pic>
              <p:nvPicPr>
                <p:cNvPr id="112" name="Ink 111">
                  <a:extLst>
                    <a:ext uri="{FF2B5EF4-FFF2-40B4-BE49-F238E27FC236}">
                      <a16:creationId xmlns:a16="http://schemas.microsoft.com/office/drawing/2014/main" id="{6529C27A-89E5-6061-596E-44F32EC614E5}"/>
                    </a:ext>
                  </a:extLst>
                </p:cNvPr>
                <p:cNvPicPr/>
                <p:nvPr/>
              </p:nvPicPr>
              <p:blipFill>
                <a:blip r:embed="rId66"/>
                <a:stretch>
                  <a:fillRect/>
                </a:stretch>
              </p:blipFill>
              <p:spPr>
                <a:xfrm>
                  <a:off x="9136935" y="5157798"/>
                  <a:ext cx="22680" cy="64331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3" name="Ink 112">
                  <a:extLst>
                    <a:ext uri="{FF2B5EF4-FFF2-40B4-BE49-F238E27FC236}">
                      <a16:creationId xmlns:a16="http://schemas.microsoft.com/office/drawing/2014/main" id="{958FB601-4044-2D11-19A5-CD190CAEB29F}"/>
                    </a:ext>
                  </a:extLst>
                </p14:cNvPr>
                <p14:cNvContentPartPr/>
                <p14:nvPr/>
              </p14:nvContentPartPr>
              <p14:xfrm>
                <a:off x="9219735" y="5150955"/>
                <a:ext cx="10440" cy="633240"/>
              </p14:xfrm>
            </p:contentPart>
          </mc:Choice>
          <mc:Fallback xmlns="">
            <p:pic>
              <p:nvPicPr>
                <p:cNvPr id="113" name="Ink 112">
                  <a:extLst>
                    <a:ext uri="{FF2B5EF4-FFF2-40B4-BE49-F238E27FC236}">
                      <a16:creationId xmlns:a16="http://schemas.microsoft.com/office/drawing/2014/main" id="{958FB601-4044-2D11-19A5-CD190CAEB29F}"/>
                    </a:ext>
                  </a:extLst>
                </p:cNvPr>
                <p:cNvPicPr/>
                <p:nvPr/>
              </p:nvPicPr>
              <p:blipFill>
                <a:blip r:embed="rId68"/>
                <a:stretch>
                  <a:fillRect/>
                </a:stretch>
              </p:blipFill>
              <p:spPr>
                <a:xfrm>
                  <a:off x="9213615" y="5144835"/>
                  <a:ext cx="2268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4" name="Ink 113">
                  <a:extLst>
                    <a:ext uri="{FF2B5EF4-FFF2-40B4-BE49-F238E27FC236}">
                      <a16:creationId xmlns:a16="http://schemas.microsoft.com/office/drawing/2014/main" id="{D925CF72-0943-CA7F-0597-1FA7F59D95BE}"/>
                    </a:ext>
                  </a:extLst>
                </p14:cNvPr>
                <p14:cNvContentPartPr/>
                <p14:nvPr/>
              </p14:nvContentPartPr>
              <p14:xfrm>
                <a:off x="9286695" y="5162475"/>
                <a:ext cx="42840" cy="555120"/>
              </p14:xfrm>
            </p:contentPart>
          </mc:Choice>
          <mc:Fallback xmlns="">
            <p:pic>
              <p:nvPicPr>
                <p:cNvPr id="114" name="Ink 113">
                  <a:extLst>
                    <a:ext uri="{FF2B5EF4-FFF2-40B4-BE49-F238E27FC236}">
                      <a16:creationId xmlns:a16="http://schemas.microsoft.com/office/drawing/2014/main" id="{D925CF72-0943-CA7F-0597-1FA7F59D95BE}"/>
                    </a:ext>
                  </a:extLst>
                </p:cNvPr>
                <p:cNvPicPr/>
                <p:nvPr/>
              </p:nvPicPr>
              <p:blipFill>
                <a:blip r:embed="rId70"/>
                <a:stretch>
                  <a:fillRect/>
                </a:stretch>
              </p:blipFill>
              <p:spPr>
                <a:xfrm>
                  <a:off x="9280575" y="5156351"/>
                  <a:ext cx="55080" cy="56736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5" name="Ink 114">
                  <a:extLst>
                    <a:ext uri="{FF2B5EF4-FFF2-40B4-BE49-F238E27FC236}">
                      <a16:creationId xmlns:a16="http://schemas.microsoft.com/office/drawing/2014/main" id="{D70D07E8-E7FE-26D7-6BC5-7B290B10C0CF}"/>
                    </a:ext>
                  </a:extLst>
                </p14:cNvPr>
                <p14:cNvContentPartPr/>
                <p14:nvPr/>
              </p14:nvContentPartPr>
              <p14:xfrm>
                <a:off x="9391455" y="5244915"/>
                <a:ext cx="40320" cy="469440"/>
              </p14:xfrm>
            </p:contentPart>
          </mc:Choice>
          <mc:Fallback xmlns="">
            <p:pic>
              <p:nvPicPr>
                <p:cNvPr id="115" name="Ink 114">
                  <a:extLst>
                    <a:ext uri="{FF2B5EF4-FFF2-40B4-BE49-F238E27FC236}">
                      <a16:creationId xmlns:a16="http://schemas.microsoft.com/office/drawing/2014/main" id="{D70D07E8-E7FE-26D7-6BC5-7B290B10C0CF}"/>
                    </a:ext>
                  </a:extLst>
                </p:cNvPr>
                <p:cNvPicPr/>
                <p:nvPr/>
              </p:nvPicPr>
              <p:blipFill>
                <a:blip r:embed="rId72"/>
                <a:stretch>
                  <a:fillRect/>
                </a:stretch>
              </p:blipFill>
              <p:spPr>
                <a:xfrm>
                  <a:off x="9385335" y="5238790"/>
                  <a:ext cx="52560" cy="481689"/>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6" name="Ink 115">
                  <a:extLst>
                    <a:ext uri="{FF2B5EF4-FFF2-40B4-BE49-F238E27FC236}">
                      <a16:creationId xmlns:a16="http://schemas.microsoft.com/office/drawing/2014/main" id="{2D691AD6-A232-1C3F-7BBD-352DCE2F2DB5}"/>
                    </a:ext>
                  </a:extLst>
                </p14:cNvPr>
                <p14:cNvContentPartPr/>
                <p14:nvPr/>
              </p14:nvContentPartPr>
              <p14:xfrm>
                <a:off x="9496215" y="5308995"/>
                <a:ext cx="46800" cy="509760"/>
              </p14:xfrm>
            </p:contentPart>
          </mc:Choice>
          <mc:Fallback xmlns="">
            <p:pic>
              <p:nvPicPr>
                <p:cNvPr id="116" name="Ink 115">
                  <a:extLst>
                    <a:ext uri="{FF2B5EF4-FFF2-40B4-BE49-F238E27FC236}">
                      <a16:creationId xmlns:a16="http://schemas.microsoft.com/office/drawing/2014/main" id="{2D691AD6-A232-1C3F-7BBD-352DCE2F2DB5}"/>
                    </a:ext>
                  </a:extLst>
                </p:cNvPr>
                <p:cNvPicPr/>
                <p:nvPr/>
              </p:nvPicPr>
              <p:blipFill>
                <a:blip r:embed="rId74"/>
                <a:stretch>
                  <a:fillRect/>
                </a:stretch>
              </p:blipFill>
              <p:spPr>
                <a:xfrm>
                  <a:off x="9490095" y="5302875"/>
                  <a:ext cx="5904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8" name="Ink 117">
                  <a:extLst>
                    <a:ext uri="{FF2B5EF4-FFF2-40B4-BE49-F238E27FC236}">
                      <a16:creationId xmlns:a16="http://schemas.microsoft.com/office/drawing/2014/main" id="{053E9919-02BD-D664-5507-656EE3B0E09F}"/>
                    </a:ext>
                  </a:extLst>
                </p14:cNvPr>
                <p14:cNvContentPartPr/>
                <p14:nvPr/>
              </p14:nvContentPartPr>
              <p14:xfrm>
                <a:off x="9591255" y="5131155"/>
                <a:ext cx="60480" cy="528480"/>
              </p14:xfrm>
            </p:contentPart>
          </mc:Choice>
          <mc:Fallback xmlns="">
            <p:pic>
              <p:nvPicPr>
                <p:cNvPr id="118" name="Ink 117">
                  <a:extLst>
                    <a:ext uri="{FF2B5EF4-FFF2-40B4-BE49-F238E27FC236}">
                      <a16:creationId xmlns:a16="http://schemas.microsoft.com/office/drawing/2014/main" id="{053E9919-02BD-D664-5507-656EE3B0E09F}"/>
                    </a:ext>
                  </a:extLst>
                </p:cNvPr>
                <p:cNvPicPr/>
                <p:nvPr/>
              </p:nvPicPr>
              <p:blipFill>
                <a:blip r:embed="rId76"/>
                <a:stretch>
                  <a:fillRect/>
                </a:stretch>
              </p:blipFill>
              <p:spPr>
                <a:xfrm>
                  <a:off x="9585098" y="5125031"/>
                  <a:ext cx="72793" cy="54072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 name="Ink 123">
                  <a:extLst>
                    <a:ext uri="{FF2B5EF4-FFF2-40B4-BE49-F238E27FC236}">
                      <a16:creationId xmlns:a16="http://schemas.microsoft.com/office/drawing/2014/main" id="{48E49B07-3541-D788-D8D0-C0F4502ADBC4}"/>
                    </a:ext>
                  </a:extLst>
                </p14:cNvPr>
                <p14:cNvContentPartPr/>
                <p14:nvPr/>
              </p14:nvContentPartPr>
              <p14:xfrm>
                <a:off x="9677295" y="5024955"/>
                <a:ext cx="10080" cy="387720"/>
              </p14:xfrm>
            </p:contentPart>
          </mc:Choice>
          <mc:Fallback xmlns="">
            <p:pic>
              <p:nvPicPr>
                <p:cNvPr id="124" name="Ink 123">
                  <a:extLst>
                    <a:ext uri="{FF2B5EF4-FFF2-40B4-BE49-F238E27FC236}">
                      <a16:creationId xmlns:a16="http://schemas.microsoft.com/office/drawing/2014/main" id="{48E49B07-3541-D788-D8D0-C0F4502ADBC4}"/>
                    </a:ext>
                  </a:extLst>
                </p:cNvPr>
                <p:cNvPicPr/>
                <p:nvPr/>
              </p:nvPicPr>
              <p:blipFill>
                <a:blip r:embed="rId78"/>
                <a:stretch>
                  <a:fillRect/>
                </a:stretch>
              </p:blipFill>
              <p:spPr>
                <a:xfrm>
                  <a:off x="9671175" y="5018835"/>
                  <a:ext cx="223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Ink 124">
                  <a:extLst>
                    <a:ext uri="{FF2B5EF4-FFF2-40B4-BE49-F238E27FC236}">
                      <a16:creationId xmlns:a16="http://schemas.microsoft.com/office/drawing/2014/main" id="{62E83CE6-B132-BB12-7DF1-1F63F7FA95E4}"/>
                    </a:ext>
                  </a:extLst>
                </p14:cNvPr>
                <p14:cNvContentPartPr/>
                <p14:nvPr/>
              </p14:nvContentPartPr>
              <p14:xfrm>
                <a:off x="9772335" y="4885995"/>
                <a:ext cx="19440" cy="560880"/>
              </p14:xfrm>
            </p:contentPart>
          </mc:Choice>
          <mc:Fallback xmlns="">
            <p:pic>
              <p:nvPicPr>
                <p:cNvPr id="125" name="Ink 124">
                  <a:extLst>
                    <a:ext uri="{FF2B5EF4-FFF2-40B4-BE49-F238E27FC236}">
                      <a16:creationId xmlns:a16="http://schemas.microsoft.com/office/drawing/2014/main" id="{62E83CE6-B132-BB12-7DF1-1F63F7FA95E4}"/>
                    </a:ext>
                  </a:extLst>
                </p:cNvPr>
                <p:cNvPicPr/>
                <p:nvPr/>
              </p:nvPicPr>
              <p:blipFill>
                <a:blip r:embed="rId80"/>
                <a:stretch>
                  <a:fillRect/>
                </a:stretch>
              </p:blipFill>
              <p:spPr>
                <a:xfrm>
                  <a:off x="9766215" y="4879875"/>
                  <a:ext cx="3168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7" name="Ink 126">
                  <a:extLst>
                    <a:ext uri="{FF2B5EF4-FFF2-40B4-BE49-F238E27FC236}">
                      <a16:creationId xmlns:a16="http://schemas.microsoft.com/office/drawing/2014/main" id="{6F1C9E47-04DF-FF6D-E271-01450AB408C9}"/>
                    </a:ext>
                  </a:extLst>
                </p14:cNvPr>
                <p14:cNvContentPartPr/>
                <p14:nvPr/>
              </p14:nvContentPartPr>
              <p14:xfrm>
                <a:off x="9829575" y="4828755"/>
                <a:ext cx="11880" cy="446040"/>
              </p14:xfrm>
            </p:contentPart>
          </mc:Choice>
          <mc:Fallback xmlns="">
            <p:pic>
              <p:nvPicPr>
                <p:cNvPr id="127" name="Ink 126">
                  <a:extLst>
                    <a:ext uri="{FF2B5EF4-FFF2-40B4-BE49-F238E27FC236}">
                      <a16:creationId xmlns:a16="http://schemas.microsoft.com/office/drawing/2014/main" id="{6F1C9E47-04DF-FF6D-E271-01450AB408C9}"/>
                    </a:ext>
                  </a:extLst>
                </p:cNvPr>
                <p:cNvPicPr/>
                <p:nvPr/>
              </p:nvPicPr>
              <p:blipFill>
                <a:blip r:embed="rId82"/>
                <a:stretch>
                  <a:fillRect/>
                </a:stretch>
              </p:blipFill>
              <p:spPr>
                <a:xfrm>
                  <a:off x="9823455" y="4822635"/>
                  <a:ext cx="2412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8" name="Ink 127">
                  <a:extLst>
                    <a:ext uri="{FF2B5EF4-FFF2-40B4-BE49-F238E27FC236}">
                      <a16:creationId xmlns:a16="http://schemas.microsoft.com/office/drawing/2014/main" id="{E27E1CF2-E151-1D6C-7092-FE0C5C926B02}"/>
                    </a:ext>
                  </a:extLst>
                </p14:cNvPr>
                <p14:cNvContentPartPr/>
                <p14:nvPr/>
              </p14:nvContentPartPr>
              <p14:xfrm>
                <a:off x="9944055" y="4733715"/>
                <a:ext cx="360" cy="484920"/>
              </p14:xfrm>
            </p:contentPart>
          </mc:Choice>
          <mc:Fallback xmlns="">
            <p:pic>
              <p:nvPicPr>
                <p:cNvPr id="128" name="Ink 127">
                  <a:extLst>
                    <a:ext uri="{FF2B5EF4-FFF2-40B4-BE49-F238E27FC236}">
                      <a16:creationId xmlns:a16="http://schemas.microsoft.com/office/drawing/2014/main" id="{E27E1CF2-E151-1D6C-7092-FE0C5C926B02}"/>
                    </a:ext>
                  </a:extLst>
                </p:cNvPr>
                <p:cNvPicPr/>
                <p:nvPr/>
              </p:nvPicPr>
              <p:blipFill>
                <a:blip r:embed="rId84"/>
                <a:stretch>
                  <a:fillRect/>
                </a:stretch>
              </p:blipFill>
              <p:spPr>
                <a:xfrm>
                  <a:off x="9937935" y="4727595"/>
                  <a:ext cx="1260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1" name="Ink 130">
                  <a:extLst>
                    <a:ext uri="{FF2B5EF4-FFF2-40B4-BE49-F238E27FC236}">
                      <a16:creationId xmlns:a16="http://schemas.microsoft.com/office/drawing/2014/main" id="{7871DD2D-6DEC-7A8D-36F8-2E55A5EB72F1}"/>
                    </a:ext>
                  </a:extLst>
                </p14:cNvPr>
                <p14:cNvContentPartPr/>
                <p14:nvPr/>
              </p14:nvContentPartPr>
              <p14:xfrm>
                <a:off x="10020015" y="4579275"/>
                <a:ext cx="4320" cy="339120"/>
              </p14:xfrm>
            </p:contentPart>
          </mc:Choice>
          <mc:Fallback xmlns="">
            <p:pic>
              <p:nvPicPr>
                <p:cNvPr id="131" name="Ink 130">
                  <a:extLst>
                    <a:ext uri="{FF2B5EF4-FFF2-40B4-BE49-F238E27FC236}">
                      <a16:creationId xmlns:a16="http://schemas.microsoft.com/office/drawing/2014/main" id="{7871DD2D-6DEC-7A8D-36F8-2E55A5EB72F1}"/>
                    </a:ext>
                  </a:extLst>
                </p:cNvPr>
                <p:cNvPicPr/>
                <p:nvPr/>
              </p:nvPicPr>
              <p:blipFill>
                <a:blip r:embed="rId86"/>
                <a:stretch>
                  <a:fillRect/>
                </a:stretch>
              </p:blipFill>
              <p:spPr>
                <a:xfrm>
                  <a:off x="10013339" y="4573155"/>
                  <a:ext cx="17673"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3" name="Ink 132">
                  <a:extLst>
                    <a:ext uri="{FF2B5EF4-FFF2-40B4-BE49-F238E27FC236}">
                      <a16:creationId xmlns:a16="http://schemas.microsoft.com/office/drawing/2014/main" id="{B40390B7-6912-8816-A2AF-3A7A9B8C44F4}"/>
                    </a:ext>
                  </a:extLst>
                </p14:cNvPr>
                <p14:cNvContentPartPr/>
                <p14:nvPr/>
              </p14:nvContentPartPr>
              <p14:xfrm>
                <a:off x="10096335" y="4457955"/>
                <a:ext cx="19080" cy="553320"/>
              </p14:xfrm>
            </p:contentPart>
          </mc:Choice>
          <mc:Fallback xmlns="">
            <p:pic>
              <p:nvPicPr>
                <p:cNvPr id="133" name="Ink 132">
                  <a:extLst>
                    <a:ext uri="{FF2B5EF4-FFF2-40B4-BE49-F238E27FC236}">
                      <a16:creationId xmlns:a16="http://schemas.microsoft.com/office/drawing/2014/main" id="{B40390B7-6912-8816-A2AF-3A7A9B8C44F4}"/>
                    </a:ext>
                  </a:extLst>
                </p:cNvPr>
                <p:cNvPicPr/>
                <p:nvPr/>
              </p:nvPicPr>
              <p:blipFill>
                <a:blip r:embed="rId88"/>
                <a:stretch>
                  <a:fillRect/>
                </a:stretch>
              </p:blipFill>
              <p:spPr>
                <a:xfrm>
                  <a:off x="10090215" y="4451835"/>
                  <a:ext cx="3132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4" name="Ink 133">
                  <a:extLst>
                    <a:ext uri="{FF2B5EF4-FFF2-40B4-BE49-F238E27FC236}">
                      <a16:creationId xmlns:a16="http://schemas.microsoft.com/office/drawing/2014/main" id="{7E44779D-B86F-679B-D01A-735262081418}"/>
                    </a:ext>
                  </a:extLst>
                </p14:cNvPr>
                <p14:cNvContentPartPr/>
                <p14:nvPr/>
              </p14:nvContentPartPr>
              <p14:xfrm>
                <a:off x="10152855" y="4267155"/>
                <a:ext cx="19440" cy="673560"/>
              </p14:xfrm>
            </p:contentPart>
          </mc:Choice>
          <mc:Fallback xmlns="">
            <p:pic>
              <p:nvPicPr>
                <p:cNvPr id="134" name="Ink 133">
                  <a:extLst>
                    <a:ext uri="{FF2B5EF4-FFF2-40B4-BE49-F238E27FC236}">
                      <a16:creationId xmlns:a16="http://schemas.microsoft.com/office/drawing/2014/main" id="{7E44779D-B86F-679B-D01A-735262081418}"/>
                    </a:ext>
                  </a:extLst>
                </p:cNvPr>
                <p:cNvPicPr/>
                <p:nvPr/>
              </p:nvPicPr>
              <p:blipFill>
                <a:blip r:embed="rId90"/>
                <a:stretch>
                  <a:fillRect/>
                </a:stretch>
              </p:blipFill>
              <p:spPr>
                <a:xfrm>
                  <a:off x="10146735" y="4261035"/>
                  <a:ext cx="3168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5" name="Ink 134">
                  <a:extLst>
                    <a:ext uri="{FF2B5EF4-FFF2-40B4-BE49-F238E27FC236}">
                      <a16:creationId xmlns:a16="http://schemas.microsoft.com/office/drawing/2014/main" id="{C8A41C21-968B-365D-5CA0-EED04BEAD7DD}"/>
                    </a:ext>
                  </a:extLst>
                </p14:cNvPr>
                <p14:cNvContentPartPr/>
                <p14:nvPr/>
              </p14:nvContentPartPr>
              <p14:xfrm>
                <a:off x="10268055" y="4334475"/>
                <a:ext cx="25560" cy="741600"/>
              </p14:xfrm>
            </p:contentPart>
          </mc:Choice>
          <mc:Fallback xmlns="">
            <p:pic>
              <p:nvPicPr>
                <p:cNvPr id="135" name="Ink 134">
                  <a:extLst>
                    <a:ext uri="{FF2B5EF4-FFF2-40B4-BE49-F238E27FC236}">
                      <a16:creationId xmlns:a16="http://schemas.microsoft.com/office/drawing/2014/main" id="{C8A41C21-968B-365D-5CA0-EED04BEAD7DD}"/>
                    </a:ext>
                  </a:extLst>
                </p:cNvPr>
                <p:cNvPicPr/>
                <p:nvPr/>
              </p:nvPicPr>
              <p:blipFill>
                <a:blip r:embed="rId92"/>
                <a:stretch>
                  <a:fillRect/>
                </a:stretch>
              </p:blipFill>
              <p:spPr>
                <a:xfrm>
                  <a:off x="10262020" y="4328355"/>
                  <a:ext cx="37630" cy="75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6" name="Ink 135">
                  <a:extLst>
                    <a:ext uri="{FF2B5EF4-FFF2-40B4-BE49-F238E27FC236}">
                      <a16:creationId xmlns:a16="http://schemas.microsoft.com/office/drawing/2014/main" id="{CBDA8D99-B52E-5B3F-A0CB-72E696AED535}"/>
                    </a:ext>
                  </a:extLst>
                </p14:cNvPr>
                <p14:cNvContentPartPr/>
                <p14:nvPr/>
              </p14:nvContentPartPr>
              <p14:xfrm>
                <a:off x="10353375" y="4318635"/>
                <a:ext cx="49320" cy="705600"/>
              </p14:xfrm>
            </p:contentPart>
          </mc:Choice>
          <mc:Fallback xmlns="">
            <p:pic>
              <p:nvPicPr>
                <p:cNvPr id="136" name="Ink 135">
                  <a:extLst>
                    <a:ext uri="{FF2B5EF4-FFF2-40B4-BE49-F238E27FC236}">
                      <a16:creationId xmlns:a16="http://schemas.microsoft.com/office/drawing/2014/main" id="{CBDA8D99-B52E-5B3F-A0CB-72E696AED535}"/>
                    </a:ext>
                  </a:extLst>
                </p:cNvPr>
                <p:cNvPicPr/>
                <p:nvPr/>
              </p:nvPicPr>
              <p:blipFill>
                <a:blip r:embed="rId94"/>
                <a:stretch>
                  <a:fillRect/>
                </a:stretch>
              </p:blipFill>
              <p:spPr>
                <a:xfrm>
                  <a:off x="10347255" y="4312515"/>
                  <a:ext cx="6156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7" name="Ink 136">
                  <a:extLst>
                    <a:ext uri="{FF2B5EF4-FFF2-40B4-BE49-F238E27FC236}">
                      <a16:creationId xmlns:a16="http://schemas.microsoft.com/office/drawing/2014/main" id="{3DEBFE5F-EE71-8306-DC82-20D2C933BCED}"/>
                    </a:ext>
                  </a:extLst>
                </p14:cNvPr>
                <p14:cNvContentPartPr/>
                <p14:nvPr/>
              </p14:nvContentPartPr>
              <p14:xfrm>
                <a:off x="10467855" y="4357515"/>
                <a:ext cx="25200" cy="396000"/>
              </p14:xfrm>
            </p:contentPart>
          </mc:Choice>
          <mc:Fallback xmlns="">
            <p:pic>
              <p:nvPicPr>
                <p:cNvPr id="137" name="Ink 136">
                  <a:extLst>
                    <a:ext uri="{FF2B5EF4-FFF2-40B4-BE49-F238E27FC236}">
                      <a16:creationId xmlns:a16="http://schemas.microsoft.com/office/drawing/2014/main" id="{3DEBFE5F-EE71-8306-DC82-20D2C933BCED}"/>
                    </a:ext>
                  </a:extLst>
                </p:cNvPr>
                <p:cNvPicPr/>
                <p:nvPr/>
              </p:nvPicPr>
              <p:blipFill>
                <a:blip r:embed="rId96"/>
                <a:stretch>
                  <a:fillRect/>
                </a:stretch>
              </p:blipFill>
              <p:spPr>
                <a:xfrm>
                  <a:off x="10461821" y="4351401"/>
                  <a:ext cx="37268" cy="408229"/>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8" name="Ink 137">
                  <a:extLst>
                    <a:ext uri="{FF2B5EF4-FFF2-40B4-BE49-F238E27FC236}">
                      <a16:creationId xmlns:a16="http://schemas.microsoft.com/office/drawing/2014/main" id="{6F7EC5D7-B345-FDAA-4ED7-83B9B2182F9B}"/>
                    </a:ext>
                  </a:extLst>
                </p14:cNvPr>
                <p14:cNvContentPartPr/>
                <p14:nvPr/>
              </p14:nvContentPartPr>
              <p14:xfrm>
                <a:off x="10553535" y="4333035"/>
                <a:ext cx="29880" cy="415800"/>
              </p14:xfrm>
            </p:contentPart>
          </mc:Choice>
          <mc:Fallback xmlns="">
            <p:pic>
              <p:nvPicPr>
                <p:cNvPr id="138" name="Ink 137">
                  <a:extLst>
                    <a:ext uri="{FF2B5EF4-FFF2-40B4-BE49-F238E27FC236}">
                      <a16:creationId xmlns:a16="http://schemas.microsoft.com/office/drawing/2014/main" id="{6F7EC5D7-B345-FDAA-4ED7-83B9B2182F9B}"/>
                    </a:ext>
                  </a:extLst>
                </p:cNvPr>
                <p:cNvPicPr/>
                <p:nvPr/>
              </p:nvPicPr>
              <p:blipFill>
                <a:blip r:embed="rId98"/>
                <a:stretch>
                  <a:fillRect/>
                </a:stretch>
              </p:blipFill>
              <p:spPr>
                <a:xfrm>
                  <a:off x="10547415" y="4326915"/>
                  <a:ext cx="421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2" name="Ink 141">
                  <a:extLst>
                    <a:ext uri="{FF2B5EF4-FFF2-40B4-BE49-F238E27FC236}">
                      <a16:creationId xmlns:a16="http://schemas.microsoft.com/office/drawing/2014/main" id="{01C46ED9-D1FD-3166-6EBC-0DD157011FE7}"/>
                    </a:ext>
                  </a:extLst>
                </p14:cNvPr>
                <p14:cNvContentPartPr/>
                <p14:nvPr/>
              </p14:nvContentPartPr>
              <p14:xfrm>
                <a:off x="10696095" y="4371915"/>
                <a:ext cx="6480" cy="330120"/>
              </p14:xfrm>
            </p:contentPart>
          </mc:Choice>
          <mc:Fallback xmlns="">
            <p:pic>
              <p:nvPicPr>
                <p:cNvPr id="142" name="Ink 141">
                  <a:extLst>
                    <a:ext uri="{FF2B5EF4-FFF2-40B4-BE49-F238E27FC236}">
                      <a16:creationId xmlns:a16="http://schemas.microsoft.com/office/drawing/2014/main" id="{01C46ED9-D1FD-3166-6EBC-0DD157011FE7}"/>
                    </a:ext>
                  </a:extLst>
                </p:cNvPr>
                <p:cNvPicPr/>
                <p:nvPr/>
              </p:nvPicPr>
              <p:blipFill>
                <a:blip r:embed="rId100"/>
                <a:stretch>
                  <a:fillRect/>
                </a:stretch>
              </p:blipFill>
              <p:spPr>
                <a:xfrm>
                  <a:off x="10689615" y="4365788"/>
                  <a:ext cx="19440" cy="34237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3" name="Ink 142">
                  <a:extLst>
                    <a:ext uri="{FF2B5EF4-FFF2-40B4-BE49-F238E27FC236}">
                      <a16:creationId xmlns:a16="http://schemas.microsoft.com/office/drawing/2014/main" id="{5818E26F-8FE6-20C7-1D66-6057D42E48A8}"/>
                    </a:ext>
                  </a:extLst>
                </p14:cNvPr>
                <p14:cNvContentPartPr/>
                <p14:nvPr/>
              </p14:nvContentPartPr>
              <p14:xfrm>
                <a:off x="10781415" y="4311435"/>
                <a:ext cx="10440" cy="569520"/>
              </p14:xfrm>
            </p:contentPart>
          </mc:Choice>
          <mc:Fallback xmlns="">
            <p:pic>
              <p:nvPicPr>
                <p:cNvPr id="143" name="Ink 142">
                  <a:extLst>
                    <a:ext uri="{FF2B5EF4-FFF2-40B4-BE49-F238E27FC236}">
                      <a16:creationId xmlns:a16="http://schemas.microsoft.com/office/drawing/2014/main" id="{5818E26F-8FE6-20C7-1D66-6057D42E48A8}"/>
                    </a:ext>
                  </a:extLst>
                </p:cNvPr>
                <p:cNvPicPr/>
                <p:nvPr/>
              </p:nvPicPr>
              <p:blipFill>
                <a:blip r:embed="rId102"/>
                <a:stretch>
                  <a:fillRect/>
                </a:stretch>
              </p:blipFill>
              <p:spPr>
                <a:xfrm>
                  <a:off x="10775295" y="4305315"/>
                  <a:ext cx="2268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6" name="Ink 145">
                  <a:extLst>
                    <a:ext uri="{FF2B5EF4-FFF2-40B4-BE49-F238E27FC236}">
                      <a16:creationId xmlns:a16="http://schemas.microsoft.com/office/drawing/2014/main" id="{5D2CEF19-5695-266A-F425-EC35B980A0B2}"/>
                    </a:ext>
                  </a:extLst>
                </p14:cNvPr>
                <p14:cNvContentPartPr/>
                <p14:nvPr/>
              </p14:nvContentPartPr>
              <p14:xfrm>
                <a:off x="10858095" y="4347075"/>
                <a:ext cx="35280" cy="683640"/>
              </p14:xfrm>
            </p:contentPart>
          </mc:Choice>
          <mc:Fallback xmlns="">
            <p:pic>
              <p:nvPicPr>
                <p:cNvPr id="146" name="Ink 145">
                  <a:extLst>
                    <a:ext uri="{FF2B5EF4-FFF2-40B4-BE49-F238E27FC236}">
                      <a16:creationId xmlns:a16="http://schemas.microsoft.com/office/drawing/2014/main" id="{5D2CEF19-5695-266A-F425-EC35B980A0B2}"/>
                    </a:ext>
                  </a:extLst>
                </p:cNvPr>
                <p:cNvPicPr/>
                <p:nvPr/>
              </p:nvPicPr>
              <p:blipFill>
                <a:blip r:embed="rId104"/>
                <a:stretch>
                  <a:fillRect/>
                </a:stretch>
              </p:blipFill>
              <p:spPr>
                <a:xfrm>
                  <a:off x="10851912" y="4340955"/>
                  <a:ext cx="47646"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8" name="Ink 147">
                  <a:extLst>
                    <a:ext uri="{FF2B5EF4-FFF2-40B4-BE49-F238E27FC236}">
                      <a16:creationId xmlns:a16="http://schemas.microsoft.com/office/drawing/2014/main" id="{B772E760-60A5-44DC-DF89-E75EFFCC46A7}"/>
                    </a:ext>
                  </a:extLst>
                </p14:cNvPr>
                <p14:cNvContentPartPr/>
                <p14:nvPr/>
              </p14:nvContentPartPr>
              <p14:xfrm>
                <a:off x="10944135" y="4381275"/>
                <a:ext cx="360" cy="204840"/>
              </p14:xfrm>
            </p:contentPart>
          </mc:Choice>
          <mc:Fallback xmlns="">
            <p:pic>
              <p:nvPicPr>
                <p:cNvPr id="148" name="Ink 147">
                  <a:extLst>
                    <a:ext uri="{FF2B5EF4-FFF2-40B4-BE49-F238E27FC236}">
                      <a16:creationId xmlns:a16="http://schemas.microsoft.com/office/drawing/2014/main" id="{B772E760-60A5-44DC-DF89-E75EFFCC46A7}"/>
                    </a:ext>
                  </a:extLst>
                </p:cNvPr>
                <p:cNvPicPr/>
                <p:nvPr/>
              </p:nvPicPr>
              <p:blipFill>
                <a:blip r:embed="rId106"/>
                <a:stretch>
                  <a:fillRect/>
                </a:stretch>
              </p:blipFill>
              <p:spPr>
                <a:xfrm>
                  <a:off x="10938015" y="4375155"/>
                  <a:ext cx="12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9" name="Ink 148">
                  <a:extLst>
                    <a:ext uri="{FF2B5EF4-FFF2-40B4-BE49-F238E27FC236}">
                      <a16:creationId xmlns:a16="http://schemas.microsoft.com/office/drawing/2014/main" id="{9A91DE13-AA72-B81B-3315-4281B595D1BD}"/>
                    </a:ext>
                  </a:extLst>
                </p14:cNvPr>
                <p14:cNvContentPartPr/>
                <p14:nvPr/>
              </p14:nvContentPartPr>
              <p14:xfrm>
                <a:off x="11019375" y="4586475"/>
                <a:ext cx="20160" cy="373320"/>
              </p14:xfrm>
            </p:contentPart>
          </mc:Choice>
          <mc:Fallback xmlns="">
            <p:pic>
              <p:nvPicPr>
                <p:cNvPr id="149" name="Ink 148">
                  <a:extLst>
                    <a:ext uri="{FF2B5EF4-FFF2-40B4-BE49-F238E27FC236}">
                      <a16:creationId xmlns:a16="http://schemas.microsoft.com/office/drawing/2014/main" id="{9A91DE13-AA72-B81B-3315-4281B595D1BD}"/>
                    </a:ext>
                  </a:extLst>
                </p:cNvPr>
                <p:cNvPicPr/>
                <p:nvPr/>
              </p:nvPicPr>
              <p:blipFill>
                <a:blip r:embed="rId108"/>
                <a:stretch>
                  <a:fillRect/>
                </a:stretch>
              </p:blipFill>
              <p:spPr>
                <a:xfrm>
                  <a:off x="11013255" y="4580355"/>
                  <a:ext cx="324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2" name="Ink 151">
                  <a:extLst>
                    <a:ext uri="{FF2B5EF4-FFF2-40B4-BE49-F238E27FC236}">
                      <a16:creationId xmlns:a16="http://schemas.microsoft.com/office/drawing/2014/main" id="{A388510F-F34B-9220-3262-41F7DED01317}"/>
                    </a:ext>
                  </a:extLst>
                </p14:cNvPr>
                <p14:cNvContentPartPr/>
                <p14:nvPr/>
              </p14:nvContentPartPr>
              <p14:xfrm>
                <a:off x="11115855" y="4508715"/>
                <a:ext cx="7920" cy="365760"/>
              </p14:xfrm>
            </p:contentPart>
          </mc:Choice>
          <mc:Fallback xmlns="">
            <p:pic>
              <p:nvPicPr>
                <p:cNvPr id="152" name="Ink 151">
                  <a:extLst>
                    <a:ext uri="{FF2B5EF4-FFF2-40B4-BE49-F238E27FC236}">
                      <a16:creationId xmlns:a16="http://schemas.microsoft.com/office/drawing/2014/main" id="{A388510F-F34B-9220-3262-41F7DED01317}"/>
                    </a:ext>
                  </a:extLst>
                </p:cNvPr>
                <p:cNvPicPr/>
                <p:nvPr/>
              </p:nvPicPr>
              <p:blipFill>
                <a:blip r:embed="rId110"/>
                <a:stretch>
                  <a:fillRect/>
                </a:stretch>
              </p:blipFill>
              <p:spPr>
                <a:xfrm>
                  <a:off x="11109735" y="4502595"/>
                  <a:ext cx="20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3" name="Ink 152">
                  <a:extLst>
                    <a:ext uri="{FF2B5EF4-FFF2-40B4-BE49-F238E27FC236}">
                      <a16:creationId xmlns:a16="http://schemas.microsoft.com/office/drawing/2014/main" id="{202B64DF-72C1-8828-38C7-221D53FBF7A7}"/>
                    </a:ext>
                  </a:extLst>
                </p14:cNvPr>
                <p14:cNvContentPartPr/>
                <p14:nvPr/>
              </p14:nvContentPartPr>
              <p14:xfrm>
                <a:off x="11191815" y="4384875"/>
                <a:ext cx="45360" cy="481680"/>
              </p14:xfrm>
            </p:contentPart>
          </mc:Choice>
          <mc:Fallback xmlns="">
            <p:pic>
              <p:nvPicPr>
                <p:cNvPr id="153" name="Ink 152">
                  <a:extLst>
                    <a:ext uri="{FF2B5EF4-FFF2-40B4-BE49-F238E27FC236}">
                      <a16:creationId xmlns:a16="http://schemas.microsoft.com/office/drawing/2014/main" id="{202B64DF-72C1-8828-38C7-221D53FBF7A7}"/>
                    </a:ext>
                  </a:extLst>
                </p:cNvPr>
                <p:cNvPicPr/>
                <p:nvPr/>
              </p:nvPicPr>
              <p:blipFill>
                <a:blip r:embed="rId112"/>
                <a:stretch>
                  <a:fillRect/>
                </a:stretch>
              </p:blipFill>
              <p:spPr>
                <a:xfrm>
                  <a:off x="11185695" y="4378755"/>
                  <a:ext cx="576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4" name="Ink 153">
                  <a:extLst>
                    <a:ext uri="{FF2B5EF4-FFF2-40B4-BE49-F238E27FC236}">
                      <a16:creationId xmlns:a16="http://schemas.microsoft.com/office/drawing/2014/main" id="{5FAF23D1-F35A-154F-DD75-7EA0BD5CAAC0}"/>
                    </a:ext>
                  </a:extLst>
                </p14:cNvPr>
                <p14:cNvContentPartPr/>
                <p14:nvPr/>
              </p14:nvContentPartPr>
              <p14:xfrm>
                <a:off x="11286855" y="4421595"/>
                <a:ext cx="10440" cy="751320"/>
              </p14:xfrm>
            </p:contentPart>
          </mc:Choice>
          <mc:Fallback xmlns="">
            <p:pic>
              <p:nvPicPr>
                <p:cNvPr id="154" name="Ink 153">
                  <a:extLst>
                    <a:ext uri="{FF2B5EF4-FFF2-40B4-BE49-F238E27FC236}">
                      <a16:creationId xmlns:a16="http://schemas.microsoft.com/office/drawing/2014/main" id="{5FAF23D1-F35A-154F-DD75-7EA0BD5CAAC0}"/>
                    </a:ext>
                  </a:extLst>
                </p:cNvPr>
                <p:cNvPicPr/>
                <p:nvPr/>
              </p:nvPicPr>
              <p:blipFill>
                <a:blip r:embed="rId114"/>
                <a:stretch>
                  <a:fillRect/>
                </a:stretch>
              </p:blipFill>
              <p:spPr>
                <a:xfrm>
                  <a:off x="11280735" y="4415475"/>
                  <a:ext cx="2268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5" name="Ink 154">
                  <a:extLst>
                    <a:ext uri="{FF2B5EF4-FFF2-40B4-BE49-F238E27FC236}">
                      <a16:creationId xmlns:a16="http://schemas.microsoft.com/office/drawing/2014/main" id="{FC667DED-90B0-AC51-0CCC-9DA4690C55A2}"/>
                    </a:ext>
                  </a:extLst>
                </p14:cNvPr>
                <p14:cNvContentPartPr/>
                <p14:nvPr/>
              </p14:nvContentPartPr>
              <p14:xfrm>
                <a:off x="11372895" y="4495755"/>
                <a:ext cx="360" cy="650520"/>
              </p14:xfrm>
            </p:contentPart>
          </mc:Choice>
          <mc:Fallback xmlns="">
            <p:pic>
              <p:nvPicPr>
                <p:cNvPr id="155" name="Ink 154">
                  <a:extLst>
                    <a:ext uri="{FF2B5EF4-FFF2-40B4-BE49-F238E27FC236}">
                      <a16:creationId xmlns:a16="http://schemas.microsoft.com/office/drawing/2014/main" id="{FC667DED-90B0-AC51-0CCC-9DA4690C55A2}"/>
                    </a:ext>
                  </a:extLst>
                </p:cNvPr>
                <p:cNvPicPr/>
                <p:nvPr/>
              </p:nvPicPr>
              <p:blipFill>
                <a:blip r:embed="rId116"/>
                <a:stretch>
                  <a:fillRect/>
                </a:stretch>
              </p:blipFill>
              <p:spPr>
                <a:xfrm>
                  <a:off x="11366775" y="4489635"/>
                  <a:ext cx="1260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7" name="Ink 156">
                  <a:extLst>
                    <a:ext uri="{FF2B5EF4-FFF2-40B4-BE49-F238E27FC236}">
                      <a16:creationId xmlns:a16="http://schemas.microsoft.com/office/drawing/2014/main" id="{10C5181C-3C2A-378C-46EE-1198546CE30B}"/>
                    </a:ext>
                  </a:extLst>
                </p14:cNvPr>
                <p14:cNvContentPartPr/>
                <p14:nvPr/>
              </p14:nvContentPartPr>
              <p14:xfrm>
                <a:off x="11458575" y="4522395"/>
                <a:ext cx="6120" cy="404280"/>
              </p14:xfrm>
            </p:contentPart>
          </mc:Choice>
          <mc:Fallback xmlns="">
            <p:pic>
              <p:nvPicPr>
                <p:cNvPr id="157" name="Ink 156">
                  <a:extLst>
                    <a:ext uri="{FF2B5EF4-FFF2-40B4-BE49-F238E27FC236}">
                      <a16:creationId xmlns:a16="http://schemas.microsoft.com/office/drawing/2014/main" id="{10C5181C-3C2A-378C-46EE-1198546CE30B}"/>
                    </a:ext>
                  </a:extLst>
                </p:cNvPr>
                <p:cNvPicPr/>
                <p:nvPr/>
              </p:nvPicPr>
              <p:blipFill>
                <a:blip r:embed="rId118"/>
                <a:stretch>
                  <a:fillRect/>
                </a:stretch>
              </p:blipFill>
              <p:spPr>
                <a:xfrm>
                  <a:off x="11452072" y="4516275"/>
                  <a:ext cx="19125"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8" name="Ink 157">
                  <a:extLst>
                    <a:ext uri="{FF2B5EF4-FFF2-40B4-BE49-F238E27FC236}">
                      <a16:creationId xmlns:a16="http://schemas.microsoft.com/office/drawing/2014/main" id="{7B054C05-640E-D843-058F-8AFD4051F7C9}"/>
                    </a:ext>
                  </a:extLst>
                </p14:cNvPr>
                <p14:cNvContentPartPr/>
                <p14:nvPr/>
              </p14:nvContentPartPr>
              <p14:xfrm>
                <a:off x="11525175" y="4554435"/>
                <a:ext cx="29520" cy="491760"/>
              </p14:xfrm>
            </p:contentPart>
          </mc:Choice>
          <mc:Fallback xmlns="">
            <p:pic>
              <p:nvPicPr>
                <p:cNvPr id="158" name="Ink 157">
                  <a:extLst>
                    <a:ext uri="{FF2B5EF4-FFF2-40B4-BE49-F238E27FC236}">
                      <a16:creationId xmlns:a16="http://schemas.microsoft.com/office/drawing/2014/main" id="{7B054C05-640E-D843-058F-8AFD4051F7C9}"/>
                    </a:ext>
                  </a:extLst>
                </p:cNvPr>
                <p:cNvPicPr/>
                <p:nvPr/>
              </p:nvPicPr>
              <p:blipFill>
                <a:blip r:embed="rId120"/>
                <a:stretch>
                  <a:fillRect/>
                </a:stretch>
              </p:blipFill>
              <p:spPr>
                <a:xfrm>
                  <a:off x="11519055" y="4548315"/>
                  <a:ext cx="417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9" name="Ink 158">
                  <a:extLst>
                    <a:ext uri="{FF2B5EF4-FFF2-40B4-BE49-F238E27FC236}">
                      <a16:creationId xmlns:a16="http://schemas.microsoft.com/office/drawing/2014/main" id="{C4FAC002-222A-EC63-8224-F6A1961607B9}"/>
                    </a:ext>
                  </a:extLst>
                </p14:cNvPr>
                <p14:cNvContentPartPr/>
                <p14:nvPr/>
              </p14:nvContentPartPr>
              <p14:xfrm>
                <a:off x="11639655" y="4662075"/>
                <a:ext cx="45000" cy="639360"/>
              </p14:xfrm>
            </p:contentPart>
          </mc:Choice>
          <mc:Fallback xmlns="">
            <p:pic>
              <p:nvPicPr>
                <p:cNvPr id="159" name="Ink 158">
                  <a:extLst>
                    <a:ext uri="{FF2B5EF4-FFF2-40B4-BE49-F238E27FC236}">
                      <a16:creationId xmlns:a16="http://schemas.microsoft.com/office/drawing/2014/main" id="{C4FAC002-222A-EC63-8224-F6A1961607B9}"/>
                    </a:ext>
                  </a:extLst>
                </p:cNvPr>
                <p:cNvPicPr/>
                <p:nvPr/>
              </p:nvPicPr>
              <p:blipFill>
                <a:blip r:embed="rId122"/>
                <a:stretch>
                  <a:fillRect/>
                </a:stretch>
              </p:blipFill>
              <p:spPr>
                <a:xfrm>
                  <a:off x="11633535" y="4655958"/>
                  <a:ext cx="57240" cy="651593"/>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0" name="Ink 159">
                  <a:extLst>
                    <a:ext uri="{FF2B5EF4-FFF2-40B4-BE49-F238E27FC236}">
                      <a16:creationId xmlns:a16="http://schemas.microsoft.com/office/drawing/2014/main" id="{F67D5A90-74D6-0908-69D0-75495EE19979}"/>
                    </a:ext>
                  </a:extLst>
                </p14:cNvPr>
                <p14:cNvContentPartPr/>
                <p14:nvPr/>
              </p14:nvContentPartPr>
              <p14:xfrm>
                <a:off x="11763135" y="4826235"/>
                <a:ext cx="360" cy="757080"/>
              </p14:xfrm>
            </p:contentPart>
          </mc:Choice>
          <mc:Fallback xmlns="">
            <p:pic>
              <p:nvPicPr>
                <p:cNvPr id="160" name="Ink 159">
                  <a:extLst>
                    <a:ext uri="{FF2B5EF4-FFF2-40B4-BE49-F238E27FC236}">
                      <a16:creationId xmlns:a16="http://schemas.microsoft.com/office/drawing/2014/main" id="{F67D5A90-74D6-0908-69D0-75495EE19979}"/>
                    </a:ext>
                  </a:extLst>
                </p:cNvPr>
                <p:cNvPicPr/>
                <p:nvPr/>
              </p:nvPicPr>
              <p:blipFill>
                <a:blip r:embed="rId124"/>
                <a:stretch>
                  <a:fillRect/>
                </a:stretch>
              </p:blipFill>
              <p:spPr>
                <a:xfrm>
                  <a:off x="11757015" y="4820115"/>
                  <a:ext cx="1260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2" name="Ink 161">
                  <a:extLst>
                    <a:ext uri="{FF2B5EF4-FFF2-40B4-BE49-F238E27FC236}">
                      <a16:creationId xmlns:a16="http://schemas.microsoft.com/office/drawing/2014/main" id="{A1F31DEB-1404-3643-6975-EC33BB37E6FF}"/>
                    </a:ext>
                  </a:extLst>
                </p14:cNvPr>
                <p14:cNvContentPartPr/>
                <p14:nvPr/>
              </p14:nvContentPartPr>
              <p14:xfrm>
                <a:off x="11839455" y="4888875"/>
                <a:ext cx="10080" cy="723600"/>
              </p14:xfrm>
            </p:contentPart>
          </mc:Choice>
          <mc:Fallback xmlns="">
            <p:pic>
              <p:nvPicPr>
                <p:cNvPr id="162" name="Ink 161">
                  <a:extLst>
                    <a:ext uri="{FF2B5EF4-FFF2-40B4-BE49-F238E27FC236}">
                      <a16:creationId xmlns:a16="http://schemas.microsoft.com/office/drawing/2014/main" id="{A1F31DEB-1404-3643-6975-EC33BB37E6FF}"/>
                    </a:ext>
                  </a:extLst>
                </p:cNvPr>
                <p:cNvPicPr/>
                <p:nvPr/>
              </p:nvPicPr>
              <p:blipFill>
                <a:blip r:embed="rId126"/>
                <a:stretch>
                  <a:fillRect/>
                </a:stretch>
              </p:blipFill>
              <p:spPr>
                <a:xfrm>
                  <a:off x="11833108" y="4882755"/>
                  <a:ext cx="22773"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3" name="Ink 162">
                  <a:extLst>
                    <a:ext uri="{FF2B5EF4-FFF2-40B4-BE49-F238E27FC236}">
                      <a16:creationId xmlns:a16="http://schemas.microsoft.com/office/drawing/2014/main" id="{CD29A8F5-3AC8-4F02-6028-5CC6E2D94B34}"/>
                    </a:ext>
                  </a:extLst>
                </p14:cNvPr>
                <p14:cNvContentPartPr/>
                <p14:nvPr/>
              </p14:nvContentPartPr>
              <p14:xfrm>
                <a:off x="11934495" y="4893915"/>
                <a:ext cx="20520" cy="643320"/>
              </p14:xfrm>
            </p:contentPart>
          </mc:Choice>
          <mc:Fallback xmlns="">
            <p:pic>
              <p:nvPicPr>
                <p:cNvPr id="163" name="Ink 162">
                  <a:extLst>
                    <a:ext uri="{FF2B5EF4-FFF2-40B4-BE49-F238E27FC236}">
                      <a16:creationId xmlns:a16="http://schemas.microsoft.com/office/drawing/2014/main" id="{CD29A8F5-3AC8-4F02-6028-5CC6E2D94B34}"/>
                    </a:ext>
                  </a:extLst>
                </p:cNvPr>
                <p:cNvPicPr/>
                <p:nvPr/>
              </p:nvPicPr>
              <p:blipFill>
                <a:blip r:embed="rId128"/>
                <a:stretch>
                  <a:fillRect/>
                </a:stretch>
              </p:blipFill>
              <p:spPr>
                <a:xfrm>
                  <a:off x="11928481" y="4887795"/>
                  <a:ext cx="32549"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4" name="Ink 163">
                  <a:extLst>
                    <a:ext uri="{FF2B5EF4-FFF2-40B4-BE49-F238E27FC236}">
                      <a16:creationId xmlns:a16="http://schemas.microsoft.com/office/drawing/2014/main" id="{7AF72C62-95E3-1D92-158C-5E2018973684}"/>
                    </a:ext>
                  </a:extLst>
                </p14:cNvPr>
                <p14:cNvContentPartPr/>
                <p14:nvPr/>
              </p14:nvContentPartPr>
              <p14:xfrm>
                <a:off x="12020175" y="4933515"/>
                <a:ext cx="12240" cy="321840"/>
              </p14:xfrm>
            </p:contentPart>
          </mc:Choice>
          <mc:Fallback xmlns="">
            <p:pic>
              <p:nvPicPr>
                <p:cNvPr id="164" name="Ink 163">
                  <a:extLst>
                    <a:ext uri="{FF2B5EF4-FFF2-40B4-BE49-F238E27FC236}">
                      <a16:creationId xmlns:a16="http://schemas.microsoft.com/office/drawing/2014/main" id="{7AF72C62-95E3-1D92-158C-5E2018973684}"/>
                    </a:ext>
                  </a:extLst>
                </p:cNvPr>
                <p:cNvPicPr/>
                <p:nvPr/>
              </p:nvPicPr>
              <p:blipFill>
                <a:blip r:embed="rId130"/>
                <a:stretch>
                  <a:fillRect/>
                </a:stretch>
              </p:blipFill>
              <p:spPr>
                <a:xfrm>
                  <a:off x="12014055" y="4927395"/>
                  <a:ext cx="24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7" name="Ink 166">
                  <a:extLst>
                    <a:ext uri="{FF2B5EF4-FFF2-40B4-BE49-F238E27FC236}">
                      <a16:creationId xmlns:a16="http://schemas.microsoft.com/office/drawing/2014/main" id="{5A5792D9-60C3-DD25-377D-DEC144223586}"/>
                    </a:ext>
                  </a:extLst>
                </p14:cNvPr>
                <p14:cNvContentPartPr/>
                <p14:nvPr/>
              </p14:nvContentPartPr>
              <p14:xfrm>
                <a:off x="12096495" y="4837755"/>
                <a:ext cx="360" cy="476280"/>
              </p14:xfrm>
            </p:contentPart>
          </mc:Choice>
          <mc:Fallback xmlns="">
            <p:pic>
              <p:nvPicPr>
                <p:cNvPr id="167" name="Ink 166">
                  <a:extLst>
                    <a:ext uri="{FF2B5EF4-FFF2-40B4-BE49-F238E27FC236}">
                      <a16:creationId xmlns:a16="http://schemas.microsoft.com/office/drawing/2014/main" id="{5A5792D9-60C3-DD25-377D-DEC144223586}"/>
                    </a:ext>
                  </a:extLst>
                </p:cNvPr>
                <p:cNvPicPr/>
                <p:nvPr/>
              </p:nvPicPr>
              <p:blipFill>
                <a:blip r:embed="rId132"/>
                <a:stretch>
                  <a:fillRect/>
                </a:stretch>
              </p:blipFill>
              <p:spPr>
                <a:xfrm>
                  <a:off x="12090375" y="4831630"/>
                  <a:ext cx="12600" cy="488529"/>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 name="Ink 167">
                  <a:extLst>
                    <a:ext uri="{FF2B5EF4-FFF2-40B4-BE49-F238E27FC236}">
                      <a16:creationId xmlns:a16="http://schemas.microsoft.com/office/drawing/2014/main" id="{09DBE622-E632-A0A5-8EEA-2B30FCAC7647}"/>
                    </a:ext>
                  </a:extLst>
                </p14:cNvPr>
                <p14:cNvContentPartPr/>
                <p14:nvPr/>
              </p14:nvContentPartPr>
              <p14:xfrm>
                <a:off x="12163455" y="4817235"/>
                <a:ext cx="41040" cy="340920"/>
              </p14:xfrm>
            </p:contentPart>
          </mc:Choice>
          <mc:Fallback xmlns="">
            <p:pic>
              <p:nvPicPr>
                <p:cNvPr id="168" name="Ink 167">
                  <a:extLst>
                    <a:ext uri="{FF2B5EF4-FFF2-40B4-BE49-F238E27FC236}">
                      <a16:creationId xmlns:a16="http://schemas.microsoft.com/office/drawing/2014/main" id="{09DBE622-E632-A0A5-8EEA-2B30FCAC7647}"/>
                    </a:ext>
                  </a:extLst>
                </p:cNvPr>
                <p:cNvPicPr/>
                <p:nvPr/>
              </p:nvPicPr>
              <p:blipFill>
                <a:blip r:embed="rId134"/>
                <a:stretch>
                  <a:fillRect/>
                </a:stretch>
              </p:blipFill>
              <p:spPr>
                <a:xfrm>
                  <a:off x="12157335" y="4811115"/>
                  <a:ext cx="53280" cy="353160"/>
                </a:xfrm>
                <a:prstGeom prst="rect">
                  <a:avLst/>
                </a:prstGeom>
              </p:spPr>
            </p:pic>
          </mc:Fallback>
        </mc:AlternateContent>
      </p:grpSp>
      <p:grpSp>
        <p:nvGrpSpPr>
          <p:cNvPr id="9" name="Group 8">
            <a:extLst>
              <a:ext uri="{FF2B5EF4-FFF2-40B4-BE49-F238E27FC236}">
                <a16:creationId xmlns:a16="http://schemas.microsoft.com/office/drawing/2014/main" id="{6D358B89-01DA-0877-0136-7BF733E7FCE7}"/>
              </a:ext>
            </a:extLst>
          </p:cNvPr>
          <p:cNvGrpSpPr/>
          <p:nvPr/>
        </p:nvGrpSpPr>
        <p:grpSpPr>
          <a:xfrm>
            <a:off x="-614148" y="2967349"/>
            <a:ext cx="1901153" cy="1698070"/>
            <a:chOff x="2276605" y="4901737"/>
            <a:chExt cx="1901153" cy="1698070"/>
          </a:xfrm>
        </p:grpSpPr>
        <p:pic>
          <p:nvPicPr>
            <p:cNvPr id="42" name="Picture 41" descr="A pixelated ship with masts&#10;&#10;AI-generated content may be incorrect.">
              <a:extLst>
                <a:ext uri="{FF2B5EF4-FFF2-40B4-BE49-F238E27FC236}">
                  <a16:creationId xmlns:a16="http://schemas.microsoft.com/office/drawing/2014/main" id="{F4DD6096-B4F8-3C13-DC2B-6427CC84EB02}"/>
                </a:ext>
              </a:extLst>
            </p:cNvPr>
            <p:cNvPicPr>
              <a:picLocks noChangeAspect="1"/>
            </p:cNvPicPr>
            <p:nvPr/>
          </p:nvPicPr>
          <p:blipFill>
            <a:blip r:embed="rId1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6605" y="4901737"/>
              <a:ext cx="1698070" cy="1698070"/>
            </a:xfrm>
            <a:prstGeom prst="rect">
              <a:avLst/>
            </a:prstGeom>
          </p:spPr>
        </p:pic>
        <p:grpSp>
          <p:nvGrpSpPr>
            <p:cNvPr id="7" name="Group 6">
              <a:extLst>
                <a:ext uri="{FF2B5EF4-FFF2-40B4-BE49-F238E27FC236}">
                  <a16:creationId xmlns:a16="http://schemas.microsoft.com/office/drawing/2014/main" id="{369FBBDA-D71B-8AEE-BDD8-CEFD0BE4F052}"/>
                </a:ext>
              </a:extLst>
            </p:cNvPr>
            <p:cNvGrpSpPr/>
            <p:nvPr/>
          </p:nvGrpSpPr>
          <p:grpSpPr>
            <a:xfrm>
              <a:off x="3504558" y="5156153"/>
              <a:ext cx="673200" cy="384120"/>
              <a:chOff x="3504558" y="5156153"/>
              <a:chExt cx="673200" cy="384120"/>
            </a:xfrm>
          </p:grpSpPr>
          <mc:AlternateContent xmlns:mc="http://schemas.openxmlformats.org/markup-compatibility/2006" xmlns:p14="http://schemas.microsoft.com/office/powerpoint/2010/main">
            <mc:Choice Requires="p14">
              <p:contentPart p14:bwMode="auto" r:id="rId136">
                <p14:nvContentPartPr>
                  <p14:cNvPr id="51" name="Ink 50">
                    <a:extLst>
                      <a:ext uri="{FF2B5EF4-FFF2-40B4-BE49-F238E27FC236}">
                        <a16:creationId xmlns:a16="http://schemas.microsoft.com/office/drawing/2014/main" id="{BEEA4F91-E07C-95AA-2466-BDFC83E6A05F}"/>
                      </a:ext>
                    </a:extLst>
                  </p14:cNvPr>
                  <p14:cNvContentPartPr/>
                  <p14:nvPr/>
                </p14:nvContentPartPr>
                <p14:xfrm>
                  <a:off x="3504558" y="5397713"/>
                  <a:ext cx="162720" cy="142560"/>
                </p14:xfrm>
              </p:contentPart>
            </mc:Choice>
            <mc:Fallback xmlns="">
              <p:pic>
                <p:nvPicPr>
                  <p:cNvPr id="51" name="Ink 50">
                    <a:extLst>
                      <a:ext uri="{FF2B5EF4-FFF2-40B4-BE49-F238E27FC236}">
                        <a16:creationId xmlns:a16="http://schemas.microsoft.com/office/drawing/2014/main" id="{BEEA4F91-E07C-95AA-2466-BDFC83E6A05F}"/>
                      </a:ext>
                    </a:extLst>
                  </p:cNvPr>
                  <p:cNvPicPr/>
                  <p:nvPr/>
                </p:nvPicPr>
                <p:blipFill>
                  <a:blip r:embed="rId137"/>
                  <a:stretch>
                    <a:fillRect/>
                  </a:stretch>
                </p:blipFill>
                <p:spPr>
                  <a:xfrm>
                    <a:off x="3495558" y="5388713"/>
                    <a:ext cx="180360" cy="160200"/>
                  </a:xfrm>
                  <a:prstGeom prst="rect">
                    <a:avLst/>
                  </a:prstGeom>
                </p:spPr>
              </p:pic>
            </mc:Fallback>
          </mc:AlternateContent>
          <p:grpSp>
            <p:nvGrpSpPr>
              <p:cNvPr id="57" name="Group 56">
                <a:extLst>
                  <a:ext uri="{FF2B5EF4-FFF2-40B4-BE49-F238E27FC236}">
                    <a16:creationId xmlns:a16="http://schemas.microsoft.com/office/drawing/2014/main" id="{D2C1FEA3-2BE5-38A9-203B-9F00933B76DC}"/>
                  </a:ext>
                </a:extLst>
              </p:cNvPr>
              <p:cNvGrpSpPr/>
              <p:nvPr/>
            </p:nvGrpSpPr>
            <p:grpSpPr>
              <a:xfrm>
                <a:off x="3731718" y="5156153"/>
                <a:ext cx="446040" cy="144720"/>
                <a:chOff x="3731718" y="5156153"/>
                <a:chExt cx="446040" cy="144720"/>
              </a:xfrm>
            </p:grpSpPr>
            <mc:AlternateContent xmlns:mc="http://schemas.openxmlformats.org/markup-compatibility/2006" xmlns:p14="http://schemas.microsoft.com/office/powerpoint/2010/main">
              <mc:Choice Requires="p14">
                <p:contentPart p14:bwMode="auto" r:id="rId138">
                  <p14:nvContentPartPr>
                    <p14:cNvPr id="52" name="Ink 51">
                      <a:extLst>
                        <a:ext uri="{FF2B5EF4-FFF2-40B4-BE49-F238E27FC236}">
                          <a16:creationId xmlns:a16="http://schemas.microsoft.com/office/drawing/2014/main" id="{F0D45DAD-95DB-6436-AF3A-9E30CB3E1B02}"/>
                        </a:ext>
                      </a:extLst>
                    </p14:cNvPr>
                    <p14:cNvContentPartPr/>
                    <p14:nvPr/>
                  </p14:nvContentPartPr>
                  <p14:xfrm>
                    <a:off x="3754398" y="5187113"/>
                    <a:ext cx="360" cy="8640"/>
                  </p14:xfrm>
                </p:contentPart>
              </mc:Choice>
              <mc:Fallback xmlns="">
                <p:pic>
                  <p:nvPicPr>
                    <p:cNvPr id="52" name="Ink 51">
                      <a:extLst>
                        <a:ext uri="{FF2B5EF4-FFF2-40B4-BE49-F238E27FC236}">
                          <a16:creationId xmlns:a16="http://schemas.microsoft.com/office/drawing/2014/main" id="{F0D45DAD-95DB-6436-AF3A-9E30CB3E1B02}"/>
                        </a:ext>
                      </a:extLst>
                    </p:cNvPr>
                    <p:cNvPicPr/>
                    <p:nvPr/>
                  </p:nvPicPr>
                  <p:blipFill>
                    <a:blip r:embed="rId139"/>
                    <a:stretch>
                      <a:fillRect/>
                    </a:stretch>
                  </p:blipFill>
                  <p:spPr>
                    <a:xfrm>
                      <a:off x="3745398" y="5178113"/>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3" name="Ink 52">
                      <a:extLst>
                        <a:ext uri="{FF2B5EF4-FFF2-40B4-BE49-F238E27FC236}">
                          <a16:creationId xmlns:a16="http://schemas.microsoft.com/office/drawing/2014/main" id="{AF7E0E1F-9C46-1B40-75C0-2FB9FCE0D448}"/>
                        </a:ext>
                      </a:extLst>
                    </p14:cNvPr>
                    <p14:cNvContentPartPr/>
                    <p14:nvPr/>
                  </p14:nvContentPartPr>
                  <p14:xfrm>
                    <a:off x="3731718" y="5174153"/>
                    <a:ext cx="96120" cy="126000"/>
                  </p14:xfrm>
                </p:contentPart>
              </mc:Choice>
              <mc:Fallback xmlns="">
                <p:pic>
                  <p:nvPicPr>
                    <p:cNvPr id="53" name="Ink 52">
                      <a:extLst>
                        <a:ext uri="{FF2B5EF4-FFF2-40B4-BE49-F238E27FC236}">
                          <a16:creationId xmlns:a16="http://schemas.microsoft.com/office/drawing/2014/main" id="{AF7E0E1F-9C46-1B40-75C0-2FB9FCE0D448}"/>
                        </a:ext>
                      </a:extLst>
                    </p:cNvPr>
                    <p:cNvPicPr/>
                    <p:nvPr/>
                  </p:nvPicPr>
                  <p:blipFill>
                    <a:blip r:embed="rId141"/>
                    <a:stretch>
                      <a:fillRect/>
                    </a:stretch>
                  </p:blipFill>
                  <p:spPr>
                    <a:xfrm>
                      <a:off x="3722684" y="5165153"/>
                      <a:ext cx="113826"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 name="Ink 53">
                      <a:extLst>
                        <a:ext uri="{FF2B5EF4-FFF2-40B4-BE49-F238E27FC236}">
                          <a16:creationId xmlns:a16="http://schemas.microsoft.com/office/drawing/2014/main" id="{366796ED-39CF-50CF-5D60-FB8570FE9B20}"/>
                        </a:ext>
                      </a:extLst>
                    </p14:cNvPr>
                    <p14:cNvContentPartPr/>
                    <p14:nvPr/>
                  </p14:nvContentPartPr>
                  <p14:xfrm>
                    <a:off x="3850878" y="5214113"/>
                    <a:ext cx="101160" cy="86760"/>
                  </p14:xfrm>
                </p:contentPart>
              </mc:Choice>
              <mc:Fallback xmlns="">
                <p:pic>
                  <p:nvPicPr>
                    <p:cNvPr id="54" name="Ink 53">
                      <a:extLst>
                        <a:ext uri="{FF2B5EF4-FFF2-40B4-BE49-F238E27FC236}">
                          <a16:creationId xmlns:a16="http://schemas.microsoft.com/office/drawing/2014/main" id="{366796ED-39CF-50CF-5D60-FB8570FE9B20}"/>
                        </a:ext>
                      </a:extLst>
                    </p:cNvPr>
                    <p:cNvPicPr/>
                    <p:nvPr/>
                  </p:nvPicPr>
                  <p:blipFill>
                    <a:blip r:embed="rId143"/>
                    <a:stretch>
                      <a:fillRect/>
                    </a:stretch>
                  </p:blipFill>
                  <p:spPr>
                    <a:xfrm>
                      <a:off x="3841846" y="5205113"/>
                      <a:ext cx="118863"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5" name="Ink 54">
                      <a:extLst>
                        <a:ext uri="{FF2B5EF4-FFF2-40B4-BE49-F238E27FC236}">
                          <a16:creationId xmlns:a16="http://schemas.microsoft.com/office/drawing/2014/main" id="{7B67B96B-E224-C8FB-E823-3C7B1F8F1202}"/>
                        </a:ext>
                      </a:extLst>
                    </p14:cNvPr>
                    <p14:cNvContentPartPr/>
                    <p14:nvPr/>
                  </p14:nvContentPartPr>
                  <p14:xfrm>
                    <a:off x="3946998" y="5179913"/>
                    <a:ext cx="55080" cy="117720"/>
                  </p14:xfrm>
                </p:contentPart>
              </mc:Choice>
              <mc:Fallback xmlns="">
                <p:pic>
                  <p:nvPicPr>
                    <p:cNvPr id="55" name="Ink 54">
                      <a:extLst>
                        <a:ext uri="{FF2B5EF4-FFF2-40B4-BE49-F238E27FC236}">
                          <a16:creationId xmlns:a16="http://schemas.microsoft.com/office/drawing/2014/main" id="{7B67B96B-E224-C8FB-E823-3C7B1F8F1202}"/>
                        </a:ext>
                      </a:extLst>
                    </p:cNvPr>
                    <p:cNvPicPr/>
                    <p:nvPr/>
                  </p:nvPicPr>
                  <p:blipFill>
                    <a:blip r:embed="rId145"/>
                    <a:stretch>
                      <a:fillRect/>
                    </a:stretch>
                  </p:blipFill>
                  <p:spPr>
                    <a:xfrm>
                      <a:off x="3937998" y="5170913"/>
                      <a:ext cx="72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6" name="Ink 55">
                      <a:extLst>
                        <a:ext uri="{FF2B5EF4-FFF2-40B4-BE49-F238E27FC236}">
                          <a16:creationId xmlns:a16="http://schemas.microsoft.com/office/drawing/2014/main" id="{C5D67E1F-A0C9-D165-7B59-BCDE34EE2F24}"/>
                        </a:ext>
                      </a:extLst>
                    </p14:cNvPr>
                    <p14:cNvContentPartPr/>
                    <p14:nvPr/>
                  </p14:nvContentPartPr>
                  <p14:xfrm>
                    <a:off x="4053918" y="5156153"/>
                    <a:ext cx="123840" cy="130680"/>
                  </p14:xfrm>
                </p:contentPart>
              </mc:Choice>
              <mc:Fallback xmlns="">
                <p:pic>
                  <p:nvPicPr>
                    <p:cNvPr id="56" name="Ink 55">
                      <a:extLst>
                        <a:ext uri="{FF2B5EF4-FFF2-40B4-BE49-F238E27FC236}">
                          <a16:creationId xmlns:a16="http://schemas.microsoft.com/office/drawing/2014/main" id="{C5D67E1F-A0C9-D165-7B59-BCDE34EE2F24}"/>
                        </a:ext>
                      </a:extLst>
                    </p:cNvPr>
                    <p:cNvPicPr/>
                    <p:nvPr/>
                  </p:nvPicPr>
                  <p:blipFill>
                    <a:blip r:embed="rId147"/>
                    <a:stretch>
                      <a:fillRect/>
                    </a:stretch>
                  </p:blipFill>
                  <p:spPr>
                    <a:xfrm>
                      <a:off x="4044918" y="5147153"/>
                      <a:ext cx="141480" cy="148320"/>
                    </a:xfrm>
                    <a:prstGeom prst="rect">
                      <a:avLst/>
                    </a:prstGeom>
                  </p:spPr>
                </p:pic>
              </mc:Fallback>
            </mc:AlternateContent>
          </p:grpSp>
        </p:grpSp>
        <p:grpSp>
          <p:nvGrpSpPr>
            <p:cNvPr id="26" name="Group 25">
              <a:extLst>
                <a:ext uri="{FF2B5EF4-FFF2-40B4-BE49-F238E27FC236}">
                  <a16:creationId xmlns:a16="http://schemas.microsoft.com/office/drawing/2014/main" id="{80B40976-B86C-259B-108A-1840EEC1304E}"/>
                </a:ext>
              </a:extLst>
            </p:cNvPr>
            <p:cNvGrpSpPr/>
            <p:nvPr/>
          </p:nvGrpSpPr>
          <p:grpSpPr>
            <a:xfrm>
              <a:off x="2327545" y="6307724"/>
              <a:ext cx="1074240" cy="176400"/>
              <a:chOff x="2327545" y="6307724"/>
              <a:chExt cx="1074240" cy="176400"/>
            </a:xfrm>
          </p:grpSpPr>
          <mc:AlternateContent xmlns:mc="http://schemas.openxmlformats.org/markup-compatibility/2006" xmlns:p14="http://schemas.microsoft.com/office/powerpoint/2010/main">
            <mc:Choice Requires="p14">
              <p:contentPart p14:bwMode="auto" r:id="rId148">
                <p14:nvContentPartPr>
                  <p14:cNvPr id="20" name="Ink 19">
                    <a:extLst>
                      <a:ext uri="{FF2B5EF4-FFF2-40B4-BE49-F238E27FC236}">
                        <a16:creationId xmlns:a16="http://schemas.microsoft.com/office/drawing/2014/main" id="{396F5B8B-9AE9-0BA7-521C-5CFF4983CBE9}"/>
                      </a:ext>
                    </a:extLst>
                  </p14:cNvPr>
                  <p14:cNvContentPartPr/>
                  <p14:nvPr/>
                </p14:nvContentPartPr>
                <p14:xfrm>
                  <a:off x="2327545" y="6357044"/>
                  <a:ext cx="276120" cy="79200"/>
                </p14:xfrm>
              </p:contentPart>
            </mc:Choice>
            <mc:Fallback xmlns="">
              <p:pic>
                <p:nvPicPr>
                  <p:cNvPr id="20" name="Ink 19">
                    <a:extLst>
                      <a:ext uri="{FF2B5EF4-FFF2-40B4-BE49-F238E27FC236}">
                        <a16:creationId xmlns:a16="http://schemas.microsoft.com/office/drawing/2014/main" id="{396F5B8B-9AE9-0BA7-521C-5CFF4983CBE9}"/>
                      </a:ext>
                    </a:extLst>
                  </p:cNvPr>
                  <p:cNvPicPr/>
                  <p:nvPr/>
                </p:nvPicPr>
                <p:blipFill>
                  <a:blip r:embed="rId149"/>
                  <a:stretch>
                    <a:fillRect/>
                  </a:stretch>
                </p:blipFill>
                <p:spPr>
                  <a:xfrm>
                    <a:off x="2321425" y="6350924"/>
                    <a:ext cx="28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 name="Ink 20">
                    <a:extLst>
                      <a:ext uri="{FF2B5EF4-FFF2-40B4-BE49-F238E27FC236}">
                        <a16:creationId xmlns:a16="http://schemas.microsoft.com/office/drawing/2014/main" id="{B5A348A0-7CB9-0015-E570-DCF9232D3613}"/>
                      </a:ext>
                    </a:extLst>
                  </p14:cNvPr>
                  <p14:cNvContentPartPr/>
                  <p14:nvPr/>
                </p14:nvContentPartPr>
                <p14:xfrm>
                  <a:off x="2434105" y="6340844"/>
                  <a:ext cx="380520" cy="143280"/>
                </p14:xfrm>
              </p:contentPart>
            </mc:Choice>
            <mc:Fallback xmlns="">
              <p:pic>
                <p:nvPicPr>
                  <p:cNvPr id="21" name="Ink 20">
                    <a:extLst>
                      <a:ext uri="{FF2B5EF4-FFF2-40B4-BE49-F238E27FC236}">
                        <a16:creationId xmlns:a16="http://schemas.microsoft.com/office/drawing/2014/main" id="{B5A348A0-7CB9-0015-E570-DCF9232D3613}"/>
                      </a:ext>
                    </a:extLst>
                  </p:cNvPr>
                  <p:cNvPicPr/>
                  <p:nvPr/>
                </p:nvPicPr>
                <p:blipFill>
                  <a:blip r:embed="rId151"/>
                  <a:stretch>
                    <a:fillRect/>
                  </a:stretch>
                </p:blipFill>
                <p:spPr>
                  <a:xfrm>
                    <a:off x="2427985" y="6334724"/>
                    <a:ext cx="392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Ink 21">
                    <a:extLst>
                      <a:ext uri="{FF2B5EF4-FFF2-40B4-BE49-F238E27FC236}">
                        <a16:creationId xmlns:a16="http://schemas.microsoft.com/office/drawing/2014/main" id="{7FA16EC3-5EB2-A386-64D7-8D3A03BD7136}"/>
                      </a:ext>
                    </a:extLst>
                  </p14:cNvPr>
                  <p14:cNvContentPartPr/>
                  <p14:nvPr/>
                </p14:nvContentPartPr>
                <p14:xfrm>
                  <a:off x="2624545" y="6323924"/>
                  <a:ext cx="400680" cy="160200"/>
                </p14:xfrm>
              </p:contentPart>
            </mc:Choice>
            <mc:Fallback xmlns="">
              <p:pic>
                <p:nvPicPr>
                  <p:cNvPr id="22" name="Ink 21">
                    <a:extLst>
                      <a:ext uri="{FF2B5EF4-FFF2-40B4-BE49-F238E27FC236}">
                        <a16:creationId xmlns:a16="http://schemas.microsoft.com/office/drawing/2014/main" id="{7FA16EC3-5EB2-A386-64D7-8D3A03BD7136}"/>
                      </a:ext>
                    </a:extLst>
                  </p:cNvPr>
                  <p:cNvPicPr/>
                  <p:nvPr/>
                </p:nvPicPr>
                <p:blipFill>
                  <a:blip r:embed="rId153"/>
                  <a:stretch>
                    <a:fillRect/>
                  </a:stretch>
                </p:blipFill>
                <p:spPr>
                  <a:xfrm>
                    <a:off x="2618419" y="6317804"/>
                    <a:ext cx="412931"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 name="Ink 22">
                    <a:extLst>
                      <a:ext uri="{FF2B5EF4-FFF2-40B4-BE49-F238E27FC236}">
                        <a16:creationId xmlns:a16="http://schemas.microsoft.com/office/drawing/2014/main" id="{2A48D848-5589-1735-02C7-E56752D387B5}"/>
                      </a:ext>
                    </a:extLst>
                  </p14:cNvPr>
                  <p14:cNvContentPartPr/>
                  <p14:nvPr/>
                </p14:nvContentPartPr>
                <p14:xfrm>
                  <a:off x="2823265" y="6307724"/>
                  <a:ext cx="352440" cy="129960"/>
                </p14:xfrm>
              </p:contentPart>
            </mc:Choice>
            <mc:Fallback xmlns="">
              <p:pic>
                <p:nvPicPr>
                  <p:cNvPr id="23" name="Ink 22">
                    <a:extLst>
                      <a:ext uri="{FF2B5EF4-FFF2-40B4-BE49-F238E27FC236}">
                        <a16:creationId xmlns:a16="http://schemas.microsoft.com/office/drawing/2014/main" id="{2A48D848-5589-1735-02C7-E56752D387B5}"/>
                      </a:ext>
                    </a:extLst>
                  </p:cNvPr>
                  <p:cNvPicPr/>
                  <p:nvPr/>
                </p:nvPicPr>
                <p:blipFill>
                  <a:blip r:embed="rId155"/>
                  <a:stretch>
                    <a:fillRect/>
                  </a:stretch>
                </p:blipFill>
                <p:spPr>
                  <a:xfrm>
                    <a:off x="2817145" y="6301604"/>
                    <a:ext cx="364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 name="Ink 23">
                    <a:extLst>
                      <a:ext uri="{FF2B5EF4-FFF2-40B4-BE49-F238E27FC236}">
                        <a16:creationId xmlns:a16="http://schemas.microsoft.com/office/drawing/2014/main" id="{4AC78A33-DCEE-45AA-7B7F-449B474B29F7}"/>
                      </a:ext>
                    </a:extLst>
                  </p14:cNvPr>
                  <p14:cNvContentPartPr/>
                  <p14:nvPr/>
                </p14:nvContentPartPr>
                <p14:xfrm>
                  <a:off x="3004345" y="6333644"/>
                  <a:ext cx="286920" cy="91440"/>
                </p14:xfrm>
              </p:contentPart>
            </mc:Choice>
            <mc:Fallback xmlns="">
              <p:pic>
                <p:nvPicPr>
                  <p:cNvPr id="24" name="Ink 23">
                    <a:extLst>
                      <a:ext uri="{FF2B5EF4-FFF2-40B4-BE49-F238E27FC236}">
                        <a16:creationId xmlns:a16="http://schemas.microsoft.com/office/drawing/2014/main" id="{4AC78A33-DCEE-45AA-7B7F-449B474B29F7}"/>
                      </a:ext>
                    </a:extLst>
                  </p:cNvPr>
                  <p:cNvPicPr/>
                  <p:nvPr/>
                </p:nvPicPr>
                <p:blipFill>
                  <a:blip r:embed="rId157"/>
                  <a:stretch>
                    <a:fillRect/>
                  </a:stretch>
                </p:blipFill>
                <p:spPr>
                  <a:xfrm>
                    <a:off x="2998233" y="6327500"/>
                    <a:ext cx="299145" cy="103728"/>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5" name="Ink 24">
                    <a:extLst>
                      <a:ext uri="{FF2B5EF4-FFF2-40B4-BE49-F238E27FC236}">
                        <a16:creationId xmlns:a16="http://schemas.microsoft.com/office/drawing/2014/main" id="{376796EA-4820-8733-5320-3A692BC3249F}"/>
                      </a:ext>
                    </a:extLst>
                  </p14:cNvPr>
                  <p14:cNvContentPartPr/>
                  <p14:nvPr/>
                </p14:nvContentPartPr>
                <p14:xfrm>
                  <a:off x="3158425" y="6351284"/>
                  <a:ext cx="243360" cy="85320"/>
                </p14:xfrm>
              </p:contentPart>
            </mc:Choice>
            <mc:Fallback xmlns="">
              <p:pic>
                <p:nvPicPr>
                  <p:cNvPr id="25" name="Ink 24">
                    <a:extLst>
                      <a:ext uri="{FF2B5EF4-FFF2-40B4-BE49-F238E27FC236}">
                        <a16:creationId xmlns:a16="http://schemas.microsoft.com/office/drawing/2014/main" id="{376796EA-4820-8733-5320-3A692BC3249F}"/>
                      </a:ext>
                    </a:extLst>
                  </p:cNvPr>
                  <p:cNvPicPr/>
                  <p:nvPr/>
                </p:nvPicPr>
                <p:blipFill>
                  <a:blip r:embed="rId159"/>
                  <a:stretch>
                    <a:fillRect/>
                  </a:stretch>
                </p:blipFill>
                <p:spPr>
                  <a:xfrm>
                    <a:off x="3152305" y="6345164"/>
                    <a:ext cx="255600" cy="97560"/>
                  </a:xfrm>
                  <a:prstGeom prst="rect">
                    <a:avLst/>
                  </a:prstGeom>
                </p:spPr>
              </p:pic>
            </mc:Fallback>
          </mc:AlternateContent>
        </p:grpSp>
      </p:grpSp>
      <p:grpSp>
        <p:nvGrpSpPr>
          <p:cNvPr id="59" name="Group 58">
            <a:extLst>
              <a:ext uri="{FF2B5EF4-FFF2-40B4-BE49-F238E27FC236}">
                <a16:creationId xmlns:a16="http://schemas.microsoft.com/office/drawing/2014/main" id="{22DDB040-4AE7-F3FB-E08B-0D79D22686A8}"/>
              </a:ext>
            </a:extLst>
          </p:cNvPr>
          <p:cNvGrpSpPr/>
          <p:nvPr/>
        </p:nvGrpSpPr>
        <p:grpSpPr>
          <a:xfrm>
            <a:off x="9993955" y="3276283"/>
            <a:ext cx="1413720" cy="679680"/>
            <a:chOff x="9975025" y="5189204"/>
            <a:chExt cx="1413720" cy="679680"/>
          </a:xfrm>
        </p:grpSpPr>
        <mc:AlternateContent xmlns:mc="http://schemas.openxmlformats.org/markup-compatibility/2006" xmlns:p14="http://schemas.microsoft.com/office/powerpoint/2010/main">
          <mc:Choice Requires="p14">
            <p:contentPart p14:bwMode="auto" r:id="rId160">
              <p14:nvContentPartPr>
                <p14:cNvPr id="30" name="Ink 29">
                  <a:extLst>
                    <a:ext uri="{FF2B5EF4-FFF2-40B4-BE49-F238E27FC236}">
                      <a16:creationId xmlns:a16="http://schemas.microsoft.com/office/drawing/2014/main" id="{93DCB3BA-991C-69BF-0DBC-4C748E225FDD}"/>
                    </a:ext>
                  </a:extLst>
                </p14:cNvPr>
                <p14:cNvContentPartPr/>
                <p14:nvPr/>
              </p14:nvContentPartPr>
              <p14:xfrm>
                <a:off x="10212625" y="5237084"/>
                <a:ext cx="360" cy="195120"/>
              </p14:xfrm>
            </p:contentPart>
          </mc:Choice>
          <mc:Fallback xmlns="">
            <p:pic>
              <p:nvPicPr>
                <p:cNvPr id="30" name="Ink 29">
                  <a:extLst>
                    <a:ext uri="{FF2B5EF4-FFF2-40B4-BE49-F238E27FC236}">
                      <a16:creationId xmlns:a16="http://schemas.microsoft.com/office/drawing/2014/main" id="{93DCB3BA-991C-69BF-0DBC-4C748E225FDD}"/>
                    </a:ext>
                  </a:extLst>
                </p:cNvPr>
                <p:cNvPicPr/>
                <p:nvPr/>
              </p:nvPicPr>
              <p:blipFill>
                <a:blip r:embed="rId161"/>
                <a:stretch>
                  <a:fillRect/>
                </a:stretch>
              </p:blipFill>
              <p:spPr>
                <a:xfrm>
                  <a:off x="10206505" y="5230964"/>
                  <a:ext cx="12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1" name="Ink 30">
                  <a:extLst>
                    <a:ext uri="{FF2B5EF4-FFF2-40B4-BE49-F238E27FC236}">
                      <a16:creationId xmlns:a16="http://schemas.microsoft.com/office/drawing/2014/main" id="{A1B71377-48A8-72FE-BC7B-1D377ABB561B}"/>
                    </a:ext>
                  </a:extLst>
                </p14:cNvPr>
                <p14:cNvContentPartPr/>
                <p14:nvPr/>
              </p14:nvContentPartPr>
              <p14:xfrm>
                <a:off x="10269865" y="5297564"/>
                <a:ext cx="83520" cy="138240"/>
              </p14:xfrm>
            </p:contentPart>
          </mc:Choice>
          <mc:Fallback xmlns="">
            <p:pic>
              <p:nvPicPr>
                <p:cNvPr id="31" name="Ink 30">
                  <a:extLst>
                    <a:ext uri="{FF2B5EF4-FFF2-40B4-BE49-F238E27FC236}">
                      <a16:creationId xmlns:a16="http://schemas.microsoft.com/office/drawing/2014/main" id="{A1B71377-48A8-72FE-BC7B-1D377ABB561B}"/>
                    </a:ext>
                  </a:extLst>
                </p:cNvPr>
                <p:cNvPicPr/>
                <p:nvPr/>
              </p:nvPicPr>
              <p:blipFill>
                <a:blip r:embed="rId163"/>
                <a:stretch>
                  <a:fillRect/>
                </a:stretch>
              </p:blipFill>
              <p:spPr>
                <a:xfrm>
                  <a:off x="10263745" y="5291428"/>
                  <a:ext cx="95760" cy="150512"/>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2" name="Ink 31">
                  <a:extLst>
                    <a:ext uri="{FF2B5EF4-FFF2-40B4-BE49-F238E27FC236}">
                      <a16:creationId xmlns:a16="http://schemas.microsoft.com/office/drawing/2014/main" id="{8FB6DF14-14A1-1CA0-45FC-A50914B3D1E7}"/>
                    </a:ext>
                  </a:extLst>
                </p14:cNvPr>
                <p14:cNvContentPartPr/>
                <p14:nvPr/>
              </p14:nvContentPartPr>
              <p14:xfrm>
                <a:off x="10392625" y="5318444"/>
                <a:ext cx="129600" cy="108000"/>
              </p14:xfrm>
            </p:contentPart>
          </mc:Choice>
          <mc:Fallback xmlns="">
            <p:pic>
              <p:nvPicPr>
                <p:cNvPr id="32" name="Ink 31">
                  <a:extLst>
                    <a:ext uri="{FF2B5EF4-FFF2-40B4-BE49-F238E27FC236}">
                      <a16:creationId xmlns:a16="http://schemas.microsoft.com/office/drawing/2014/main" id="{8FB6DF14-14A1-1CA0-45FC-A50914B3D1E7}"/>
                    </a:ext>
                  </a:extLst>
                </p:cNvPr>
                <p:cNvPicPr/>
                <p:nvPr/>
              </p:nvPicPr>
              <p:blipFill>
                <a:blip r:embed="rId165"/>
                <a:stretch>
                  <a:fillRect/>
                </a:stretch>
              </p:blipFill>
              <p:spPr>
                <a:xfrm>
                  <a:off x="10386522" y="5312304"/>
                  <a:ext cx="141806" cy="120281"/>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3" name="Ink 32">
                  <a:extLst>
                    <a:ext uri="{FF2B5EF4-FFF2-40B4-BE49-F238E27FC236}">
                      <a16:creationId xmlns:a16="http://schemas.microsoft.com/office/drawing/2014/main" id="{42436160-D5E5-36E3-2EF1-06F47867F54B}"/>
                    </a:ext>
                  </a:extLst>
                </p14:cNvPr>
                <p14:cNvContentPartPr/>
                <p14:nvPr/>
              </p14:nvContentPartPr>
              <p14:xfrm>
                <a:off x="10512865" y="5219444"/>
                <a:ext cx="139320" cy="194400"/>
              </p14:xfrm>
            </p:contentPart>
          </mc:Choice>
          <mc:Fallback xmlns="">
            <p:pic>
              <p:nvPicPr>
                <p:cNvPr id="33" name="Ink 32">
                  <a:extLst>
                    <a:ext uri="{FF2B5EF4-FFF2-40B4-BE49-F238E27FC236}">
                      <a16:creationId xmlns:a16="http://schemas.microsoft.com/office/drawing/2014/main" id="{42436160-D5E5-36E3-2EF1-06F47867F54B}"/>
                    </a:ext>
                  </a:extLst>
                </p:cNvPr>
                <p:cNvPicPr/>
                <p:nvPr/>
              </p:nvPicPr>
              <p:blipFill>
                <a:blip r:embed="rId167"/>
                <a:stretch>
                  <a:fillRect/>
                </a:stretch>
              </p:blipFill>
              <p:spPr>
                <a:xfrm>
                  <a:off x="10506729" y="5213324"/>
                  <a:ext cx="151592"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4" name="Ink 33">
                  <a:extLst>
                    <a:ext uri="{FF2B5EF4-FFF2-40B4-BE49-F238E27FC236}">
                      <a16:creationId xmlns:a16="http://schemas.microsoft.com/office/drawing/2014/main" id="{26DE598C-FC02-D1E0-92ED-2450F9B820B1}"/>
                    </a:ext>
                  </a:extLst>
                </p14:cNvPr>
                <p14:cNvContentPartPr/>
                <p14:nvPr/>
              </p14:nvContentPartPr>
              <p14:xfrm>
                <a:off x="10680265" y="5268044"/>
                <a:ext cx="91800" cy="145800"/>
              </p14:xfrm>
            </p:contentPart>
          </mc:Choice>
          <mc:Fallback xmlns="">
            <p:pic>
              <p:nvPicPr>
                <p:cNvPr id="34" name="Ink 33">
                  <a:extLst>
                    <a:ext uri="{FF2B5EF4-FFF2-40B4-BE49-F238E27FC236}">
                      <a16:creationId xmlns:a16="http://schemas.microsoft.com/office/drawing/2014/main" id="{26DE598C-FC02-D1E0-92ED-2450F9B820B1}"/>
                    </a:ext>
                  </a:extLst>
                </p:cNvPr>
                <p:cNvPicPr/>
                <p:nvPr/>
              </p:nvPicPr>
              <p:blipFill>
                <a:blip r:embed="rId169"/>
                <a:stretch>
                  <a:fillRect/>
                </a:stretch>
              </p:blipFill>
              <p:spPr>
                <a:xfrm>
                  <a:off x="10674169" y="5261939"/>
                  <a:ext cx="103992" cy="15801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6" name="Ink 35">
                  <a:extLst>
                    <a:ext uri="{FF2B5EF4-FFF2-40B4-BE49-F238E27FC236}">
                      <a16:creationId xmlns:a16="http://schemas.microsoft.com/office/drawing/2014/main" id="{D1D4E0F5-5C35-6CB4-A420-E657B459EFAB}"/>
                    </a:ext>
                  </a:extLst>
                </p14:cNvPr>
                <p14:cNvContentPartPr/>
                <p14:nvPr/>
              </p14:nvContentPartPr>
              <p14:xfrm>
                <a:off x="10923985" y="5272724"/>
                <a:ext cx="109080" cy="187560"/>
              </p14:xfrm>
            </p:contentPart>
          </mc:Choice>
          <mc:Fallback xmlns="">
            <p:pic>
              <p:nvPicPr>
                <p:cNvPr id="36" name="Ink 35">
                  <a:extLst>
                    <a:ext uri="{FF2B5EF4-FFF2-40B4-BE49-F238E27FC236}">
                      <a16:creationId xmlns:a16="http://schemas.microsoft.com/office/drawing/2014/main" id="{D1D4E0F5-5C35-6CB4-A420-E657B459EFAB}"/>
                    </a:ext>
                  </a:extLst>
                </p:cNvPr>
                <p:cNvPicPr/>
                <p:nvPr/>
              </p:nvPicPr>
              <p:blipFill>
                <a:blip r:embed="rId171"/>
                <a:stretch>
                  <a:fillRect/>
                </a:stretch>
              </p:blipFill>
              <p:spPr>
                <a:xfrm>
                  <a:off x="10917845" y="5266616"/>
                  <a:ext cx="121361" cy="199777"/>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7" name="Ink 36">
                  <a:extLst>
                    <a:ext uri="{FF2B5EF4-FFF2-40B4-BE49-F238E27FC236}">
                      <a16:creationId xmlns:a16="http://schemas.microsoft.com/office/drawing/2014/main" id="{B66C5EC0-2608-2F9E-993A-74E1DAAEBFB5}"/>
                    </a:ext>
                  </a:extLst>
                </p14:cNvPr>
                <p14:cNvContentPartPr/>
                <p14:nvPr/>
              </p14:nvContentPartPr>
              <p14:xfrm>
                <a:off x="11055385" y="5189204"/>
                <a:ext cx="12960" cy="74160"/>
              </p14:xfrm>
            </p:contentPart>
          </mc:Choice>
          <mc:Fallback xmlns="">
            <p:pic>
              <p:nvPicPr>
                <p:cNvPr id="37" name="Ink 36">
                  <a:extLst>
                    <a:ext uri="{FF2B5EF4-FFF2-40B4-BE49-F238E27FC236}">
                      <a16:creationId xmlns:a16="http://schemas.microsoft.com/office/drawing/2014/main" id="{B66C5EC0-2608-2F9E-993A-74E1DAAEBFB5}"/>
                    </a:ext>
                  </a:extLst>
                </p:cNvPr>
                <p:cNvPicPr/>
                <p:nvPr/>
              </p:nvPicPr>
              <p:blipFill>
                <a:blip r:embed="rId173"/>
                <a:stretch>
                  <a:fillRect/>
                </a:stretch>
              </p:blipFill>
              <p:spPr>
                <a:xfrm>
                  <a:off x="11049265" y="5183054"/>
                  <a:ext cx="25200" cy="864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9" name="Ink 38">
                  <a:extLst>
                    <a:ext uri="{FF2B5EF4-FFF2-40B4-BE49-F238E27FC236}">
                      <a16:creationId xmlns:a16="http://schemas.microsoft.com/office/drawing/2014/main" id="{456BA1B2-FE6D-C50D-4E0A-19096343FF29}"/>
                    </a:ext>
                  </a:extLst>
                </p14:cNvPr>
                <p14:cNvContentPartPr/>
                <p14:nvPr/>
              </p14:nvContentPartPr>
              <p14:xfrm>
                <a:off x="9975025" y="5554964"/>
                <a:ext cx="360" cy="182160"/>
              </p14:xfrm>
            </p:contentPart>
          </mc:Choice>
          <mc:Fallback xmlns="">
            <p:pic>
              <p:nvPicPr>
                <p:cNvPr id="39" name="Ink 38">
                  <a:extLst>
                    <a:ext uri="{FF2B5EF4-FFF2-40B4-BE49-F238E27FC236}">
                      <a16:creationId xmlns:a16="http://schemas.microsoft.com/office/drawing/2014/main" id="{456BA1B2-FE6D-C50D-4E0A-19096343FF29}"/>
                    </a:ext>
                  </a:extLst>
                </p:cNvPr>
                <p:cNvPicPr/>
                <p:nvPr/>
              </p:nvPicPr>
              <p:blipFill>
                <a:blip r:embed="rId175"/>
                <a:stretch>
                  <a:fillRect/>
                </a:stretch>
              </p:blipFill>
              <p:spPr>
                <a:xfrm>
                  <a:off x="9968905" y="5548844"/>
                  <a:ext cx="12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0" name="Ink 39">
                  <a:extLst>
                    <a:ext uri="{FF2B5EF4-FFF2-40B4-BE49-F238E27FC236}">
                      <a16:creationId xmlns:a16="http://schemas.microsoft.com/office/drawing/2014/main" id="{50FBABC6-E354-12D8-DC4E-54C8E7684892}"/>
                    </a:ext>
                  </a:extLst>
                </p14:cNvPr>
                <p14:cNvContentPartPr/>
                <p14:nvPr/>
              </p14:nvContentPartPr>
              <p14:xfrm>
                <a:off x="10058185" y="5621204"/>
                <a:ext cx="36360" cy="103320"/>
              </p14:xfrm>
            </p:contentPart>
          </mc:Choice>
          <mc:Fallback xmlns="">
            <p:pic>
              <p:nvPicPr>
                <p:cNvPr id="40" name="Ink 39">
                  <a:extLst>
                    <a:ext uri="{FF2B5EF4-FFF2-40B4-BE49-F238E27FC236}">
                      <a16:creationId xmlns:a16="http://schemas.microsoft.com/office/drawing/2014/main" id="{50FBABC6-E354-12D8-DC4E-54C8E7684892}"/>
                    </a:ext>
                  </a:extLst>
                </p:cNvPr>
                <p:cNvPicPr/>
                <p:nvPr/>
              </p:nvPicPr>
              <p:blipFill>
                <a:blip r:embed="rId177"/>
                <a:stretch>
                  <a:fillRect/>
                </a:stretch>
              </p:blipFill>
              <p:spPr>
                <a:xfrm>
                  <a:off x="10052065" y="5615084"/>
                  <a:ext cx="48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1" name="Ink 40">
                  <a:extLst>
                    <a:ext uri="{FF2B5EF4-FFF2-40B4-BE49-F238E27FC236}">
                      <a16:creationId xmlns:a16="http://schemas.microsoft.com/office/drawing/2014/main" id="{AF09F4BD-94EA-D589-B45E-7CE4041FCBD8}"/>
                    </a:ext>
                  </a:extLst>
                </p14:cNvPr>
                <p14:cNvContentPartPr/>
                <p14:nvPr/>
              </p14:nvContentPartPr>
              <p14:xfrm>
                <a:off x="10154665" y="5616884"/>
                <a:ext cx="66960" cy="108720"/>
              </p14:xfrm>
            </p:contentPart>
          </mc:Choice>
          <mc:Fallback xmlns="">
            <p:pic>
              <p:nvPicPr>
                <p:cNvPr id="41" name="Ink 40">
                  <a:extLst>
                    <a:ext uri="{FF2B5EF4-FFF2-40B4-BE49-F238E27FC236}">
                      <a16:creationId xmlns:a16="http://schemas.microsoft.com/office/drawing/2014/main" id="{AF09F4BD-94EA-D589-B45E-7CE4041FCBD8}"/>
                    </a:ext>
                  </a:extLst>
                </p:cNvPr>
                <p:cNvPicPr/>
                <p:nvPr/>
              </p:nvPicPr>
              <p:blipFill>
                <a:blip r:embed="rId179"/>
                <a:stretch>
                  <a:fillRect/>
                </a:stretch>
              </p:blipFill>
              <p:spPr>
                <a:xfrm>
                  <a:off x="10148545" y="5610764"/>
                  <a:ext cx="7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3" name="Ink 42">
                  <a:extLst>
                    <a:ext uri="{FF2B5EF4-FFF2-40B4-BE49-F238E27FC236}">
                      <a16:creationId xmlns:a16="http://schemas.microsoft.com/office/drawing/2014/main" id="{A05879F2-90C1-B36E-C97F-B1BF5F79368C}"/>
                    </a:ext>
                  </a:extLst>
                </p14:cNvPr>
                <p14:cNvContentPartPr/>
                <p14:nvPr/>
              </p14:nvContentPartPr>
              <p14:xfrm>
                <a:off x="10251145" y="5533004"/>
                <a:ext cx="104040" cy="191880"/>
              </p14:xfrm>
            </p:contentPart>
          </mc:Choice>
          <mc:Fallback xmlns="">
            <p:pic>
              <p:nvPicPr>
                <p:cNvPr id="43" name="Ink 42">
                  <a:extLst>
                    <a:ext uri="{FF2B5EF4-FFF2-40B4-BE49-F238E27FC236}">
                      <a16:creationId xmlns:a16="http://schemas.microsoft.com/office/drawing/2014/main" id="{A05879F2-90C1-B36E-C97F-B1BF5F79368C}"/>
                    </a:ext>
                  </a:extLst>
                </p:cNvPr>
                <p:cNvPicPr/>
                <p:nvPr/>
              </p:nvPicPr>
              <p:blipFill>
                <a:blip r:embed="rId181"/>
                <a:stretch>
                  <a:fillRect/>
                </a:stretch>
              </p:blipFill>
              <p:spPr>
                <a:xfrm>
                  <a:off x="10245025" y="5526884"/>
                  <a:ext cx="116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4" name="Ink 43">
                  <a:extLst>
                    <a:ext uri="{FF2B5EF4-FFF2-40B4-BE49-F238E27FC236}">
                      <a16:creationId xmlns:a16="http://schemas.microsoft.com/office/drawing/2014/main" id="{E2DBCACC-10A6-AC54-EFB6-9A8CE33206E4}"/>
                    </a:ext>
                  </a:extLst>
                </p14:cNvPr>
                <p14:cNvContentPartPr/>
                <p14:nvPr/>
              </p14:nvContentPartPr>
              <p14:xfrm>
                <a:off x="10375705" y="5627324"/>
                <a:ext cx="75240" cy="96840"/>
              </p14:xfrm>
            </p:contentPart>
          </mc:Choice>
          <mc:Fallback xmlns="">
            <p:pic>
              <p:nvPicPr>
                <p:cNvPr id="44" name="Ink 43">
                  <a:extLst>
                    <a:ext uri="{FF2B5EF4-FFF2-40B4-BE49-F238E27FC236}">
                      <a16:creationId xmlns:a16="http://schemas.microsoft.com/office/drawing/2014/main" id="{E2DBCACC-10A6-AC54-EFB6-9A8CE33206E4}"/>
                    </a:ext>
                  </a:extLst>
                </p:cNvPr>
                <p:cNvPicPr/>
                <p:nvPr/>
              </p:nvPicPr>
              <p:blipFill>
                <a:blip r:embed="rId183"/>
                <a:stretch>
                  <a:fillRect/>
                </a:stretch>
              </p:blipFill>
              <p:spPr>
                <a:xfrm>
                  <a:off x="10369585" y="5621181"/>
                  <a:ext cx="87480" cy="109126"/>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5" name="Ink 44">
                  <a:extLst>
                    <a:ext uri="{FF2B5EF4-FFF2-40B4-BE49-F238E27FC236}">
                      <a16:creationId xmlns:a16="http://schemas.microsoft.com/office/drawing/2014/main" id="{EADF95E4-C69D-DF85-CCE6-8D9435F7CCC1}"/>
                    </a:ext>
                  </a:extLst>
                </p14:cNvPr>
                <p14:cNvContentPartPr/>
                <p14:nvPr/>
              </p14:nvContentPartPr>
              <p14:xfrm>
                <a:off x="10583065" y="5599604"/>
                <a:ext cx="65160" cy="94680"/>
              </p14:xfrm>
            </p:contentPart>
          </mc:Choice>
          <mc:Fallback xmlns="">
            <p:pic>
              <p:nvPicPr>
                <p:cNvPr id="45" name="Ink 44">
                  <a:extLst>
                    <a:ext uri="{FF2B5EF4-FFF2-40B4-BE49-F238E27FC236}">
                      <a16:creationId xmlns:a16="http://schemas.microsoft.com/office/drawing/2014/main" id="{EADF95E4-C69D-DF85-CCE6-8D9435F7CCC1}"/>
                    </a:ext>
                  </a:extLst>
                </p:cNvPr>
                <p:cNvPicPr/>
                <p:nvPr/>
              </p:nvPicPr>
              <p:blipFill>
                <a:blip r:embed="rId185"/>
                <a:stretch>
                  <a:fillRect/>
                </a:stretch>
              </p:blipFill>
              <p:spPr>
                <a:xfrm>
                  <a:off x="10576945" y="5593484"/>
                  <a:ext cx="77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6" name="Ink 45">
                  <a:extLst>
                    <a:ext uri="{FF2B5EF4-FFF2-40B4-BE49-F238E27FC236}">
                      <a16:creationId xmlns:a16="http://schemas.microsoft.com/office/drawing/2014/main" id="{5D02558C-11A0-B9EE-9EAC-79DE0623D7ED}"/>
                    </a:ext>
                  </a:extLst>
                </p14:cNvPr>
                <p14:cNvContentPartPr/>
                <p14:nvPr/>
              </p14:nvContentPartPr>
              <p14:xfrm>
                <a:off x="10746505" y="5555324"/>
                <a:ext cx="17280" cy="313560"/>
              </p14:xfrm>
            </p:contentPart>
          </mc:Choice>
          <mc:Fallback xmlns="">
            <p:pic>
              <p:nvPicPr>
                <p:cNvPr id="46" name="Ink 45">
                  <a:extLst>
                    <a:ext uri="{FF2B5EF4-FFF2-40B4-BE49-F238E27FC236}">
                      <a16:creationId xmlns:a16="http://schemas.microsoft.com/office/drawing/2014/main" id="{5D02558C-11A0-B9EE-9EAC-79DE0623D7ED}"/>
                    </a:ext>
                  </a:extLst>
                </p:cNvPr>
                <p:cNvPicPr/>
                <p:nvPr/>
              </p:nvPicPr>
              <p:blipFill>
                <a:blip r:embed="rId187"/>
                <a:stretch>
                  <a:fillRect/>
                </a:stretch>
              </p:blipFill>
              <p:spPr>
                <a:xfrm>
                  <a:off x="10740385" y="5549204"/>
                  <a:ext cx="295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 name="Ink 46">
                  <a:extLst>
                    <a:ext uri="{FF2B5EF4-FFF2-40B4-BE49-F238E27FC236}">
                      <a16:creationId xmlns:a16="http://schemas.microsoft.com/office/drawing/2014/main" id="{238CC799-F0B1-1A0F-3DA2-5A301500F2E0}"/>
                    </a:ext>
                  </a:extLst>
                </p14:cNvPr>
                <p14:cNvContentPartPr/>
                <p14:nvPr/>
              </p14:nvContentPartPr>
              <p14:xfrm>
                <a:off x="10675945" y="5675924"/>
                <a:ext cx="112320" cy="12960"/>
              </p14:xfrm>
            </p:contentPart>
          </mc:Choice>
          <mc:Fallback xmlns="">
            <p:pic>
              <p:nvPicPr>
                <p:cNvPr id="47" name="Ink 46">
                  <a:extLst>
                    <a:ext uri="{FF2B5EF4-FFF2-40B4-BE49-F238E27FC236}">
                      <a16:creationId xmlns:a16="http://schemas.microsoft.com/office/drawing/2014/main" id="{238CC799-F0B1-1A0F-3DA2-5A301500F2E0}"/>
                    </a:ext>
                  </a:extLst>
                </p:cNvPr>
                <p:cNvPicPr/>
                <p:nvPr/>
              </p:nvPicPr>
              <p:blipFill>
                <a:blip r:embed="rId189"/>
                <a:stretch>
                  <a:fillRect/>
                </a:stretch>
              </p:blipFill>
              <p:spPr>
                <a:xfrm>
                  <a:off x="10669805" y="5669804"/>
                  <a:ext cx="124599"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 name="Ink 47">
                  <a:extLst>
                    <a:ext uri="{FF2B5EF4-FFF2-40B4-BE49-F238E27FC236}">
                      <a16:creationId xmlns:a16="http://schemas.microsoft.com/office/drawing/2014/main" id="{31781D21-78A2-3BFF-2885-B8C04FC620BF}"/>
                    </a:ext>
                  </a:extLst>
                </p14:cNvPr>
                <p14:cNvContentPartPr/>
                <p14:nvPr/>
              </p14:nvContentPartPr>
              <p14:xfrm>
                <a:off x="10870705" y="5662964"/>
                <a:ext cx="137160" cy="203760"/>
              </p14:xfrm>
            </p:contentPart>
          </mc:Choice>
          <mc:Fallback xmlns="">
            <p:pic>
              <p:nvPicPr>
                <p:cNvPr id="48" name="Ink 47">
                  <a:extLst>
                    <a:ext uri="{FF2B5EF4-FFF2-40B4-BE49-F238E27FC236}">
                      <a16:creationId xmlns:a16="http://schemas.microsoft.com/office/drawing/2014/main" id="{31781D21-78A2-3BFF-2885-B8C04FC620BF}"/>
                    </a:ext>
                  </a:extLst>
                </p:cNvPr>
                <p:cNvPicPr/>
                <p:nvPr/>
              </p:nvPicPr>
              <p:blipFill>
                <a:blip r:embed="rId191"/>
                <a:stretch>
                  <a:fillRect/>
                </a:stretch>
              </p:blipFill>
              <p:spPr>
                <a:xfrm>
                  <a:off x="10864585" y="5656844"/>
                  <a:ext cx="149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 name="Ink 48">
                  <a:extLst>
                    <a:ext uri="{FF2B5EF4-FFF2-40B4-BE49-F238E27FC236}">
                      <a16:creationId xmlns:a16="http://schemas.microsoft.com/office/drawing/2014/main" id="{351FAE92-E710-ADF0-5CA6-AD0C2D3383D3}"/>
                    </a:ext>
                  </a:extLst>
                </p14:cNvPr>
                <p14:cNvContentPartPr/>
                <p14:nvPr/>
              </p14:nvContentPartPr>
              <p14:xfrm>
                <a:off x="11058985" y="5735324"/>
                <a:ext cx="134280" cy="119520"/>
              </p14:xfrm>
            </p:contentPart>
          </mc:Choice>
          <mc:Fallback xmlns="">
            <p:pic>
              <p:nvPicPr>
                <p:cNvPr id="49" name="Ink 48">
                  <a:extLst>
                    <a:ext uri="{FF2B5EF4-FFF2-40B4-BE49-F238E27FC236}">
                      <a16:creationId xmlns:a16="http://schemas.microsoft.com/office/drawing/2014/main" id="{351FAE92-E710-ADF0-5CA6-AD0C2D3383D3}"/>
                    </a:ext>
                  </a:extLst>
                </p:cNvPr>
                <p:cNvPicPr/>
                <p:nvPr/>
              </p:nvPicPr>
              <p:blipFill>
                <a:blip r:embed="rId193"/>
                <a:stretch>
                  <a:fillRect/>
                </a:stretch>
              </p:blipFill>
              <p:spPr>
                <a:xfrm>
                  <a:off x="11052865" y="5729186"/>
                  <a:ext cx="146520" cy="131797"/>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0" name="Ink 49">
                  <a:extLst>
                    <a:ext uri="{FF2B5EF4-FFF2-40B4-BE49-F238E27FC236}">
                      <a16:creationId xmlns:a16="http://schemas.microsoft.com/office/drawing/2014/main" id="{EE7BA9CE-1224-CFEE-CEDE-CF2468C9E6BF}"/>
                    </a:ext>
                  </a:extLst>
                </p14:cNvPr>
                <p14:cNvContentPartPr/>
                <p14:nvPr/>
              </p14:nvContentPartPr>
              <p14:xfrm>
                <a:off x="11222065" y="5675924"/>
                <a:ext cx="360" cy="154080"/>
              </p14:xfrm>
            </p:contentPart>
          </mc:Choice>
          <mc:Fallback xmlns="">
            <p:pic>
              <p:nvPicPr>
                <p:cNvPr id="50" name="Ink 49">
                  <a:extLst>
                    <a:ext uri="{FF2B5EF4-FFF2-40B4-BE49-F238E27FC236}">
                      <a16:creationId xmlns:a16="http://schemas.microsoft.com/office/drawing/2014/main" id="{EE7BA9CE-1224-CFEE-CEDE-CF2468C9E6BF}"/>
                    </a:ext>
                  </a:extLst>
                </p:cNvPr>
                <p:cNvPicPr/>
                <p:nvPr/>
              </p:nvPicPr>
              <p:blipFill>
                <a:blip r:embed="rId195"/>
                <a:stretch>
                  <a:fillRect/>
                </a:stretch>
              </p:blipFill>
              <p:spPr>
                <a:xfrm>
                  <a:off x="11215945" y="5669804"/>
                  <a:ext cx="12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8" name="Ink 57">
                  <a:extLst>
                    <a:ext uri="{FF2B5EF4-FFF2-40B4-BE49-F238E27FC236}">
                      <a16:creationId xmlns:a16="http://schemas.microsoft.com/office/drawing/2014/main" id="{60F5548A-1C40-45A5-53CA-318289ABD0B4}"/>
                    </a:ext>
                  </a:extLst>
                </p14:cNvPr>
                <p14:cNvContentPartPr/>
                <p14:nvPr/>
              </p14:nvContentPartPr>
              <p14:xfrm>
                <a:off x="11209825" y="5741804"/>
                <a:ext cx="178920" cy="123480"/>
              </p14:xfrm>
            </p:contentPart>
          </mc:Choice>
          <mc:Fallback xmlns="">
            <p:pic>
              <p:nvPicPr>
                <p:cNvPr id="58" name="Ink 57">
                  <a:extLst>
                    <a:ext uri="{FF2B5EF4-FFF2-40B4-BE49-F238E27FC236}">
                      <a16:creationId xmlns:a16="http://schemas.microsoft.com/office/drawing/2014/main" id="{60F5548A-1C40-45A5-53CA-318289ABD0B4}"/>
                    </a:ext>
                  </a:extLst>
                </p:cNvPr>
                <p:cNvPicPr/>
                <p:nvPr/>
              </p:nvPicPr>
              <p:blipFill>
                <a:blip r:embed="rId197"/>
                <a:stretch>
                  <a:fillRect/>
                </a:stretch>
              </p:blipFill>
              <p:spPr>
                <a:xfrm>
                  <a:off x="11203705" y="5735684"/>
                  <a:ext cx="191160" cy="135720"/>
                </a:xfrm>
                <a:prstGeom prst="rect">
                  <a:avLst/>
                </a:prstGeom>
              </p:spPr>
            </p:pic>
          </mc:Fallback>
        </mc:AlternateContent>
      </p:grpSp>
    </p:spTree>
    <p:extLst>
      <p:ext uri="{BB962C8B-B14F-4D97-AF65-F5344CB8AC3E}">
        <p14:creationId xmlns:p14="http://schemas.microsoft.com/office/powerpoint/2010/main" val="20429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6 -1.48148E-6 L 0.25 -1.48148E-6 " pathEditMode="relative" rAng="0" ptsTypes="AA">
                                      <p:cBhvr>
                                        <p:cTn id="6" dur="9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8095E4E9-E0AC-4785-83FD-020616FBDE14}"/>
              </a:ext>
            </a:extLst>
          </p:cNvPr>
          <p:cNvGrpSpPr/>
          <p:nvPr/>
        </p:nvGrpSpPr>
        <p:grpSpPr>
          <a:xfrm>
            <a:off x="7707792" y="3112720"/>
            <a:ext cx="3931569" cy="2155320"/>
            <a:chOff x="3106851" y="2273640"/>
            <a:chExt cx="3931569" cy="215532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DF625A14-75EF-125D-0FD1-F62617332F78}"/>
                    </a:ext>
                  </a:extLst>
                </p14:cNvPr>
                <p14:cNvContentPartPr/>
                <p14:nvPr/>
              </p14:nvContentPartPr>
              <p14:xfrm>
                <a:off x="4457633" y="3277890"/>
                <a:ext cx="446040" cy="579960"/>
              </p14:xfrm>
            </p:contentPart>
          </mc:Choice>
          <mc:Fallback xmlns="">
            <p:pic>
              <p:nvPicPr>
                <p:cNvPr id="11" name="Ink 10">
                  <a:extLst>
                    <a:ext uri="{FF2B5EF4-FFF2-40B4-BE49-F238E27FC236}">
                      <a16:creationId xmlns:a16="http://schemas.microsoft.com/office/drawing/2014/main" id="{DF625A14-75EF-125D-0FD1-F62617332F78}"/>
                    </a:ext>
                  </a:extLst>
                </p:cNvPr>
                <p:cNvPicPr/>
                <p:nvPr/>
              </p:nvPicPr>
              <p:blipFill>
                <a:blip r:embed="rId6"/>
                <a:stretch>
                  <a:fillRect/>
                </a:stretch>
              </p:blipFill>
              <p:spPr>
                <a:xfrm>
                  <a:off x="4448993" y="3268890"/>
                  <a:ext cx="46368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FB5A4B6-8DCD-2098-B1F0-D5B5059EEDCA}"/>
                    </a:ext>
                  </a:extLst>
                </p14:cNvPr>
                <p14:cNvContentPartPr/>
                <p14:nvPr/>
              </p14:nvContentPartPr>
              <p14:xfrm>
                <a:off x="4900433" y="3245850"/>
                <a:ext cx="1408680" cy="26280"/>
              </p14:xfrm>
            </p:contentPart>
          </mc:Choice>
          <mc:Fallback xmlns="">
            <p:pic>
              <p:nvPicPr>
                <p:cNvPr id="14" name="Ink 13">
                  <a:extLst>
                    <a:ext uri="{FF2B5EF4-FFF2-40B4-BE49-F238E27FC236}">
                      <a16:creationId xmlns:a16="http://schemas.microsoft.com/office/drawing/2014/main" id="{5FB5A4B6-8DCD-2098-B1F0-D5B5059EEDCA}"/>
                    </a:ext>
                  </a:extLst>
                </p:cNvPr>
                <p:cNvPicPr/>
                <p:nvPr/>
              </p:nvPicPr>
              <p:blipFill>
                <a:blip r:embed="rId8"/>
                <a:stretch>
                  <a:fillRect/>
                </a:stretch>
              </p:blipFill>
              <p:spPr>
                <a:xfrm>
                  <a:off x="4891793" y="3236850"/>
                  <a:ext cx="142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74394FA6-D3CB-4487-8AE6-61E15B3CE60B}"/>
                    </a:ext>
                  </a:extLst>
                </p14:cNvPr>
                <p14:cNvContentPartPr/>
                <p14:nvPr/>
              </p14:nvContentPartPr>
              <p14:xfrm>
                <a:off x="3908580" y="4198560"/>
                <a:ext cx="514440" cy="72000"/>
              </p14:xfrm>
            </p:contentPart>
          </mc:Choice>
          <mc:Fallback xmlns="">
            <p:pic>
              <p:nvPicPr>
                <p:cNvPr id="31" name="Ink 30">
                  <a:extLst>
                    <a:ext uri="{FF2B5EF4-FFF2-40B4-BE49-F238E27FC236}">
                      <a16:creationId xmlns:a16="http://schemas.microsoft.com/office/drawing/2014/main" id="{74394FA6-D3CB-4487-8AE6-61E15B3CE60B}"/>
                    </a:ext>
                  </a:extLst>
                </p:cNvPr>
                <p:cNvPicPr/>
                <p:nvPr/>
              </p:nvPicPr>
              <p:blipFill>
                <a:blip r:embed="rId10"/>
                <a:stretch>
                  <a:fillRect/>
                </a:stretch>
              </p:blipFill>
              <p:spPr>
                <a:xfrm>
                  <a:off x="3899580" y="4189560"/>
                  <a:ext cx="532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6" name="Ink 85">
                  <a:extLst>
                    <a:ext uri="{FF2B5EF4-FFF2-40B4-BE49-F238E27FC236}">
                      <a16:creationId xmlns:a16="http://schemas.microsoft.com/office/drawing/2014/main" id="{0E1DDC68-7BCB-5DA2-0B52-CBDFF59CF96E}"/>
                    </a:ext>
                  </a:extLst>
                </p14:cNvPr>
                <p14:cNvContentPartPr/>
                <p14:nvPr/>
              </p14:nvContentPartPr>
              <p14:xfrm>
                <a:off x="5394660" y="3435000"/>
                <a:ext cx="12960" cy="240120"/>
              </p14:xfrm>
            </p:contentPart>
          </mc:Choice>
          <mc:Fallback xmlns="">
            <p:pic>
              <p:nvPicPr>
                <p:cNvPr id="86" name="Ink 85">
                  <a:extLst>
                    <a:ext uri="{FF2B5EF4-FFF2-40B4-BE49-F238E27FC236}">
                      <a16:creationId xmlns:a16="http://schemas.microsoft.com/office/drawing/2014/main" id="{0E1DDC68-7BCB-5DA2-0B52-CBDFF59CF96E}"/>
                    </a:ext>
                  </a:extLst>
                </p:cNvPr>
                <p:cNvPicPr/>
                <p:nvPr/>
              </p:nvPicPr>
              <p:blipFill>
                <a:blip r:embed="rId12"/>
                <a:stretch>
                  <a:fillRect/>
                </a:stretch>
              </p:blipFill>
              <p:spPr>
                <a:xfrm>
                  <a:off x="5386020" y="3426360"/>
                  <a:ext cx="30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id="{C0A145DC-0231-957B-03CF-C13499696944}"/>
                    </a:ext>
                  </a:extLst>
                </p14:cNvPr>
                <p14:cNvContentPartPr/>
                <p14:nvPr/>
              </p14:nvContentPartPr>
              <p14:xfrm>
                <a:off x="3897708" y="3816051"/>
                <a:ext cx="11160" cy="354240"/>
              </p14:xfrm>
            </p:contentPart>
          </mc:Choice>
          <mc:Fallback xmlns="">
            <p:pic>
              <p:nvPicPr>
                <p:cNvPr id="2" name="Ink 1">
                  <a:extLst>
                    <a:ext uri="{FF2B5EF4-FFF2-40B4-BE49-F238E27FC236}">
                      <a16:creationId xmlns:a16="http://schemas.microsoft.com/office/drawing/2014/main" id="{C0A145DC-0231-957B-03CF-C13499696944}"/>
                    </a:ext>
                  </a:extLst>
                </p:cNvPr>
                <p:cNvPicPr/>
                <p:nvPr/>
              </p:nvPicPr>
              <p:blipFill>
                <a:blip r:embed="rId14"/>
                <a:stretch>
                  <a:fillRect/>
                </a:stretch>
              </p:blipFill>
              <p:spPr>
                <a:xfrm>
                  <a:off x="3889068" y="3807051"/>
                  <a:ext cx="288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68FFBC75-0E5B-1EBD-FCDB-3823FD2CC2D7}"/>
                    </a:ext>
                  </a:extLst>
                </p14:cNvPr>
                <p14:cNvContentPartPr/>
                <p14:nvPr/>
              </p14:nvContentPartPr>
              <p14:xfrm>
                <a:off x="3898428" y="3827931"/>
                <a:ext cx="557640" cy="6840"/>
              </p14:xfrm>
            </p:contentPart>
          </mc:Choice>
          <mc:Fallback xmlns="">
            <p:pic>
              <p:nvPicPr>
                <p:cNvPr id="3" name="Ink 2">
                  <a:extLst>
                    <a:ext uri="{FF2B5EF4-FFF2-40B4-BE49-F238E27FC236}">
                      <a16:creationId xmlns:a16="http://schemas.microsoft.com/office/drawing/2014/main" id="{68FFBC75-0E5B-1EBD-FCDB-3823FD2CC2D7}"/>
                    </a:ext>
                  </a:extLst>
                </p:cNvPr>
                <p:cNvPicPr/>
                <p:nvPr/>
              </p:nvPicPr>
              <p:blipFill>
                <a:blip r:embed="rId16"/>
                <a:stretch>
                  <a:fillRect/>
                </a:stretch>
              </p:blipFill>
              <p:spPr>
                <a:xfrm>
                  <a:off x="3889428" y="3818931"/>
                  <a:ext cx="575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ABF3B080-91F6-34E9-54D4-68C6E9FDCACA}"/>
                    </a:ext>
                  </a:extLst>
                </p14:cNvPr>
                <p14:cNvContentPartPr/>
                <p14:nvPr/>
              </p14:nvContentPartPr>
              <p14:xfrm>
                <a:off x="6310193" y="3262050"/>
                <a:ext cx="244800" cy="524520"/>
              </p14:xfrm>
            </p:contentPart>
          </mc:Choice>
          <mc:Fallback xmlns="">
            <p:pic>
              <p:nvPicPr>
                <p:cNvPr id="17" name="Ink 16">
                  <a:extLst>
                    <a:ext uri="{FF2B5EF4-FFF2-40B4-BE49-F238E27FC236}">
                      <a16:creationId xmlns:a16="http://schemas.microsoft.com/office/drawing/2014/main" id="{ABF3B080-91F6-34E9-54D4-68C6E9FDCACA}"/>
                    </a:ext>
                  </a:extLst>
                </p:cNvPr>
                <p:cNvPicPr/>
                <p:nvPr/>
              </p:nvPicPr>
              <p:blipFill>
                <a:blip r:embed="rId18"/>
                <a:stretch>
                  <a:fillRect/>
                </a:stretch>
              </p:blipFill>
              <p:spPr>
                <a:xfrm>
                  <a:off x="6301193" y="3253410"/>
                  <a:ext cx="26244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48494ABC-42D3-18F9-DDEE-1CB01C9757C6}"/>
                    </a:ext>
                  </a:extLst>
                </p14:cNvPr>
                <p14:cNvContentPartPr/>
                <p14:nvPr/>
              </p14:nvContentPartPr>
              <p14:xfrm>
                <a:off x="6571913" y="3761730"/>
                <a:ext cx="402480" cy="15120"/>
              </p14:xfrm>
            </p:contentPart>
          </mc:Choice>
          <mc:Fallback xmlns="">
            <p:pic>
              <p:nvPicPr>
                <p:cNvPr id="19" name="Ink 18">
                  <a:extLst>
                    <a:ext uri="{FF2B5EF4-FFF2-40B4-BE49-F238E27FC236}">
                      <a16:creationId xmlns:a16="http://schemas.microsoft.com/office/drawing/2014/main" id="{48494ABC-42D3-18F9-DDEE-1CB01C9757C6}"/>
                    </a:ext>
                  </a:extLst>
                </p:cNvPr>
                <p:cNvPicPr/>
                <p:nvPr/>
              </p:nvPicPr>
              <p:blipFill>
                <a:blip r:embed="rId20"/>
                <a:stretch>
                  <a:fillRect/>
                </a:stretch>
              </p:blipFill>
              <p:spPr>
                <a:xfrm>
                  <a:off x="6563273" y="3753090"/>
                  <a:ext cx="420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5AD74AB3-988B-B624-7F3A-BCD20AECEB47}"/>
                    </a:ext>
                  </a:extLst>
                </p14:cNvPr>
                <p14:cNvContentPartPr/>
                <p14:nvPr/>
              </p14:nvContentPartPr>
              <p14:xfrm>
                <a:off x="6990953" y="3781170"/>
                <a:ext cx="26640" cy="380520"/>
              </p14:xfrm>
            </p:contentPart>
          </mc:Choice>
          <mc:Fallback xmlns="">
            <p:pic>
              <p:nvPicPr>
                <p:cNvPr id="20" name="Ink 19">
                  <a:extLst>
                    <a:ext uri="{FF2B5EF4-FFF2-40B4-BE49-F238E27FC236}">
                      <a16:creationId xmlns:a16="http://schemas.microsoft.com/office/drawing/2014/main" id="{5AD74AB3-988B-B624-7F3A-BCD20AECEB47}"/>
                    </a:ext>
                  </a:extLst>
                </p:cNvPr>
                <p:cNvPicPr/>
                <p:nvPr/>
              </p:nvPicPr>
              <p:blipFill>
                <a:blip r:embed="rId22"/>
                <a:stretch>
                  <a:fillRect/>
                </a:stretch>
              </p:blipFill>
              <p:spPr>
                <a:xfrm>
                  <a:off x="6982313" y="3772530"/>
                  <a:ext cx="442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6" name="Ink 75">
                  <a:extLst>
                    <a:ext uri="{FF2B5EF4-FFF2-40B4-BE49-F238E27FC236}">
                      <a16:creationId xmlns:a16="http://schemas.microsoft.com/office/drawing/2014/main" id="{B01FFD49-CA65-0B6F-2BDF-620C3297C43A}"/>
                    </a:ext>
                  </a:extLst>
                </p14:cNvPr>
                <p14:cNvContentPartPr/>
                <p14:nvPr/>
              </p14:nvContentPartPr>
              <p14:xfrm>
                <a:off x="4806060" y="3396840"/>
                <a:ext cx="178920" cy="324720"/>
              </p14:xfrm>
            </p:contentPart>
          </mc:Choice>
          <mc:Fallback xmlns="">
            <p:pic>
              <p:nvPicPr>
                <p:cNvPr id="76" name="Ink 75">
                  <a:extLst>
                    <a:ext uri="{FF2B5EF4-FFF2-40B4-BE49-F238E27FC236}">
                      <a16:creationId xmlns:a16="http://schemas.microsoft.com/office/drawing/2014/main" id="{B01FFD49-CA65-0B6F-2BDF-620C3297C43A}"/>
                    </a:ext>
                  </a:extLst>
                </p:cNvPr>
                <p:cNvPicPr/>
                <p:nvPr/>
              </p:nvPicPr>
              <p:blipFill>
                <a:blip r:embed="rId24"/>
                <a:stretch>
                  <a:fillRect/>
                </a:stretch>
              </p:blipFill>
              <p:spPr>
                <a:xfrm>
                  <a:off x="4797060" y="3387840"/>
                  <a:ext cx="1965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7" name="Ink 76">
                  <a:extLst>
                    <a:ext uri="{FF2B5EF4-FFF2-40B4-BE49-F238E27FC236}">
                      <a16:creationId xmlns:a16="http://schemas.microsoft.com/office/drawing/2014/main" id="{F514368C-846F-6BB0-639B-8A05303EB036}"/>
                    </a:ext>
                  </a:extLst>
                </p14:cNvPr>
                <p14:cNvContentPartPr/>
                <p14:nvPr/>
              </p14:nvContentPartPr>
              <p14:xfrm>
                <a:off x="4986780" y="3363720"/>
                <a:ext cx="925920" cy="39960"/>
              </p14:xfrm>
            </p:contentPart>
          </mc:Choice>
          <mc:Fallback xmlns="">
            <p:pic>
              <p:nvPicPr>
                <p:cNvPr id="77" name="Ink 76">
                  <a:extLst>
                    <a:ext uri="{FF2B5EF4-FFF2-40B4-BE49-F238E27FC236}">
                      <a16:creationId xmlns:a16="http://schemas.microsoft.com/office/drawing/2014/main" id="{F514368C-846F-6BB0-639B-8A05303EB036}"/>
                    </a:ext>
                  </a:extLst>
                </p:cNvPr>
                <p:cNvPicPr/>
                <p:nvPr/>
              </p:nvPicPr>
              <p:blipFill>
                <a:blip r:embed="rId26"/>
                <a:stretch>
                  <a:fillRect/>
                </a:stretch>
              </p:blipFill>
              <p:spPr>
                <a:xfrm>
                  <a:off x="4978140" y="3355080"/>
                  <a:ext cx="943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8" name="Ink 77">
                  <a:extLst>
                    <a:ext uri="{FF2B5EF4-FFF2-40B4-BE49-F238E27FC236}">
                      <a16:creationId xmlns:a16="http://schemas.microsoft.com/office/drawing/2014/main" id="{D71D7A74-1071-164E-0E48-5B3B13A88439}"/>
                    </a:ext>
                  </a:extLst>
                </p14:cNvPr>
                <p14:cNvContentPartPr/>
                <p14:nvPr/>
              </p14:nvContentPartPr>
              <p14:xfrm>
                <a:off x="5916300" y="3359040"/>
                <a:ext cx="296640" cy="258120"/>
              </p14:xfrm>
            </p:contentPart>
          </mc:Choice>
          <mc:Fallback xmlns="">
            <p:pic>
              <p:nvPicPr>
                <p:cNvPr id="78" name="Ink 77">
                  <a:extLst>
                    <a:ext uri="{FF2B5EF4-FFF2-40B4-BE49-F238E27FC236}">
                      <a16:creationId xmlns:a16="http://schemas.microsoft.com/office/drawing/2014/main" id="{D71D7A74-1071-164E-0E48-5B3B13A88439}"/>
                    </a:ext>
                  </a:extLst>
                </p:cNvPr>
                <p:cNvPicPr/>
                <p:nvPr/>
              </p:nvPicPr>
              <p:blipFill>
                <a:blip r:embed="rId28"/>
                <a:stretch>
                  <a:fillRect/>
                </a:stretch>
              </p:blipFill>
              <p:spPr>
                <a:xfrm>
                  <a:off x="5907300" y="3350400"/>
                  <a:ext cx="314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9" name="Ink 78">
                  <a:extLst>
                    <a:ext uri="{FF2B5EF4-FFF2-40B4-BE49-F238E27FC236}">
                      <a16:creationId xmlns:a16="http://schemas.microsoft.com/office/drawing/2014/main" id="{1799F856-1C46-0062-5BAB-3E5D83445D1D}"/>
                    </a:ext>
                  </a:extLst>
                </p14:cNvPr>
                <p14:cNvContentPartPr/>
                <p14:nvPr/>
              </p14:nvContentPartPr>
              <p14:xfrm>
                <a:off x="4843860" y="3638400"/>
                <a:ext cx="1454400" cy="99720"/>
              </p14:xfrm>
            </p:contentPart>
          </mc:Choice>
          <mc:Fallback xmlns="">
            <p:pic>
              <p:nvPicPr>
                <p:cNvPr id="79" name="Ink 78">
                  <a:extLst>
                    <a:ext uri="{FF2B5EF4-FFF2-40B4-BE49-F238E27FC236}">
                      <a16:creationId xmlns:a16="http://schemas.microsoft.com/office/drawing/2014/main" id="{1799F856-1C46-0062-5BAB-3E5D83445D1D}"/>
                    </a:ext>
                  </a:extLst>
                </p:cNvPr>
                <p:cNvPicPr/>
                <p:nvPr/>
              </p:nvPicPr>
              <p:blipFill>
                <a:blip r:embed="rId30"/>
                <a:stretch>
                  <a:fillRect/>
                </a:stretch>
              </p:blipFill>
              <p:spPr>
                <a:xfrm>
                  <a:off x="4834860" y="3629760"/>
                  <a:ext cx="147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0" name="Ink 79">
                  <a:extLst>
                    <a:ext uri="{FF2B5EF4-FFF2-40B4-BE49-F238E27FC236}">
                      <a16:creationId xmlns:a16="http://schemas.microsoft.com/office/drawing/2014/main" id="{AE600172-63D1-DD7A-A284-F4A741DF3AE1}"/>
                    </a:ext>
                  </a:extLst>
                </p14:cNvPr>
                <p14:cNvContentPartPr/>
                <p14:nvPr/>
              </p14:nvContentPartPr>
              <p14:xfrm>
                <a:off x="5466660" y="3405480"/>
                <a:ext cx="8280" cy="290160"/>
              </p14:xfrm>
            </p:contentPart>
          </mc:Choice>
          <mc:Fallback xmlns="">
            <p:pic>
              <p:nvPicPr>
                <p:cNvPr id="80" name="Ink 79">
                  <a:extLst>
                    <a:ext uri="{FF2B5EF4-FFF2-40B4-BE49-F238E27FC236}">
                      <a16:creationId xmlns:a16="http://schemas.microsoft.com/office/drawing/2014/main" id="{AE600172-63D1-DD7A-A284-F4A741DF3AE1}"/>
                    </a:ext>
                  </a:extLst>
                </p:cNvPr>
                <p:cNvPicPr/>
                <p:nvPr/>
              </p:nvPicPr>
              <p:blipFill>
                <a:blip r:embed="rId32"/>
                <a:stretch>
                  <a:fillRect/>
                </a:stretch>
              </p:blipFill>
              <p:spPr>
                <a:xfrm>
                  <a:off x="5458020" y="3396480"/>
                  <a:ext cx="25920" cy="307800"/>
                </a:xfrm>
                <a:prstGeom prst="rect">
                  <a:avLst/>
                </a:prstGeom>
              </p:spPr>
            </p:pic>
          </mc:Fallback>
        </mc:AlternateContent>
        <p:grpSp>
          <p:nvGrpSpPr>
            <p:cNvPr id="94" name="Group 93">
              <a:extLst>
                <a:ext uri="{FF2B5EF4-FFF2-40B4-BE49-F238E27FC236}">
                  <a16:creationId xmlns:a16="http://schemas.microsoft.com/office/drawing/2014/main" id="{7D205342-971B-D51C-6901-F9F336676FE5}"/>
                </a:ext>
              </a:extLst>
            </p:cNvPr>
            <p:cNvGrpSpPr/>
            <p:nvPr/>
          </p:nvGrpSpPr>
          <p:grpSpPr>
            <a:xfrm>
              <a:off x="4434180" y="3970680"/>
              <a:ext cx="2604240" cy="458280"/>
              <a:chOff x="4434180" y="3970680"/>
              <a:chExt cx="2604240" cy="458280"/>
            </a:xfrm>
          </p:grpSpPr>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id="{D19EB0A3-F278-4999-C421-4C10994DD4E3}"/>
                      </a:ext>
                    </a:extLst>
                  </p14:cNvPr>
                  <p14:cNvContentPartPr/>
                  <p14:nvPr/>
                </p14:nvContentPartPr>
                <p14:xfrm>
                  <a:off x="4434180" y="4025040"/>
                  <a:ext cx="531720" cy="249840"/>
                </p14:xfrm>
              </p:contentPart>
            </mc:Choice>
            <mc:Fallback xmlns="">
              <p:pic>
                <p:nvPicPr>
                  <p:cNvPr id="36" name="Ink 35">
                    <a:extLst>
                      <a:ext uri="{FF2B5EF4-FFF2-40B4-BE49-F238E27FC236}">
                        <a16:creationId xmlns:a16="http://schemas.microsoft.com/office/drawing/2014/main" id="{D19EB0A3-F278-4999-C421-4C10994DD4E3}"/>
                      </a:ext>
                    </a:extLst>
                  </p:cNvPr>
                  <p:cNvPicPr/>
                  <p:nvPr/>
                </p:nvPicPr>
                <p:blipFill>
                  <a:blip r:embed="rId34"/>
                  <a:stretch>
                    <a:fillRect/>
                  </a:stretch>
                </p:blipFill>
                <p:spPr>
                  <a:xfrm>
                    <a:off x="4425540" y="4016040"/>
                    <a:ext cx="549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id="{1FCF831F-8F90-73DB-4BE7-D562A431531A}"/>
                      </a:ext>
                    </a:extLst>
                  </p14:cNvPr>
                  <p14:cNvContentPartPr/>
                  <p14:nvPr/>
                </p14:nvContentPartPr>
                <p14:xfrm>
                  <a:off x="5074620" y="4199280"/>
                  <a:ext cx="635760" cy="37440"/>
                </p14:xfrm>
              </p:contentPart>
            </mc:Choice>
            <mc:Fallback xmlns="">
              <p:pic>
                <p:nvPicPr>
                  <p:cNvPr id="38" name="Ink 37">
                    <a:extLst>
                      <a:ext uri="{FF2B5EF4-FFF2-40B4-BE49-F238E27FC236}">
                        <a16:creationId xmlns:a16="http://schemas.microsoft.com/office/drawing/2014/main" id="{1FCF831F-8F90-73DB-4BE7-D562A431531A}"/>
                      </a:ext>
                    </a:extLst>
                  </p:cNvPr>
                  <p:cNvPicPr/>
                  <p:nvPr/>
                </p:nvPicPr>
                <p:blipFill>
                  <a:blip r:embed="rId36"/>
                  <a:stretch>
                    <a:fillRect/>
                  </a:stretch>
                </p:blipFill>
                <p:spPr>
                  <a:xfrm>
                    <a:off x="5065980" y="4190640"/>
                    <a:ext cx="653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9FD22AE7-8480-72D9-194A-248B071B2DE3}"/>
                      </a:ext>
                    </a:extLst>
                  </p14:cNvPr>
                  <p14:cNvContentPartPr/>
                  <p14:nvPr/>
                </p14:nvContentPartPr>
                <p14:xfrm>
                  <a:off x="5753580" y="3970680"/>
                  <a:ext cx="405720" cy="235800"/>
                </p14:xfrm>
              </p:contentPart>
            </mc:Choice>
            <mc:Fallback xmlns="">
              <p:pic>
                <p:nvPicPr>
                  <p:cNvPr id="39" name="Ink 38">
                    <a:extLst>
                      <a:ext uri="{FF2B5EF4-FFF2-40B4-BE49-F238E27FC236}">
                        <a16:creationId xmlns:a16="http://schemas.microsoft.com/office/drawing/2014/main" id="{9FD22AE7-8480-72D9-194A-248B071B2DE3}"/>
                      </a:ext>
                    </a:extLst>
                  </p:cNvPr>
                  <p:cNvPicPr/>
                  <p:nvPr/>
                </p:nvPicPr>
                <p:blipFill>
                  <a:blip r:embed="rId38"/>
                  <a:stretch>
                    <a:fillRect/>
                  </a:stretch>
                </p:blipFill>
                <p:spPr>
                  <a:xfrm>
                    <a:off x="5744580" y="3961680"/>
                    <a:ext cx="4233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D6C4A730-DE20-058A-B4B7-C411A3445F61}"/>
                      </a:ext>
                    </a:extLst>
                  </p14:cNvPr>
                  <p14:cNvContentPartPr/>
                  <p14:nvPr/>
                </p14:nvContentPartPr>
                <p14:xfrm>
                  <a:off x="6187020" y="4155000"/>
                  <a:ext cx="851400" cy="51480"/>
                </p14:xfrm>
              </p:contentPart>
            </mc:Choice>
            <mc:Fallback xmlns="">
              <p:pic>
                <p:nvPicPr>
                  <p:cNvPr id="40" name="Ink 39">
                    <a:extLst>
                      <a:ext uri="{FF2B5EF4-FFF2-40B4-BE49-F238E27FC236}">
                        <a16:creationId xmlns:a16="http://schemas.microsoft.com/office/drawing/2014/main" id="{D6C4A730-DE20-058A-B4B7-C411A3445F61}"/>
                      </a:ext>
                    </a:extLst>
                  </p:cNvPr>
                  <p:cNvPicPr/>
                  <p:nvPr/>
                </p:nvPicPr>
                <p:blipFill>
                  <a:blip r:embed="rId40"/>
                  <a:stretch>
                    <a:fillRect/>
                  </a:stretch>
                </p:blipFill>
                <p:spPr>
                  <a:xfrm>
                    <a:off x="6178380" y="4146360"/>
                    <a:ext cx="869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0" name="Ink 89">
                    <a:extLst>
                      <a:ext uri="{FF2B5EF4-FFF2-40B4-BE49-F238E27FC236}">
                        <a16:creationId xmlns:a16="http://schemas.microsoft.com/office/drawing/2014/main" id="{1EFDBDD1-4FC2-58F5-C8D8-90B807948446}"/>
                      </a:ext>
                    </a:extLst>
                  </p14:cNvPr>
                  <p14:cNvContentPartPr/>
                  <p14:nvPr/>
                </p14:nvContentPartPr>
                <p14:xfrm>
                  <a:off x="4514460" y="4124760"/>
                  <a:ext cx="312840" cy="304200"/>
                </p14:xfrm>
              </p:contentPart>
            </mc:Choice>
            <mc:Fallback xmlns="">
              <p:pic>
                <p:nvPicPr>
                  <p:cNvPr id="90" name="Ink 89">
                    <a:extLst>
                      <a:ext uri="{FF2B5EF4-FFF2-40B4-BE49-F238E27FC236}">
                        <a16:creationId xmlns:a16="http://schemas.microsoft.com/office/drawing/2014/main" id="{1EFDBDD1-4FC2-58F5-C8D8-90B807948446}"/>
                      </a:ext>
                    </a:extLst>
                  </p:cNvPr>
                  <p:cNvPicPr/>
                  <p:nvPr/>
                </p:nvPicPr>
                <p:blipFill>
                  <a:blip r:embed="rId42"/>
                  <a:stretch>
                    <a:fillRect/>
                  </a:stretch>
                </p:blipFill>
                <p:spPr>
                  <a:xfrm>
                    <a:off x="4505820" y="4115760"/>
                    <a:ext cx="330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3" name="Ink 92">
                    <a:extLst>
                      <a:ext uri="{FF2B5EF4-FFF2-40B4-BE49-F238E27FC236}">
                        <a16:creationId xmlns:a16="http://schemas.microsoft.com/office/drawing/2014/main" id="{F46BFC1B-E847-E806-035A-9E57918933C4}"/>
                      </a:ext>
                    </a:extLst>
                  </p14:cNvPr>
                  <p14:cNvContentPartPr/>
                  <p14:nvPr/>
                </p14:nvContentPartPr>
                <p14:xfrm>
                  <a:off x="5834580" y="4080480"/>
                  <a:ext cx="240120" cy="337680"/>
                </p14:xfrm>
              </p:contentPart>
            </mc:Choice>
            <mc:Fallback xmlns="">
              <p:pic>
                <p:nvPicPr>
                  <p:cNvPr id="93" name="Ink 92">
                    <a:extLst>
                      <a:ext uri="{FF2B5EF4-FFF2-40B4-BE49-F238E27FC236}">
                        <a16:creationId xmlns:a16="http://schemas.microsoft.com/office/drawing/2014/main" id="{F46BFC1B-E847-E806-035A-9E57918933C4}"/>
                      </a:ext>
                    </a:extLst>
                  </p:cNvPr>
                  <p:cNvPicPr/>
                  <p:nvPr/>
                </p:nvPicPr>
                <p:blipFill>
                  <a:blip r:embed="rId44"/>
                  <a:stretch>
                    <a:fillRect/>
                  </a:stretch>
                </p:blipFill>
                <p:spPr>
                  <a:xfrm>
                    <a:off x="5825940" y="4071840"/>
                    <a:ext cx="257760" cy="355320"/>
                  </a:xfrm>
                  <a:prstGeom prst="rect">
                    <a:avLst/>
                  </a:prstGeom>
                </p:spPr>
              </p:pic>
            </mc:Fallback>
          </mc:AlternateContent>
        </p:grpSp>
        <p:grpSp>
          <p:nvGrpSpPr>
            <p:cNvPr id="134" name="Group 133">
              <a:extLst>
                <a:ext uri="{FF2B5EF4-FFF2-40B4-BE49-F238E27FC236}">
                  <a16:creationId xmlns:a16="http://schemas.microsoft.com/office/drawing/2014/main" id="{4FA6401C-6FCC-943A-90C9-A7763DC336F4}"/>
                </a:ext>
              </a:extLst>
            </p:cNvPr>
            <p:cNvGrpSpPr/>
            <p:nvPr/>
          </p:nvGrpSpPr>
          <p:grpSpPr>
            <a:xfrm>
              <a:off x="5513460" y="2526720"/>
              <a:ext cx="442800" cy="382320"/>
              <a:chOff x="5513460" y="2526720"/>
              <a:chExt cx="442800" cy="382320"/>
            </a:xfrm>
          </p:grpSpPr>
          <mc:AlternateContent xmlns:mc="http://schemas.openxmlformats.org/markup-compatibility/2006" xmlns:p14="http://schemas.microsoft.com/office/powerpoint/2010/main">
            <mc:Choice Requires="p14">
              <p:contentPart p14:bwMode="auto" r:id="rId45">
                <p14:nvContentPartPr>
                  <p14:cNvPr id="123" name="Ink 122">
                    <a:extLst>
                      <a:ext uri="{FF2B5EF4-FFF2-40B4-BE49-F238E27FC236}">
                        <a16:creationId xmlns:a16="http://schemas.microsoft.com/office/drawing/2014/main" id="{91D5DA7A-3B69-B329-E51B-77599CD570E2}"/>
                      </a:ext>
                    </a:extLst>
                  </p14:cNvPr>
                  <p14:cNvContentPartPr/>
                  <p14:nvPr/>
                </p14:nvContentPartPr>
                <p14:xfrm>
                  <a:off x="5539020" y="2564880"/>
                  <a:ext cx="169200" cy="180720"/>
                </p14:xfrm>
              </p:contentPart>
            </mc:Choice>
            <mc:Fallback xmlns="">
              <p:pic>
                <p:nvPicPr>
                  <p:cNvPr id="123" name="Ink 122">
                    <a:extLst>
                      <a:ext uri="{FF2B5EF4-FFF2-40B4-BE49-F238E27FC236}">
                        <a16:creationId xmlns:a16="http://schemas.microsoft.com/office/drawing/2014/main" id="{91D5DA7A-3B69-B329-E51B-77599CD570E2}"/>
                      </a:ext>
                    </a:extLst>
                  </p:cNvPr>
                  <p:cNvPicPr/>
                  <p:nvPr/>
                </p:nvPicPr>
                <p:blipFill>
                  <a:blip r:embed="rId46"/>
                  <a:stretch>
                    <a:fillRect/>
                  </a:stretch>
                </p:blipFill>
                <p:spPr>
                  <a:xfrm>
                    <a:off x="5530380" y="2556240"/>
                    <a:ext cx="186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4" name="Ink 123">
                    <a:extLst>
                      <a:ext uri="{FF2B5EF4-FFF2-40B4-BE49-F238E27FC236}">
                        <a16:creationId xmlns:a16="http://schemas.microsoft.com/office/drawing/2014/main" id="{7FA2E3CC-D60D-57FB-64DF-13D161B512E3}"/>
                      </a:ext>
                    </a:extLst>
                  </p14:cNvPr>
                  <p14:cNvContentPartPr/>
                  <p14:nvPr/>
                </p14:nvContentPartPr>
                <p14:xfrm>
                  <a:off x="5730180" y="2604840"/>
                  <a:ext cx="97920" cy="90360"/>
                </p14:xfrm>
              </p:contentPart>
            </mc:Choice>
            <mc:Fallback xmlns="">
              <p:pic>
                <p:nvPicPr>
                  <p:cNvPr id="124" name="Ink 123">
                    <a:extLst>
                      <a:ext uri="{FF2B5EF4-FFF2-40B4-BE49-F238E27FC236}">
                        <a16:creationId xmlns:a16="http://schemas.microsoft.com/office/drawing/2014/main" id="{7FA2E3CC-D60D-57FB-64DF-13D161B512E3}"/>
                      </a:ext>
                    </a:extLst>
                  </p:cNvPr>
                  <p:cNvPicPr/>
                  <p:nvPr/>
                </p:nvPicPr>
                <p:blipFill>
                  <a:blip r:embed="rId48"/>
                  <a:stretch>
                    <a:fillRect/>
                  </a:stretch>
                </p:blipFill>
                <p:spPr>
                  <a:xfrm>
                    <a:off x="5721180" y="2595840"/>
                    <a:ext cx="115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5" name="Ink 124">
                    <a:extLst>
                      <a:ext uri="{FF2B5EF4-FFF2-40B4-BE49-F238E27FC236}">
                        <a16:creationId xmlns:a16="http://schemas.microsoft.com/office/drawing/2014/main" id="{81C2B02C-F96B-CDB6-FAD1-59914BCC4A92}"/>
                      </a:ext>
                    </a:extLst>
                  </p14:cNvPr>
                  <p14:cNvContentPartPr/>
                  <p14:nvPr/>
                </p14:nvContentPartPr>
                <p14:xfrm>
                  <a:off x="5687340" y="2526720"/>
                  <a:ext cx="6120" cy="9720"/>
                </p14:xfrm>
              </p:contentPart>
            </mc:Choice>
            <mc:Fallback xmlns="">
              <p:pic>
                <p:nvPicPr>
                  <p:cNvPr id="125" name="Ink 124">
                    <a:extLst>
                      <a:ext uri="{FF2B5EF4-FFF2-40B4-BE49-F238E27FC236}">
                        <a16:creationId xmlns:a16="http://schemas.microsoft.com/office/drawing/2014/main" id="{81C2B02C-F96B-CDB6-FAD1-59914BCC4A92}"/>
                      </a:ext>
                    </a:extLst>
                  </p:cNvPr>
                  <p:cNvPicPr/>
                  <p:nvPr/>
                </p:nvPicPr>
                <p:blipFill>
                  <a:blip r:embed="rId50"/>
                  <a:stretch>
                    <a:fillRect/>
                  </a:stretch>
                </p:blipFill>
                <p:spPr>
                  <a:xfrm>
                    <a:off x="5678700" y="2517720"/>
                    <a:ext cx="23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7" name="Ink 126">
                    <a:extLst>
                      <a:ext uri="{FF2B5EF4-FFF2-40B4-BE49-F238E27FC236}">
                        <a16:creationId xmlns:a16="http://schemas.microsoft.com/office/drawing/2014/main" id="{51730797-F410-620D-AF6E-3DCCF7AC8105}"/>
                      </a:ext>
                    </a:extLst>
                  </p14:cNvPr>
                  <p14:cNvContentPartPr/>
                  <p14:nvPr/>
                </p14:nvContentPartPr>
                <p14:xfrm>
                  <a:off x="5612460" y="2671800"/>
                  <a:ext cx="41400" cy="15120"/>
                </p14:xfrm>
              </p:contentPart>
            </mc:Choice>
            <mc:Fallback xmlns="">
              <p:pic>
                <p:nvPicPr>
                  <p:cNvPr id="127" name="Ink 126">
                    <a:extLst>
                      <a:ext uri="{FF2B5EF4-FFF2-40B4-BE49-F238E27FC236}">
                        <a16:creationId xmlns:a16="http://schemas.microsoft.com/office/drawing/2014/main" id="{51730797-F410-620D-AF6E-3DCCF7AC8105}"/>
                      </a:ext>
                    </a:extLst>
                  </p:cNvPr>
                  <p:cNvPicPr/>
                  <p:nvPr/>
                </p:nvPicPr>
                <p:blipFill>
                  <a:blip r:embed="rId52"/>
                  <a:stretch>
                    <a:fillRect/>
                  </a:stretch>
                </p:blipFill>
                <p:spPr>
                  <a:xfrm>
                    <a:off x="5603820" y="2662800"/>
                    <a:ext cx="59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8" name="Ink 127">
                    <a:extLst>
                      <a:ext uri="{FF2B5EF4-FFF2-40B4-BE49-F238E27FC236}">
                        <a16:creationId xmlns:a16="http://schemas.microsoft.com/office/drawing/2014/main" id="{475E4635-89F2-D790-FA2E-B2693BC0D6E7}"/>
                      </a:ext>
                    </a:extLst>
                  </p14:cNvPr>
                  <p14:cNvContentPartPr/>
                  <p14:nvPr/>
                </p14:nvContentPartPr>
                <p14:xfrm>
                  <a:off x="5706060" y="2783040"/>
                  <a:ext cx="3600" cy="37440"/>
                </p14:xfrm>
              </p:contentPart>
            </mc:Choice>
            <mc:Fallback xmlns="">
              <p:pic>
                <p:nvPicPr>
                  <p:cNvPr id="128" name="Ink 127">
                    <a:extLst>
                      <a:ext uri="{FF2B5EF4-FFF2-40B4-BE49-F238E27FC236}">
                        <a16:creationId xmlns:a16="http://schemas.microsoft.com/office/drawing/2014/main" id="{475E4635-89F2-D790-FA2E-B2693BC0D6E7}"/>
                      </a:ext>
                    </a:extLst>
                  </p:cNvPr>
                  <p:cNvPicPr/>
                  <p:nvPr/>
                </p:nvPicPr>
                <p:blipFill>
                  <a:blip r:embed="rId54"/>
                  <a:stretch>
                    <a:fillRect/>
                  </a:stretch>
                </p:blipFill>
                <p:spPr>
                  <a:xfrm>
                    <a:off x="5697060" y="2774400"/>
                    <a:ext cx="21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9" name="Ink 128">
                    <a:extLst>
                      <a:ext uri="{FF2B5EF4-FFF2-40B4-BE49-F238E27FC236}">
                        <a16:creationId xmlns:a16="http://schemas.microsoft.com/office/drawing/2014/main" id="{277F9CA4-4617-B7B6-ACD3-E5426E3C7AD6}"/>
                      </a:ext>
                    </a:extLst>
                  </p14:cNvPr>
                  <p14:cNvContentPartPr/>
                  <p14:nvPr/>
                </p14:nvContentPartPr>
                <p14:xfrm>
                  <a:off x="5764740" y="2766120"/>
                  <a:ext cx="4680" cy="54000"/>
                </p14:xfrm>
              </p:contentPart>
            </mc:Choice>
            <mc:Fallback xmlns="">
              <p:pic>
                <p:nvPicPr>
                  <p:cNvPr id="129" name="Ink 128">
                    <a:extLst>
                      <a:ext uri="{FF2B5EF4-FFF2-40B4-BE49-F238E27FC236}">
                        <a16:creationId xmlns:a16="http://schemas.microsoft.com/office/drawing/2014/main" id="{277F9CA4-4617-B7B6-ACD3-E5426E3C7AD6}"/>
                      </a:ext>
                    </a:extLst>
                  </p:cNvPr>
                  <p:cNvPicPr/>
                  <p:nvPr/>
                </p:nvPicPr>
                <p:blipFill>
                  <a:blip r:embed="rId56"/>
                  <a:stretch>
                    <a:fillRect/>
                  </a:stretch>
                </p:blipFill>
                <p:spPr>
                  <a:xfrm>
                    <a:off x="5755740" y="2757480"/>
                    <a:ext cx="22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0" name="Ink 129">
                    <a:extLst>
                      <a:ext uri="{FF2B5EF4-FFF2-40B4-BE49-F238E27FC236}">
                        <a16:creationId xmlns:a16="http://schemas.microsoft.com/office/drawing/2014/main" id="{7497D5EB-00AB-E304-929C-C315F2BE0CE5}"/>
                      </a:ext>
                    </a:extLst>
                  </p14:cNvPr>
                  <p14:cNvContentPartPr/>
                  <p14:nvPr/>
                </p14:nvContentPartPr>
                <p14:xfrm>
                  <a:off x="5513460" y="2846040"/>
                  <a:ext cx="79560" cy="12960"/>
                </p14:xfrm>
              </p:contentPart>
            </mc:Choice>
            <mc:Fallback xmlns="">
              <p:pic>
                <p:nvPicPr>
                  <p:cNvPr id="130" name="Ink 129">
                    <a:extLst>
                      <a:ext uri="{FF2B5EF4-FFF2-40B4-BE49-F238E27FC236}">
                        <a16:creationId xmlns:a16="http://schemas.microsoft.com/office/drawing/2014/main" id="{7497D5EB-00AB-E304-929C-C315F2BE0CE5}"/>
                      </a:ext>
                    </a:extLst>
                  </p:cNvPr>
                  <p:cNvPicPr/>
                  <p:nvPr/>
                </p:nvPicPr>
                <p:blipFill>
                  <a:blip r:embed="rId58"/>
                  <a:stretch>
                    <a:fillRect/>
                  </a:stretch>
                </p:blipFill>
                <p:spPr>
                  <a:xfrm>
                    <a:off x="5504460" y="2837400"/>
                    <a:ext cx="97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1" name="Ink 130">
                    <a:extLst>
                      <a:ext uri="{FF2B5EF4-FFF2-40B4-BE49-F238E27FC236}">
                        <a16:creationId xmlns:a16="http://schemas.microsoft.com/office/drawing/2014/main" id="{7771C119-101A-0AD6-3E17-15F23197E9D4}"/>
                      </a:ext>
                    </a:extLst>
                  </p14:cNvPr>
                  <p14:cNvContentPartPr/>
                  <p14:nvPr/>
                </p14:nvContentPartPr>
                <p14:xfrm>
                  <a:off x="5524980" y="2875560"/>
                  <a:ext cx="92880" cy="33480"/>
                </p14:xfrm>
              </p:contentPart>
            </mc:Choice>
            <mc:Fallback xmlns="">
              <p:pic>
                <p:nvPicPr>
                  <p:cNvPr id="131" name="Ink 130">
                    <a:extLst>
                      <a:ext uri="{FF2B5EF4-FFF2-40B4-BE49-F238E27FC236}">
                        <a16:creationId xmlns:a16="http://schemas.microsoft.com/office/drawing/2014/main" id="{7771C119-101A-0AD6-3E17-15F23197E9D4}"/>
                      </a:ext>
                    </a:extLst>
                  </p:cNvPr>
                  <p:cNvPicPr/>
                  <p:nvPr/>
                </p:nvPicPr>
                <p:blipFill>
                  <a:blip r:embed="rId60"/>
                  <a:stretch>
                    <a:fillRect/>
                  </a:stretch>
                </p:blipFill>
                <p:spPr>
                  <a:xfrm>
                    <a:off x="5515980" y="2866920"/>
                    <a:ext cx="110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2" name="Ink 131">
                    <a:extLst>
                      <a:ext uri="{FF2B5EF4-FFF2-40B4-BE49-F238E27FC236}">
                        <a16:creationId xmlns:a16="http://schemas.microsoft.com/office/drawing/2014/main" id="{A6E78F04-7CD5-F546-3F14-A362869A694B}"/>
                      </a:ext>
                    </a:extLst>
                  </p14:cNvPr>
                  <p14:cNvContentPartPr/>
                  <p14:nvPr/>
                </p14:nvContentPartPr>
                <p14:xfrm>
                  <a:off x="5884980" y="2758560"/>
                  <a:ext cx="57960" cy="33480"/>
                </p14:xfrm>
              </p:contentPart>
            </mc:Choice>
            <mc:Fallback xmlns="">
              <p:pic>
                <p:nvPicPr>
                  <p:cNvPr id="132" name="Ink 131">
                    <a:extLst>
                      <a:ext uri="{FF2B5EF4-FFF2-40B4-BE49-F238E27FC236}">
                        <a16:creationId xmlns:a16="http://schemas.microsoft.com/office/drawing/2014/main" id="{A6E78F04-7CD5-F546-3F14-A362869A694B}"/>
                      </a:ext>
                    </a:extLst>
                  </p:cNvPr>
                  <p:cNvPicPr/>
                  <p:nvPr/>
                </p:nvPicPr>
                <p:blipFill>
                  <a:blip r:embed="rId62"/>
                  <a:stretch>
                    <a:fillRect/>
                  </a:stretch>
                </p:blipFill>
                <p:spPr>
                  <a:xfrm>
                    <a:off x="5875980" y="2749560"/>
                    <a:ext cx="75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3" name="Ink 132">
                    <a:extLst>
                      <a:ext uri="{FF2B5EF4-FFF2-40B4-BE49-F238E27FC236}">
                        <a16:creationId xmlns:a16="http://schemas.microsoft.com/office/drawing/2014/main" id="{C0D28036-450D-3F8B-C66C-7623247E2247}"/>
                      </a:ext>
                    </a:extLst>
                  </p14:cNvPr>
                  <p14:cNvContentPartPr/>
                  <p14:nvPr/>
                </p14:nvContentPartPr>
                <p14:xfrm>
                  <a:off x="5894700" y="2824800"/>
                  <a:ext cx="61560" cy="9000"/>
                </p14:xfrm>
              </p:contentPart>
            </mc:Choice>
            <mc:Fallback xmlns="">
              <p:pic>
                <p:nvPicPr>
                  <p:cNvPr id="133" name="Ink 132">
                    <a:extLst>
                      <a:ext uri="{FF2B5EF4-FFF2-40B4-BE49-F238E27FC236}">
                        <a16:creationId xmlns:a16="http://schemas.microsoft.com/office/drawing/2014/main" id="{C0D28036-450D-3F8B-C66C-7623247E2247}"/>
                      </a:ext>
                    </a:extLst>
                  </p:cNvPr>
                  <p:cNvPicPr/>
                  <p:nvPr/>
                </p:nvPicPr>
                <p:blipFill>
                  <a:blip r:embed="rId64"/>
                  <a:stretch>
                    <a:fillRect/>
                  </a:stretch>
                </p:blipFill>
                <p:spPr>
                  <a:xfrm>
                    <a:off x="5885700" y="2815800"/>
                    <a:ext cx="79200" cy="26640"/>
                  </a:xfrm>
                  <a:prstGeom prst="rect">
                    <a:avLst/>
                  </a:prstGeom>
                </p:spPr>
              </p:pic>
            </mc:Fallback>
          </mc:AlternateContent>
        </p:grpSp>
        <p:grpSp>
          <p:nvGrpSpPr>
            <p:cNvPr id="139" name="Group 138">
              <a:extLst>
                <a:ext uri="{FF2B5EF4-FFF2-40B4-BE49-F238E27FC236}">
                  <a16:creationId xmlns:a16="http://schemas.microsoft.com/office/drawing/2014/main" id="{A5962AE2-73F8-82A1-881F-3E52FFB64B3B}"/>
                </a:ext>
              </a:extLst>
            </p:cNvPr>
            <p:cNvGrpSpPr/>
            <p:nvPr/>
          </p:nvGrpSpPr>
          <p:grpSpPr>
            <a:xfrm>
              <a:off x="5009460" y="3030000"/>
              <a:ext cx="939240" cy="192240"/>
              <a:chOff x="5009460" y="3030000"/>
              <a:chExt cx="939240" cy="192240"/>
            </a:xfrm>
          </p:grpSpPr>
          <mc:AlternateContent xmlns:mc="http://schemas.openxmlformats.org/markup-compatibility/2006" xmlns:p14="http://schemas.microsoft.com/office/powerpoint/2010/main">
            <mc:Choice Requires="p14">
              <p:contentPart p14:bwMode="auto" r:id="rId65">
                <p14:nvContentPartPr>
                  <p14:cNvPr id="135" name="Ink 134">
                    <a:extLst>
                      <a:ext uri="{FF2B5EF4-FFF2-40B4-BE49-F238E27FC236}">
                        <a16:creationId xmlns:a16="http://schemas.microsoft.com/office/drawing/2014/main" id="{2EAA4682-1425-EC4F-3140-44586357F52C}"/>
                      </a:ext>
                    </a:extLst>
                  </p14:cNvPr>
                  <p14:cNvContentPartPr/>
                  <p14:nvPr/>
                </p14:nvContentPartPr>
                <p14:xfrm>
                  <a:off x="5868780" y="3077520"/>
                  <a:ext cx="79920" cy="126000"/>
                </p14:xfrm>
              </p:contentPart>
            </mc:Choice>
            <mc:Fallback xmlns="">
              <p:pic>
                <p:nvPicPr>
                  <p:cNvPr id="135" name="Ink 134">
                    <a:extLst>
                      <a:ext uri="{FF2B5EF4-FFF2-40B4-BE49-F238E27FC236}">
                        <a16:creationId xmlns:a16="http://schemas.microsoft.com/office/drawing/2014/main" id="{2EAA4682-1425-EC4F-3140-44586357F52C}"/>
                      </a:ext>
                    </a:extLst>
                  </p:cNvPr>
                  <p:cNvPicPr/>
                  <p:nvPr/>
                </p:nvPicPr>
                <p:blipFill>
                  <a:blip r:embed="rId66"/>
                  <a:stretch>
                    <a:fillRect/>
                  </a:stretch>
                </p:blipFill>
                <p:spPr>
                  <a:xfrm>
                    <a:off x="5860140" y="3068520"/>
                    <a:ext cx="97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6" name="Ink 135">
                    <a:extLst>
                      <a:ext uri="{FF2B5EF4-FFF2-40B4-BE49-F238E27FC236}">
                        <a16:creationId xmlns:a16="http://schemas.microsoft.com/office/drawing/2014/main" id="{27D6A899-426D-ED46-84AE-D3AA02B996A3}"/>
                      </a:ext>
                    </a:extLst>
                  </p14:cNvPr>
                  <p14:cNvContentPartPr/>
                  <p14:nvPr/>
                </p14:nvContentPartPr>
                <p14:xfrm>
                  <a:off x="5758980" y="3170040"/>
                  <a:ext cx="57240" cy="52200"/>
                </p14:xfrm>
              </p:contentPart>
            </mc:Choice>
            <mc:Fallback xmlns="">
              <p:pic>
                <p:nvPicPr>
                  <p:cNvPr id="136" name="Ink 135">
                    <a:extLst>
                      <a:ext uri="{FF2B5EF4-FFF2-40B4-BE49-F238E27FC236}">
                        <a16:creationId xmlns:a16="http://schemas.microsoft.com/office/drawing/2014/main" id="{27D6A899-426D-ED46-84AE-D3AA02B996A3}"/>
                      </a:ext>
                    </a:extLst>
                  </p:cNvPr>
                  <p:cNvPicPr/>
                  <p:nvPr/>
                </p:nvPicPr>
                <p:blipFill>
                  <a:blip r:embed="rId68"/>
                  <a:stretch>
                    <a:fillRect/>
                  </a:stretch>
                </p:blipFill>
                <p:spPr>
                  <a:xfrm>
                    <a:off x="5749980" y="3161400"/>
                    <a:ext cx="74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8" name="Ink 137">
                    <a:extLst>
                      <a:ext uri="{FF2B5EF4-FFF2-40B4-BE49-F238E27FC236}">
                        <a16:creationId xmlns:a16="http://schemas.microsoft.com/office/drawing/2014/main" id="{824A3DAF-5183-C871-9B4E-77E38D3F8E74}"/>
                      </a:ext>
                    </a:extLst>
                  </p14:cNvPr>
                  <p14:cNvContentPartPr/>
                  <p14:nvPr/>
                </p14:nvContentPartPr>
                <p14:xfrm>
                  <a:off x="5009460" y="3030000"/>
                  <a:ext cx="663120" cy="160560"/>
                </p14:xfrm>
              </p:contentPart>
            </mc:Choice>
            <mc:Fallback xmlns="">
              <p:pic>
                <p:nvPicPr>
                  <p:cNvPr id="138" name="Ink 137">
                    <a:extLst>
                      <a:ext uri="{FF2B5EF4-FFF2-40B4-BE49-F238E27FC236}">
                        <a16:creationId xmlns:a16="http://schemas.microsoft.com/office/drawing/2014/main" id="{824A3DAF-5183-C871-9B4E-77E38D3F8E74}"/>
                      </a:ext>
                    </a:extLst>
                  </p:cNvPr>
                  <p:cNvPicPr/>
                  <p:nvPr/>
                </p:nvPicPr>
                <p:blipFill>
                  <a:blip r:embed="rId70"/>
                  <a:stretch>
                    <a:fillRect/>
                  </a:stretch>
                </p:blipFill>
                <p:spPr>
                  <a:xfrm>
                    <a:off x="5000820" y="3021360"/>
                    <a:ext cx="680760" cy="178200"/>
                  </a:xfrm>
                  <a:prstGeom prst="rect">
                    <a:avLst/>
                  </a:prstGeom>
                </p:spPr>
              </p:pic>
            </mc:Fallback>
          </mc:AlternateContent>
        </p:grpSp>
        <p:grpSp>
          <p:nvGrpSpPr>
            <p:cNvPr id="148" name="Group 147">
              <a:extLst>
                <a:ext uri="{FF2B5EF4-FFF2-40B4-BE49-F238E27FC236}">
                  <a16:creationId xmlns:a16="http://schemas.microsoft.com/office/drawing/2014/main" id="{89BFBA4F-CE77-A853-7475-E694E1A61B5F}"/>
                </a:ext>
              </a:extLst>
            </p:cNvPr>
            <p:cNvGrpSpPr/>
            <p:nvPr/>
          </p:nvGrpSpPr>
          <p:grpSpPr>
            <a:xfrm>
              <a:off x="6282060" y="2273640"/>
              <a:ext cx="697680" cy="376920"/>
              <a:chOff x="6282060" y="2273640"/>
              <a:chExt cx="697680" cy="376920"/>
            </a:xfrm>
          </p:grpSpPr>
          <mc:AlternateContent xmlns:mc="http://schemas.openxmlformats.org/markup-compatibility/2006" xmlns:p14="http://schemas.microsoft.com/office/powerpoint/2010/main">
            <mc:Choice Requires="p14">
              <p:contentPart p14:bwMode="auto" r:id="rId71">
                <p14:nvContentPartPr>
                  <p14:cNvPr id="140" name="Ink 139">
                    <a:extLst>
                      <a:ext uri="{FF2B5EF4-FFF2-40B4-BE49-F238E27FC236}">
                        <a16:creationId xmlns:a16="http://schemas.microsoft.com/office/drawing/2014/main" id="{82E90E0F-A5BC-3E88-584C-C2B46A596086}"/>
                      </a:ext>
                    </a:extLst>
                  </p14:cNvPr>
                  <p14:cNvContentPartPr/>
                  <p14:nvPr/>
                </p14:nvContentPartPr>
                <p14:xfrm>
                  <a:off x="6282060" y="2298840"/>
                  <a:ext cx="59760" cy="151920"/>
                </p14:xfrm>
              </p:contentPart>
            </mc:Choice>
            <mc:Fallback xmlns="">
              <p:pic>
                <p:nvPicPr>
                  <p:cNvPr id="140" name="Ink 139">
                    <a:extLst>
                      <a:ext uri="{FF2B5EF4-FFF2-40B4-BE49-F238E27FC236}">
                        <a16:creationId xmlns:a16="http://schemas.microsoft.com/office/drawing/2014/main" id="{82E90E0F-A5BC-3E88-584C-C2B46A596086}"/>
                      </a:ext>
                    </a:extLst>
                  </p:cNvPr>
                  <p:cNvPicPr/>
                  <p:nvPr/>
                </p:nvPicPr>
                <p:blipFill>
                  <a:blip r:embed="rId72"/>
                  <a:stretch>
                    <a:fillRect/>
                  </a:stretch>
                </p:blipFill>
                <p:spPr>
                  <a:xfrm>
                    <a:off x="6273060" y="2289840"/>
                    <a:ext cx="77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1" name="Ink 140">
                    <a:extLst>
                      <a:ext uri="{FF2B5EF4-FFF2-40B4-BE49-F238E27FC236}">
                        <a16:creationId xmlns:a16="http://schemas.microsoft.com/office/drawing/2014/main" id="{E5597036-0407-49BE-DF00-469F3FFF4EFF}"/>
                      </a:ext>
                    </a:extLst>
                  </p14:cNvPr>
                  <p14:cNvContentPartPr/>
                  <p14:nvPr/>
                </p14:nvContentPartPr>
                <p14:xfrm>
                  <a:off x="6391500" y="2335920"/>
                  <a:ext cx="55800" cy="82440"/>
                </p14:xfrm>
              </p:contentPart>
            </mc:Choice>
            <mc:Fallback xmlns="">
              <p:pic>
                <p:nvPicPr>
                  <p:cNvPr id="141" name="Ink 140">
                    <a:extLst>
                      <a:ext uri="{FF2B5EF4-FFF2-40B4-BE49-F238E27FC236}">
                        <a16:creationId xmlns:a16="http://schemas.microsoft.com/office/drawing/2014/main" id="{E5597036-0407-49BE-DF00-469F3FFF4EFF}"/>
                      </a:ext>
                    </a:extLst>
                  </p:cNvPr>
                  <p:cNvPicPr/>
                  <p:nvPr/>
                </p:nvPicPr>
                <p:blipFill>
                  <a:blip r:embed="rId74"/>
                  <a:stretch>
                    <a:fillRect/>
                  </a:stretch>
                </p:blipFill>
                <p:spPr>
                  <a:xfrm>
                    <a:off x="6382500" y="2327280"/>
                    <a:ext cx="73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2" name="Ink 141">
                    <a:extLst>
                      <a:ext uri="{FF2B5EF4-FFF2-40B4-BE49-F238E27FC236}">
                        <a16:creationId xmlns:a16="http://schemas.microsoft.com/office/drawing/2014/main" id="{BCFFD605-4247-71E1-3B1E-E45FFAC6F4F9}"/>
                      </a:ext>
                    </a:extLst>
                  </p14:cNvPr>
                  <p14:cNvContentPartPr/>
                  <p14:nvPr/>
                </p14:nvContentPartPr>
                <p14:xfrm>
                  <a:off x="6471420" y="2327280"/>
                  <a:ext cx="56880" cy="82800"/>
                </p14:xfrm>
              </p:contentPart>
            </mc:Choice>
            <mc:Fallback xmlns="">
              <p:pic>
                <p:nvPicPr>
                  <p:cNvPr id="142" name="Ink 141">
                    <a:extLst>
                      <a:ext uri="{FF2B5EF4-FFF2-40B4-BE49-F238E27FC236}">
                        <a16:creationId xmlns:a16="http://schemas.microsoft.com/office/drawing/2014/main" id="{BCFFD605-4247-71E1-3B1E-E45FFAC6F4F9}"/>
                      </a:ext>
                    </a:extLst>
                  </p:cNvPr>
                  <p:cNvPicPr/>
                  <p:nvPr/>
                </p:nvPicPr>
                <p:blipFill>
                  <a:blip r:embed="rId76"/>
                  <a:stretch>
                    <a:fillRect/>
                  </a:stretch>
                </p:blipFill>
                <p:spPr>
                  <a:xfrm>
                    <a:off x="6462420" y="2318280"/>
                    <a:ext cx="74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3" name="Ink 142">
                    <a:extLst>
                      <a:ext uri="{FF2B5EF4-FFF2-40B4-BE49-F238E27FC236}">
                        <a16:creationId xmlns:a16="http://schemas.microsoft.com/office/drawing/2014/main" id="{C438EE14-E51D-3587-4ECF-A3D8509D0540}"/>
                      </a:ext>
                    </a:extLst>
                  </p14:cNvPr>
                  <p14:cNvContentPartPr/>
                  <p14:nvPr/>
                </p14:nvContentPartPr>
                <p14:xfrm>
                  <a:off x="6584460" y="2316480"/>
                  <a:ext cx="31320" cy="68040"/>
                </p14:xfrm>
              </p:contentPart>
            </mc:Choice>
            <mc:Fallback xmlns="">
              <p:pic>
                <p:nvPicPr>
                  <p:cNvPr id="143" name="Ink 142">
                    <a:extLst>
                      <a:ext uri="{FF2B5EF4-FFF2-40B4-BE49-F238E27FC236}">
                        <a16:creationId xmlns:a16="http://schemas.microsoft.com/office/drawing/2014/main" id="{C438EE14-E51D-3587-4ECF-A3D8509D0540}"/>
                      </a:ext>
                    </a:extLst>
                  </p:cNvPr>
                  <p:cNvPicPr/>
                  <p:nvPr/>
                </p:nvPicPr>
                <p:blipFill>
                  <a:blip r:embed="rId78"/>
                  <a:stretch>
                    <a:fillRect/>
                  </a:stretch>
                </p:blipFill>
                <p:spPr>
                  <a:xfrm>
                    <a:off x="6575460" y="2307480"/>
                    <a:ext cx="4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4" name="Ink 143">
                    <a:extLst>
                      <a:ext uri="{FF2B5EF4-FFF2-40B4-BE49-F238E27FC236}">
                        <a16:creationId xmlns:a16="http://schemas.microsoft.com/office/drawing/2014/main" id="{955DEA8A-3478-96DA-4E47-7AC6791A6BE5}"/>
                      </a:ext>
                    </a:extLst>
                  </p14:cNvPr>
                  <p14:cNvContentPartPr/>
                  <p14:nvPr/>
                </p14:nvContentPartPr>
                <p14:xfrm>
                  <a:off x="6689940" y="2273640"/>
                  <a:ext cx="159120" cy="116640"/>
                </p14:xfrm>
              </p:contentPart>
            </mc:Choice>
            <mc:Fallback xmlns="">
              <p:pic>
                <p:nvPicPr>
                  <p:cNvPr id="144" name="Ink 143">
                    <a:extLst>
                      <a:ext uri="{FF2B5EF4-FFF2-40B4-BE49-F238E27FC236}">
                        <a16:creationId xmlns:a16="http://schemas.microsoft.com/office/drawing/2014/main" id="{955DEA8A-3478-96DA-4E47-7AC6791A6BE5}"/>
                      </a:ext>
                    </a:extLst>
                  </p:cNvPr>
                  <p:cNvPicPr/>
                  <p:nvPr/>
                </p:nvPicPr>
                <p:blipFill>
                  <a:blip r:embed="rId80"/>
                  <a:stretch>
                    <a:fillRect/>
                  </a:stretch>
                </p:blipFill>
                <p:spPr>
                  <a:xfrm>
                    <a:off x="6681300" y="2264640"/>
                    <a:ext cx="176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5" name="Ink 144">
                    <a:extLst>
                      <a:ext uri="{FF2B5EF4-FFF2-40B4-BE49-F238E27FC236}">
                        <a16:creationId xmlns:a16="http://schemas.microsoft.com/office/drawing/2014/main" id="{54A763E3-5C34-A0A3-AAC6-41EB7EBB5812}"/>
                      </a:ext>
                    </a:extLst>
                  </p14:cNvPr>
                  <p14:cNvContentPartPr/>
                  <p14:nvPr/>
                </p14:nvContentPartPr>
                <p14:xfrm>
                  <a:off x="6504540" y="2501880"/>
                  <a:ext cx="82440" cy="148680"/>
                </p14:xfrm>
              </p:contentPart>
            </mc:Choice>
            <mc:Fallback xmlns="">
              <p:pic>
                <p:nvPicPr>
                  <p:cNvPr id="145" name="Ink 144">
                    <a:extLst>
                      <a:ext uri="{FF2B5EF4-FFF2-40B4-BE49-F238E27FC236}">
                        <a16:creationId xmlns:a16="http://schemas.microsoft.com/office/drawing/2014/main" id="{54A763E3-5C34-A0A3-AAC6-41EB7EBB5812}"/>
                      </a:ext>
                    </a:extLst>
                  </p:cNvPr>
                  <p:cNvPicPr/>
                  <p:nvPr/>
                </p:nvPicPr>
                <p:blipFill>
                  <a:blip r:embed="rId82"/>
                  <a:stretch>
                    <a:fillRect/>
                  </a:stretch>
                </p:blipFill>
                <p:spPr>
                  <a:xfrm>
                    <a:off x="6495900" y="2492880"/>
                    <a:ext cx="100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6" name="Ink 145">
                    <a:extLst>
                      <a:ext uri="{FF2B5EF4-FFF2-40B4-BE49-F238E27FC236}">
                        <a16:creationId xmlns:a16="http://schemas.microsoft.com/office/drawing/2014/main" id="{CE854DD7-91C5-DD62-F1E8-10A6FD33656B}"/>
                      </a:ext>
                    </a:extLst>
                  </p14:cNvPr>
                  <p14:cNvContentPartPr/>
                  <p14:nvPr/>
                </p14:nvContentPartPr>
                <p14:xfrm>
                  <a:off x="6647820" y="2550120"/>
                  <a:ext cx="124560" cy="90720"/>
                </p14:xfrm>
              </p:contentPart>
            </mc:Choice>
            <mc:Fallback xmlns="">
              <p:pic>
                <p:nvPicPr>
                  <p:cNvPr id="146" name="Ink 145">
                    <a:extLst>
                      <a:ext uri="{FF2B5EF4-FFF2-40B4-BE49-F238E27FC236}">
                        <a16:creationId xmlns:a16="http://schemas.microsoft.com/office/drawing/2014/main" id="{CE854DD7-91C5-DD62-F1E8-10A6FD33656B}"/>
                      </a:ext>
                    </a:extLst>
                  </p:cNvPr>
                  <p:cNvPicPr/>
                  <p:nvPr/>
                </p:nvPicPr>
                <p:blipFill>
                  <a:blip r:embed="rId84"/>
                  <a:stretch>
                    <a:fillRect/>
                  </a:stretch>
                </p:blipFill>
                <p:spPr>
                  <a:xfrm>
                    <a:off x="6639180" y="2541480"/>
                    <a:ext cx="142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 name="Ink 146">
                    <a:extLst>
                      <a:ext uri="{FF2B5EF4-FFF2-40B4-BE49-F238E27FC236}">
                        <a16:creationId xmlns:a16="http://schemas.microsoft.com/office/drawing/2014/main" id="{C182746E-1C2A-5980-AC82-64D2898CB9D4}"/>
                      </a:ext>
                    </a:extLst>
                  </p14:cNvPr>
                  <p14:cNvContentPartPr/>
                  <p14:nvPr/>
                </p14:nvContentPartPr>
                <p14:xfrm>
                  <a:off x="6820260" y="2519520"/>
                  <a:ext cx="159480" cy="98280"/>
                </p14:xfrm>
              </p:contentPart>
            </mc:Choice>
            <mc:Fallback xmlns="">
              <p:pic>
                <p:nvPicPr>
                  <p:cNvPr id="147" name="Ink 146">
                    <a:extLst>
                      <a:ext uri="{FF2B5EF4-FFF2-40B4-BE49-F238E27FC236}">
                        <a16:creationId xmlns:a16="http://schemas.microsoft.com/office/drawing/2014/main" id="{C182746E-1C2A-5980-AC82-64D2898CB9D4}"/>
                      </a:ext>
                    </a:extLst>
                  </p:cNvPr>
                  <p:cNvPicPr/>
                  <p:nvPr/>
                </p:nvPicPr>
                <p:blipFill>
                  <a:blip r:embed="rId86"/>
                  <a:stretch>
                    <a:fillRect/>
                  </a:stretch>
                </p:blipFill>
                <p:spPr>
                  <a:xfrm>
                    <a:off x="6811620" y="2510520"/>
                    <a:ext cx="177120" cy="115920"/>
                  </a:xfrm>
                  <a:prstGeom prst="rect">
                    <a:avLst/>
                  </a:prstGeom>
                </p:spPr>
              </p:pic>
            </mc:Fallback>
          </mc:AlternateContent>
        </p:grpSp>
        <p:grpSp>
          <p:nvGrpSpPr>
            <p:cNvPr id="154" name="Group 153">
              <a:extLst>
                <a:ext uri="{FF2B5EF4-FFF2-40B4-BE49-F238E27FC236}">
                  <a16:creationId xmlns:a16="http://schemas.microsoft.com/office/drawing/2014/main" id="{629142FF-D2F9-AE0A-49EB-99C6FD2BC4FE}"/>
                </a:ext>
              </a:extLst>
            </p:cNvPr>
            <p:cNvGrpSpPr/>
            <p:nvPr/>
          </p:nvGrpSpPr>
          <p:grpSpPr>
            <a:xfrm>
              <a:off x="3106851" y="3984017"/>
              <a:ext cx="415080" cy="111240"/>
              <a:chOff x="3106851" y="3984017"/>
              <a:chExt cx="415080" cy="111240"/>
            </a:xfrm>
          </p:grpSpPr>
          <mc:AlternateContent xmlns:mc="http://schemas.openxmlformats.org/markup-compatibility/2006" xmlns:p14="http://schemas.microsoft.com/office/powerpoint/2010/main">
            <mc:Choice Requires="p14">
              <p:contentPart p14:bwMode="auto" r:id="rId87">
                <p14:nvContentPartPr>
                  <p14:cNvPr id="152" name="Ink 151">
                    <a:extLst>
                      <a:ext uri="{FF2B5EF4-FFF2-40B4-BE49-F238E27FC236}">
                        <a16:creationId xmlns:a16="http://schemas.microsoft.com/office/drawing/2014/main" id="{6318ADFA-31AF-702F-EB2C-B2FBBB15904A}"/>
                      </a:ext>
                    </a:extLst>
                  </p14:cNvPr>
                  <p14:cNvContentPartPr/>
                  <p14:nvPr/>
                </p14:nvContentPartPr>
                <p14:xfrm>
                  <a:off x="3106851" y="3984017"/>
                  <a:ext cx="276120" cy="7200"/>
                </p14:xfrm>
              </p:contentPart>
            </mc:Choice>
            <mc:Fallback xmlns="">
              <p:pic>
                <p:nvPicPr>
                  <p:cNvPr id="152" name="Ink 151">
                    <a:extLst>
                      <a:ext uri="{FF2B5EF4-FFF2-40B4-BE49-F238E27FC236}">
                        <a16:creationId xmlns:a16="http://schemas.microsoft.com/office/drawing/2014/main" id="{6318ADFA-31AF-702F-EB2C-B2FBBB15904A}"/>
                      </a:ext>
                    </a:extLst>
                  </p:cNvPr>
                  <p:cNvPicPr/>
                  <p:nvPr/>
                </p:nvPicPr>
                <p:blipFill>
                  <a:blip r:embed="rId88"/>
                  <a:stretch>
                    <a:fillRect/>
                  </a:stretch>
                </p:blipFill>
                <p:spPr>
                  <a:xfrm>
                    <a:off x="3098211" y="3975017"/>
                    <a:ext cx="293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3" name="Ink 152">
                    <a:extLst>
                      <a:ext uri="{FF2B5EF4-FFF2-40B4-BE49-F238E27FC236}">
                        <a16:creationId xmlns:a16="http://schemas.microsoft.com/office/drawing/2014/main" id="{6A832ACB-D50E-3624-535F-7123A92189D2}"/>
                      </a:ext>
                    </a:extLst>
                  </p14:cNvPr>
                  <p14:cNvContentPartPr/>
                  <p14:nvPr/>
                </p14:nvContentPartPr>
                <p14:xfrm>
                  <a:off x="3303771" y="4094897"/>
                  <a:ext cx="218160" cy="360"/>
                </p14:xfrm>
              </p:contentPart>
            </mc:Choice>
            <mc:Fallback xmlns="">
              <p:pic>
                <p:nvPicPr>
                  <p:cNvPr id="153" name="Ink 152">
                    <a:extLst>
                      <a:ext uri="{FF2B5EF4-FFF2-40B4-BE49-F238E27FC236}">
                        <a16:creationId xmlns:a16="http://schemas.microsoft.com/office/drawing/2014/main" id="{6A832ACB-D50E-3624-535F-7123A92189D2}"/>
                      </a:ext>
                    </a:extLst>
                  </p:cNvPr>
                  <p:cNvPicPr/>
                  <p:nvPr/>
                </p:nvPicPr>
                <p:blipFill>
                  <a:blip r:embed="rId90"/>
                  <a:stretch>
                    <a:fillRect/>
                  </a:stretch>
                </p:blipFill>
                <p:spPr>
                  <a:xfrm>
                    <a:off x="3294771" y="4086257"/>
                    <a:ext cx="235800" cy="18000"/>
                  </a:xfrm>
                  <a:prstGeom prst="rect">
                    <a:avLst/>
                  </a:prstGeom>
                </p:spPr>
              </p:pic>
            </mc:Fallback>
          </mc:AlternateContent>
        </p:grpSp>
      </p:grpSp>
      <p:grpSp>
        <p:nvGrpSpPr>
          <p:cNvPr id="203" name="Group 202">
            <a:extLst>
              <a:ext uri="{FF2B5EF4-FFF2-40B4-BE49-F238E27FC236}">
                <a16:creationId xmlns:a16="http://schemas.microsoft.com/office/drawing/2014/main" id="{708B5CF3-1107-C421-42CF-18D58A1555E6}"/>
              </a:ext>
            </a:extLst>
          </p:cNvPr>
          <p:cNvGrpSpPr/>
          <p:nvPr/>
        </p:nvGrpSpPr>
        <p:grpSpPr>
          <a:xfrm>
            <a:off x="2652180" y="1723480"/>
            <a:ext cx="2342880" cy="2149560"/>
            <a:chOff x="2652180" y="1723480"/>
            <a:chExt cx="2342880" cy="2149560"/>
          </a:xfrm>
        </p:grpSpPr>
        <mc:AlternateContent xmlns:mc="http://schemas.openxmlformats.org/markup-compatibility/2006" xmlns:p14="http://schemas.microsoft.com/office/powerpoint/2010/main">
          <mc:Choice Requires="p14">
            <p:contentPart p14:bwMode="auto" r:id="rId91">
              <p14:nvContentPartPr>
                <p14:cNvPr id="181" name="Ink 180">
                  <a:extLst>
                    <a:ext uri="{FF2B5EF4-FFF2-40B4-BE49-F238E27FC236}">
                      <a16:creationId xmlns:a16="http://schemas.microsoft.com/office/drawing/2014/main" id="{6421CFB6-0A1F-5293-1D55-1A428E559ED8}"/>
                    </a:ext>
                  </a:extLst>
                </p14:cNvPr>
                <p14:cNvContentPartPr/>
                <p14:nvPr/>
              </p14:nvContentPartPr>
              <p14:xfrm>
                <a:off x="2895540" y="1912120"/>
                <a:ext cx="38880" cy="578520"/>
              </p14:xfrm>
            </p:contentPart>
          </mc:Choice>
          <mc:Fallback xmlns="">
            <p:pic>
              <p:nvPicPr>
                <p:cNvPr id="181" name="Ink 180">
                  <a:extLst>
                    <a:ext uri="{FF2B5EF4-FFF2-40B4-BE49-F238E27FC236}">
                      <a16:creationId xmlns:a16="http://schemas.microsoft.com/office/drawing/2014/main" id="{6421CFB6-0A1F-5293-1D55-1A428E559ED8}"/>
                    </a:ext>
                  </a:extLst>
                </p:cNvPr>
                <p:cNvPicPr/>
                <p:nvPr/>
              </p:nvPicPr>
              <p:blipFill>
                <a:blip r:embed="rId92"/>
                <a:stretch>
                  <a:fillRect/>
                </a:stretch>
              </p:blipFill>
              <p:spPr>
                <a:xfrm>
                  <a:off x="2877540" y="1894120"/>
                  <a:ext cx="7452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2" name="Ink 181">
                  <a:extLst>
                    <a:ext uri="{FF2B5EF4-FFF2-40B4-BE49-F238E27FC236}">
                      <a16:creationId xmlns:a16="http://schemas.microsoft.com/office/drawing/2014/main" id="{CD70727E-7C27-46EB-7718-63E151AB8D01}"/>
                    </a:ext>
                  </a:extLst>
                </p14:cNvPr>
                <p14:cNvContentPartPr/>
                <p14:nvPr/>
              </p14:nvContentPartPr>
              <p14:xfrm>
                <a:off x="2652180" y="1801960"/>
                <a:ext cx="572400" cy="340560"/>
              </p14:xfrm>
            </p:contentPart>
          </mc:Choice>
          <mc:Fallback xmlns="">
            <p:pic>
              <p:nvPicPr>
                <p:cNvPr id="182" name="Ink 181">
                  <a:extLst>
                    <a:ext uri="{FF2B5EF4-FFF2-40B4-BE49-F238E27FC236}">
                      <a16:creationId xmlns:a16="http://schemas.microsoft.com/office/drawing/2014/main" id="{CD70727E-7C27-46EB-7718-63E151AB8D01}"/>
                    </a:ext>
                  </a:extLst>
                </p:cNvPr>
                <p:cNvPicPr/>
                <p:nvPr/>
              </p:nvPicPr>
              <p:blipFill>
                <a:blip r:embed="rId94"/>
                <a:stretch>
                  <a:fillRect/>
                </a:stretch>
              </p:blipFill>
              <p:spPr>
                <a:xfrm>
                  <a:off x="2634180" y="1783960"/>
                  <a:ext cx="6080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3" name="Ink 182">
                  <a:extLst>
                    <a:ext uri="{FF2B5EF4-FFF2-40B4-BE49-F238E27FC236}">
                      <a16:creationId xmlns:a16="http://schemas.microsoft.com/office/drawing/2014/main" id="{5CD8F076-78A5-09DC-16D8-E27152511663}"/>
                    </a:ext>
                  </a:extLst>
                </p14:cNvPr>
                <p14:cNvContentPartPr/>
                <p14:nvPr/>
              </p14:nvContentPartPr>
              <p14:xfrm>
                <a:off x="3152580" y="2106520"/>
                <a:ext cx="207000" cy="283680"/>
              </p14:xfrm>
            </p:contentPart>
          </mc:Choice>
          <mc:Fallback xmlns="">
            <p:pic>
              <p:nvPicPr>
                <p:cNvPr id="183" name="Ink 182">
                  <a:extLst>
                    <a:ext uri="{FF2B5EF4-FFF2-40B4-BE49-F238E27FC236}">
                      <a16:creationId xmlns:a16="http://schemas.microsoft.com/office/drawing/2014/main" id="{5CD8F076-78A5-09DC-16D8-E27152511663}"/>
                    </a:ext>
                  </a:extLst>
                </p:cNvPr>
                <p:cNvPicPr/>
                <p:nvPr/>
              </p:nvPicPr>
              <p:blipFill>
                <a:blip r:embed="rId96"/>
                <a:stretch>
                  <a:fillRect/>
                </a:stretch>
              </p:blipFill>
              <p:spPr>
                <a:xfrm>
                  <a:off x="3134580" y="2088880"/>
                  <a:ext cx="242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4" name="Ink 183">
                  <a:extLst>
                    <a:ext uri="{FF2B5EF4-FFF2-40B4-BE49-F238E27FC236}">
                      <a16:creationId xmlns:a16="http://schemas.microsoft.com/office/drawing/2014/main" id="{119B4804-6741-9B09-E948-112FA0AEED47}"/>
                    </a:ext>
                  </a:extLst>
                </p14:cNvPr>
                <p14:cNvContentPartPr/>
                <p14:nvPr/>
              </p14:nvContentPartPr>
              <p14:xfrm>
                <a:off x="3378300" y="2129560"/>
                <a:ext cx="232200" cy="281520"/>
              </p14:xfrm>
            </p:contentPart>
          </mc:Choice>
          <mc:Fallback xmlns="">
            <p:pic>
              <p:nvPicPr>
                <p:cNvPr id="184" name="Ink 183">
                  <a:extLst>
                    <a:ext uri="{FF2B5EF4-FFF2-40B4-BE49-F238E27FC236}">
                      <a16:creationId xmlns:a16="http://schemas.microsoft.com/office/drawing/2014/main" id="{119B4804-6741-9B09-E948-112FA0AEED47}"/>
                    </a:ext>
                  </a:extLst>
                </p:cNvPr>
                <p:cNvPicPr/>
                <p:nvPr/>
              </p:nvPicPr>
              <p:blipFill>
                <a:blip r:embed="rId98"/>
                <a:stretch>
                  <a:fillRect/>
                </a:stretch>
              </p:blipFill>
              <p:spPr>
                <a:xfrm>
                  <a:off x="3360660" y="2111920"/>
                  <a:ext cx="267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5" name="Ink 184">
                  <a:extLst>
                    <a:ext uri="{FF2B5EF4-FFF2-40B4-BE49-F238E27FC236}">
                      <a16:creationId xmlns:a16="http://schemas.microsoft.com/office/drawing/2014/main" id="{FB638EDF-C12F-CD84-618A-0EEC2111445C}"/>
                    </a:ext>
                  </a:extLst>
                </p14:cNvPr>
                <p14:cNvContentPartPr/>
                <p14:nvPr/>
              </p14:nvContentPartPr>
              <p14:xfrm>
                <a:off x="3704820" y="1725640"/>
                <a:ext cx="96480" cy="900000"/>
              </p14:xfrm>
            </p:contentPart>
          </mc:Choice>
          <mc:Fallback xmlns="">
            <p:pic>
              <p:nvPicPr>
                <p:cNvPr id="185" name="Ink 184">
                  <a:extLst>
                    <a:ext uri="{FF2B5EF4-FFF2-40B4-BE49-F238E27FC236}">
                      <a16:creationId xmlns:a16="http://schemas.microsoft.com/office/drawing/2014/main" id="{FB638EDF-C12F-CD84-618A-0EEC2111445C}"/>
                    </a:ext>
                  </a:extLst>
                </p:cNvPr>
                <p:cNvPicPr/>
                <p:nvPr/>
              </p:nvPicPr>
              <p:blipFill>
                <a:blip r:embed="rId100"/>
                <a:stretch>
                  <a:fillRect/>
                </a:stretch>
              </p:blipFill>
              <p:spPr>
                <a:xfrm>
                  <a:off x="3686820" y="1708000"/>
                  <a:ext cx="132120" cy="93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6" name="Ink 185">
                  <a:extLst>
                    <a:ext uri="{FF2B5EF4-FFF2-40B4-BE49-F238E27FC236}">
                      <a16:creationId xmlns:a16="http://schemas.microsoft.com/office/drawing/2014/main" id="{F00D214E-BC3C-DF44-FCEB-6D5B0567165B}"/>
                    </a:ext>
                  </a:extLst>
                </p14:cNvPr>
                <p14:cNvContentPartPr/>
                <p14:nvPr/>
              </p14:nvContentPartPr>
              <p14:xfrm>
                <a:off x="3657300" y="2104360"/>
                <a:ext cx="258480" cy="11880"/>
              </p14:xfrm>
            </p:contentPart>
          </mc:Choice>
          <mc:Fallback xmlns="">
            <p:pic>
              <p:nvPicPr>
                <p:cNvPr id="186" name="Ink 185">
                  <a:extLst>
                    <a:ext uri="{FF2B5EF4-FFF2-40B4-BE49-F238E27FC236}">
                      <a16:creationId xmlns:a16="http://schemas.microsoft.com/office/drawing/2014/main" id="{F00D214E-BC3C-DF44-FCEB-6D5B0567165B}"/>
                    </a:ext>
                  </a:extLst>
                </p:cNvPr>
                <p:cNvPicPr/>
                <p:nvPr/>
              </p:nvPicPr>
              <p:blipFill>
                <a:blip r:embed="rId102"/>
                <a:stretch>
                  <a:fillRect/>
                </a:stretch>
              </p:blipFill>
              <p:spPr>
                <a:xfrm>
                  <a:off x="3639660" y="2086360"/>
                  <a:ext cx="29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7" name="Ink 186">
                  <a:extLst>
                    <a:ext uri="{FF2B5EF4-FFF2-40B4-BE49-F238E27FC236}">
                      <a16:creationId xmlns:a16="http://schemas.microsoft.com/office/drawing/2014/main" id="{C26D08DC-CDBE-D359-4AE2-2CDA302313FF}"/>
                    </a:ext>
                  </a:extLst>
                </p14:cNvPr>
                <p14:cNvContentPartPr/>
                <p14:nvPr/>
              </p14:nvContentPartPr>
              <p14:xfrm>
                <a:off x="4018380" y="1723480"/>
                <a:ext cx="51480" cy="795600"/>
              </p14:xfrm>
            </p:contentPart>
          </mc:Choice>
          <mc:Fallback xmlns="">
            <p:pic>
              <p:nvPicPr>
                <p:cNvPr id="187" name="Ink 186">
                  <a:extLst>
                    <a:ext uri="{FF2B5EF4-FFF2-40B4-BE49-F238E27FC236}">
                      <a16:creationId xmlns:a16="http://schemas.microsoft.com/office/drawing/2014/main" id="{C26D08DC-CDBE-D359-4AE2-2CDA302313FF}"/>
                    </a:ext>
                  </a:extLst>
                </p:cNvPr>
                <p:cNvPicPr/>
                <p:nvPr/>
              </p:nvPicPr>
              <p:blipFill>
                <a:blip r:embed="rId104"/>
                <a:stretch>
                  <a:fillRect/>
                </a:stretch>
              </p:blipFill>
              <p:spPr>
                <a:xfrm>
                  <a:off x="4000380" y="1705840"/>
                  <a:ext cx="8712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8" name="Ink 187">
                  <a:extLst>
                    <a:ext uri="{FF2B5EF4-FFF2-40B4-BE49-F238E27FC236}">
                      <a16:creationId xmlns:a16="http://schemas.microsoft.com/office/drawing/2014/main" id="{0F6CE9F2-629D-785C-4822-2040FD2C9A3A}"/>
                    </a:ext>
                  </a:extLst>
                </p14:cNvPr>
                <p14:cNvContentPartPr/>
                <p14:nvPr/>
              </p14:nvContentPartPr>
              <p14:xfrm>
                <a:off x="3952860" y="1976560"/>
                <a:ext cx="298080" cy="180000"/>
              </p14:xfrm>
            </p:contentPart>
          </mc:Choice>
          <mc:Fallback xmlns="">
            <p:pic>
              <p:nvPicPr>
                <p:cNvPr id="188" name="Ink 187">
                  <a:extLst>
                    <a:ext uri="{FF2B5EF4-FFF2-40B4-BE49-F238E27FC236}">
                      <a16:creationId xmlns:a16="http://schemas.microsoft.com/office/drawing/2014/main" id="{0F6CE9F2-629D-785C-4822-2040FD2C9A3A}"/>
                    </a:ext>
                  </a:extLst>
                </p:cNvPr>
                <p:cNvPicPr/>
                <p:nvPr/>
              </p:nvPicPr>
              <p:blipFill>
                <a:blip r:embed="rId106"/>
                <a:stretch>
                  <a:fillRect/>
                </a:stretch>
              </p:blipFill>
              <p:spPr>
                <a:xfrm>
                  <a:off x="3934860" y="1958560"/>
                  <a:ext cx="333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9" name="Ink 188">
                  <a:extLst>
                    <a:ext uri="{FF2B5EF4-FFF2-40B4-BE49-F238E27FC236}">
                      <a16:creationId xmlns:a16="http://schemas.microsoft.com/office/drawing/2014/main" id="{93384E66-2D8C-4B36-A9F7-63C1B1F6A48D}"/>
                    </a:ext>
                  </a:extLst>
                </p14:cNvPr>
                <p14:cNvContentPartPr/>
                <p14:nvPr/>
              </p14:nvContentPartPr>
              <p14:xfrm>
                <a:off x="4276140" y="1770640"/>
                <a:ext cx="360" cy="360"/>
              </p14:xfrm>
            </p:contentPart>
          </mc:Choice>
          <mc:Fallback xmlns="">
            <p:pic>
              <p:nvPicPr>
                <p:cNvPr id="189" name="Ink 188">
                  <a:extLst>
                    <a:ext uri="{FF2B5EF4-FFF2-40B4-BE49-F238E27FC236}">
                      <a16:creationId xmlns:a16="http://schemas.microsoft.com/office/drawing/2014/main" id="{93384E66-2D8C-4B36-A9F7-63C1B1F6A48D}"/>
                    </a:ext>
                  </a:extLst>
                </p:cNvPr>
                <p:cNvPicPr/>
                <p:nvPr/>
              </p:nvPicPr>
              <p:blipFill>
                <a:blip r:embed="rId108"/>
                <a:stretch>
                  <a:fillRect/>
                </a:stretch>
              </p:blipFill>
              <p:spPr>
                <a:xfrm>
                  <a:off x="4258500" y="1752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0" name="Ink 189">
                  <a:extLst>
                    <a:ext uri="{FF2B5EF4-FFF2-40B4-BE49-F238E27FC236}">
                      <a16:creationId xmlns:a16="http://schemas.microsoft.com/office/drawing/2014/main" id="{0B310004-721C-3229-7EAB-AECA72D85042}"/>
                    </a:ext>
                  </a:extLst>
                </p14:cNvPr>
                <p14:cNvContentPartPr/>
                <p14:nvPr/>
              </p14:nvContentPartPr>
              <p14:xfrm>
                <a:off x="4375140" y="1894840"/>
                <a:ext cx="229320" cy="244080"/>
              </p14:xfrm>
            </p:contentPart>
          </mc:Choice>
          <mc:Fallback xmlns="">
            <p:pic>
              <p:nvPicPr>
                <p:cNvPr id="190" name="Ink 189">
                  <a:extLst>
                    <a:ext uri="{FF2B5EF4-FFF2-40B4-BE49-F238E27FC236}">
                      <a16:creationId xmlns:a16="http://schemas.microsoft.com/office/drawing/2014/main" id="{0B310004-721C-3229-7EAB-AECA72D85042}"/>
                    </a:ext>
                  </a:extLst>
                </p:cNvPr>
                <p:cNvPicPr/>
                <p:nvPr/>
              </p:nvPicPr>
              <p:blipFill>
                <a:blip r:embed="rId110"/>
                <a:stretch>
                  <a:fillRect/>
                </a:stretch>
              </p:blipFill>
              <p:spPr>
                <a:xfrm>
                  <a:off x="4357140" y="1876840"/>
                  <a:ext cx="264960" cy="279720"/>
                </a:xfrm>
                <a:prstGeom prst="rect">
                  <a:avLst/>
                </a:prstGeom>
              </p:spPr>
            </p:pic>
          </mc:Fallback>
        </mc:AlternateContent>
        <p:grpSp>
          <p:nvGrpSpPr>
            <p:cNvPr id="201" name="Group 200">
              <a:extLst>
                <a:ext uri="{FF2B5EF4-FFF2-40B4-BE49-F238E27FC236}">
                  <a16:creationId xmlns:a16="http://schemas.microsoft.com/office/drawing/2014/main" id="{161FCAF2-6436-BF89-ED3C-086C6D0F679A}"/>
                </a:ext>
              </a:extLst>
            </p:cNvPr>
            <p:cNvGrpSpPr/>
            <p:nvPr/>
          </p:nvGrpSpPr>
          <p:grpSpPr>
            <a:xfrm>
              <a:off x="3237180" y="2874040"/>
              <a:ext cx="1757880" cy="999000"/>
              <a:chOff x="3237180" y="2874040"/>
              <a:chExt cx="1757880" cy="999000"/>
            </a:xfrm>
          </p:grpSpPr>
          <mc:AlternateContent xmlns:mc="http://schemas.openxmlformats.org/markup-compatibility/2006" xmlns:p14="http://schemas.microsoft.com/office/powerpoint/2010/main">
            <mc:Choice Requires="p14">
              <p:contentPart p14:bwMode="auto" r:id="rId111">
                <p14:nvContentPartPr>
                  <p14:cNvPr id="196" name="Ink 195">
                    <a:extLst>
                      <a:ext uri="{FF2B5EF4-FFF2-40B4-BE49-F238E27FC236}">
                        <a16:creationId xmlns:a16="http://schemas.microsoft.com/office/drawing/2014/main" id="{8DEE03B5-C56C-DD8A-35B3-6559F53ECE40}"/>
                      </a:ext>
                    </a:extLst>
                  </p14:cNvPr>
                  <p14:cNvContentPartPr/>
                  <p14:nvPr/>
                </p14:nvContentPartPr>
                <p14:xfrm>
                  <a:off x="3237180" y="3020200"/>
                  <a:ext cx="255240" cy="226440"/>
                </p14:xfrm>
              </p:contentPart>
            </mc:Choice>
            <mc:Fallback xmlns="">
              <p:pic>
                <p:nvPicPr>
                  <p:cNvPr id="196" name="Ink 195">
                    <a:extLst>
                      <a:ext uri="{FF2B5EF4-FFF2-40B4-BE49-F238E27FC236}">
                        <a16:creationId xmlns:a16="http://schemas.microsoft.com/office/drawing/2014/main" id="{8DEE03B5-C56C-DD8A-35B3-6559F53ECE40}"/>
                      </a:ext>
                    </a:extLst>
                  </p:cNvPr>
                  <p:cNvPicPr/>
                  <p:nvPr/>
                </p:nvPicPr>
                <p:blipFill>
                  <a:blip r:embed="rId112"/>
                  <a:stretch>
                    <a:fillRect/>
                  </a:stretch>
                </p:blipFill>
                <p:spPr>
                  <a:xfrm>
                    <a:off x="3219180" y="3002560"/>
                    <a:ext cx="290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7" name="Ink 196">
                    <a:extLst>
                      <a:ext uri="{FF2B5EF4-FFF2-40B4-BE49-F238E27FC236}">
                        <a16:creationId xmlns:a16="http://schemas.microsoft.com/office/drawing/2014/main" id="{57B1BF1D-5B6A-8A82-35F2-F86FD4776253}"/>
                      </a:ext>
                    </a:extLst>
                  </p14:cNvPr>
                  <p14:cNvContentPartPr/>
                  <p14:nvPr/>
                </p14:nvContentPartPr>
                <p14:xfrm>
                  <a:off x="3552540" y="2874040"/>
                  <a:ext cx="35280" cy="477360"/>
                </p14:xfrm>
              </p:contentPart>
            </mc:Choice>
            <mc:Fallback xmlns="">
              <p:pic>
                <p:nvPicPr>
                  <p:cNvPr id="197" name="Ink 196">
                    <a:extLst>
                      <a:ext uri="{FF2B5EF4-FFF2-40B4-BE49-F238E27FC236}">
                        <a16:creationId xmlns:a16="http://schemas.microsoft.com/office/drawing/2014/main" id="{57B1BF1D-5B6A-8A82-35F2-F86FD4776253}"/>
                      </a:ext>
                    </a:extLst>
                  </p:cNvPr>
                  <p:cNvPicPr/>
                  <p:nvPr/>
                </p:nvPicPr>
                <p:blipFill>
                  <a:blip r:embed="rId114"/>
                  <a:stretch>
                    <a:fillRect/>
                  </a:stretch>
                </p:blipFill>
                <p:spPr>
                  <a:xfrm>
                    <a:off x="3534900" y="2856040"/>
                    <a:ext cx="709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8" name="Ink 197">
                    <a:extLst>
                      <a:ext uri="{FF2B5EF4-FFF2-40B4-BE49-F238E27FC236}">
                        <a16:creationId xmlns:a16="http://schemas.microsoft.com/office/drawing/2014/main" id="{9A68D739-E347-A54E-5E1E-549733904789}"/>
                      </a:ext>
                    </a:extLst>
                  </p14:cNvPr>
                  <p14:cNvContentPartPr/>
                  <p14:nvPr/>
                </p14:nvContentPartPr>
                <p14:xfrm>
                  <a:off x="3552540" y="3036040"/>
                  <a:ext cx="272880" cy="97560"/>
                </p14:xfrm>
              </p:contentPart>
            </mc:Choice>
            <mc:Fallback xmlns="">
              <p:pic>
                <p:nvPicPr>
                  <p:cNvPr id="198" name="Ink 197">
                    <a:extLst>
                      <a:ext uri="{FF2B5EF4-FFF2-40B4-BE49-F238E27FC236}">
                        <a16:creationId xmlns:a16="http://schemas.microsoft.com/office/drawing/2014/main" id="{9A68D739-E347-A54E-5E1E-549733904789}"/>
                      </a:ext>
                    </a:extLst>
                  </p:cNvPr>
                  <p:cNvPicPr/>
                  <p:nvPr/>
                </p:nvPicPr>
                <p:blipFill>
                  <a:blip r:embed="rId116"/>
                  <a:stretch>
                    <a:fillRect/>
                  </a:stretch>
                </p:blipFill>
                <p:spPr>
                  <a:xfrm>
                    <a:off x="3534900" y="3018040"/>
                    <a:ext cx="308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9" name="Ink 198">
                    <a:extLst>
                      <a:ext uri="{FF2B5EF4-FFF2-40B4-BE49-F238E27FC236}">
                        <a16:creationId xmlns:a16="http://schemas.microsoft.com/office/drawing/2014/main" id="{822C3DEA-F2C6-E075-E84F-98C40410AEE9}"/>
                      </a:ext>
                    </a:extLst>
                  </p14:cNvPr>
                  <p14:cNvContentPartPr/>
                  <p14:nvPr/>
                </p14:nvContentPartPr>
                <p14:xfrm>
                  <a:off x="3791580" y="3380200"/>
                  <a:ext cx="406440" cy="492840"/>
                </p14:xfrm>
              </p:contentPart>
            </mc:Choice>
            <mc:Fallback xmlns="">
              <p:pic>
                <p:nvPicPr>
                  <p:cNvPr id="199" name="Ink 198">
                    <a:extLst>
                      <a:ext uri="{FF2B5EF4-FFF2-40B4-BE49-F238E27FC236}">
                        <a16:creationId xmlns:a16="http://schemas.microsoft.com/office/drawing/2014/main" id="{822C3DEA-F2C6-E075-E84F-98C40410AEE9}"/>
                      </a:ext>
                    </a:extLst>
                  </p:cNvPr>
                  <p:cNvPicPr/>
                  <p:nvPr/>
                </p:nvPicPr>
                <p:blipFill>
                  <a:blip r:embed="rId118"/>
                  <a:stretch>
                    <a:fillRect/>
                  </a:stretch>
                </p:blipFill>
                <p:spPr>
                  <a:xfrm>
                    <a:off x="3773580" y="3362560"/>
                    <a:ext cx="44208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0" name="Ink 199">
                    <a:extLst>
                      <a:ext uri="{FF2B5EF4-FFF2-40B4-BE49-F238E27FC236}">
                        <a16:creationId xmlns:a16="http://schemas.microsoft.com/office/drawing/2014/main" id="{A75A3475-0359-36BA-F317-FF83CCEC8CF2}"/>
                      </a:ext>
                    </a:extLst>
                  </p14:cNvPr>
                  <p14:cNvContentPartPr/>
                  <p14:nvPr/>
                </p14:nvContentPartPr>
                <p14:xfrm>
                  <a:off x="4331940" y="3491440"/>
                  <a:ext cx="663120" cy="264240"/>
                </p14:xfrm>
              </p:contentPart>
            </mc:Choice>
            <mc:Fallback xmlns="">
              <p:pic>
                <p:nvPicPr>
                  <p:cNvPr id="200" name="Ink 199">
                    <a:extLst>
                      <a:ext uri="{FF2B5EF4-FFF2-40B4-BE49-F238E27FC236}">
                        <a16:creationId xmlns:a16="http://schemas.microsoft.com/office/drawing/2014/main" id="{A75A3475-0359-36BA-F317-FF83CCEC8CF2}"/>
                      </a:ext>
                    </a:extLst>
                  </p:cNvPr>
                  <p:cNvPicPr/>
                  <p:nvPr/>
                </p:nvPicPr>
                <p:blipFill>
                  <a:blip r:embed="rId120"/>
                  <a:stretch>
                    <a:fillRect/>
                  </a:stretch>
                </p:blipFill>
                <p:spPr>
                  <a:xfrm>
                    <a:off x="4313940" y="3473440"/>
                    <a:ext cx="698760" cy="299880"/>
                  </a:xfrm>
                  <a:prstGeom prst="rect">
                    <a:avLst/>
                  </a:prstGeom>
                </p:spPr>
              </p:pic>
            </mc:Fallback>
          </mc:AlternateContent>
        </p:grpSp>
      </p:grpSp>
      <p:sp>
        <p:nvSpPr>
          <p:cNvPr id="202" name="Rectangle 201">
            <a:extLst>
              <a:ext uri="{FF2B5EF4-FFF2-40B4-BE49-F238E27FC236}">
                <a16:creationId xmlns:a16="http://schemas.microsoft.com/office/drawing/2014/main" id="{01B0540E-60AC-9C3E-88C2-B21CDD958041}"/>
              </a:ext>
            </a:extLst>
          </p:cNvPr>
          <p:cNvSpPr/>
          <p:nvPr/>
        </p:nvSpPr>
        <p:spPr>
          <a:xfrm>
            <a:off x="-933450" y="5347960"/>
            <a:ext cx="15334890" cy="3567770"/>
          </a:xfrm>
          <a:prstGeom prst="rect">
            <a:avLst/>
          </a:pr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panose="020B0004020202020204" pitchFamily="34" charset="0"/>
            </a:endParaRPr>
          </a:p>
        </p:txBody>
      </p:sp>
    </p:spTree>
    <p:extLst>
      <p:ext uri="{BB962C8B-B14F-4D97-AF65-F5344CB8AC3E}">
        <p14:creationId xmlns:p14="http://schemas.microsoft.com/office/powerpoint/2010/main" val="5308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4000" fill="hold"/>
                                        <p:tgtEl>
                                          <p:spTgt spid="157"/>
                                        </p:tgtEl>
                                        <p:attrNameLst>
                                          <p:attrName>ppt_x</p:attrName>
                                        </p:attrNameLst>
                                      </p:cBhvr>
                                      <p:tavLst>
                                        <p:tav tm="0">
                                          <p:val>
                                            <p:strVal val="0-#ppt_w/2"/>
                                          </p:val>
                                        </p:tav>
                                        <p:tav tm="100000">
                                          <p:val>
                                            <p:strVal val="#ppt_x"/>
                                          </p:val>
                                        </p:tav>
                                      </p:tavLst>
                                    </p:anim>
                                    <p:anim calcmode="lin" valueType="num">
                                      <p:cBhvr additive="base">
                                        <p:cTn id="8" dur="4000" fill="hold"/>
                                        <p:tgtEl>
                                          <p:spTgt spid="157"/>
                                        </p:tgtEl>
                                        <p:attrNameLst>
                                          <p:attrName>ppt_y</p:attrName>
                                        </p:attrNameLst>
                                      </p:cBhvr>
                                      <p:tavLst>
                                        <p:tav tm="0">
                                          <p:val>
                                            <p:strVal val="#ppt_y"/>
                                          </p:val>
                                        </p:tav>
                                        <p:tav tm="100000">
                                          <p:val>
                                            <p:strVal val="#ppt_y"/>
                                          </p:val>
                                        </p:tav>
                                      </p:tavLst>
                                    </p:anim>
                                  </p:childTnLst>
                                </p:cTn>
                              </p:par>
                              <p:par>
                                <p:cTn id="9" presetID="63" presetClass="entr" presetSubtype="0" fill="hold" nodeType="withEffect">
                                  <p:stCondLst>
                                    <p:cond delay="150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2000" fill="hold"/>
                                        <p:tgtEl>
                                          <p:spTgt spid="20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xelated paper with a roll&#10;&#10;AI-generated content may be incorrect.">
            <a:extLst>
              <a:ext uri="{FF2B5EF4-FFF2-40B4-BE49-F238E27FC236}">
                <a16:creationId xmlns:a16="http://schemas.microsoft.com/office/drawing/2014/main" id="{E6E73866-57BB-04D1-293A-C0A6CCFB1FB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280565"/>
            <a:ext cx="1625397" cy="162539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D2D48E2-60CE-253D-1F7B-AAFBD7930FF3}"/>
                  </a:ext>
                </a:extLst>
              </p14:cNvPr>
              <p14:cNvContentPartPr/>
              <p14:nvPr/>
            </p14:nvContentPartPr>
            <p14:xfrm>
              <a:off x="6666089" y="2936327"/>
              <a:ext cx="131400" cy="482760"/>
            </p14:xfrm>
          </p:contentPart>
        </mc:Choice>
        <mc:Fallback xmlns="">
          <p:pic>
            <p:nvPicPr>
              <p:cNvPr id="3" name="Ink 2">
                <a:extLst>
                  <a:ext uri="{FF2B5EF4-FFF2-40B4-BE49-F238E27FC236}">
                    <a16:creationId xmlns:a16="http://schemas.microsoft.com/office/drawing/2014/main" id="{CD2D48E2-60CE-253D-1F7B-AAFBD7930FF3}"/>
                  </a:ext>
                </a:extLst>
              </p:cNvPr>
              <p:cNvPicPr/>
              <p:nvPr/>
            </p:nvPicPr>
            <p:blipFill>
              <a:blip r:embed="rId7"/>
              <a:stretch>
                <a:fillRect/>
              </a:stretch>
            </p:blipFill>
            <p:spPr>
              <a:xfrm>
                <a:off x="6657114" y="2927327"/>
                <a:ext cx="148992" cy="500400"/>
              </a:xfrm>
              <a:prstGeom prst="rect">
                <a:avLst/>
              </a:prstGeom>
            </p:spPr>
          </p:pic>
        </mc:Fallback>
      </mc:AlternateContent>
      <p:grpSp>
        <p:nvGrpSpPr>
          <p:cNvPr id="4" name="Group 3">
            <a:extLst>
              <a:ext uri="{FF2B5EF4-FFF2-40B4-BE49-F238E27FC236}">
                <a16:creationId xmlns:a16="http://schemas.microsoft.com/office/drawing/2014/main" id="{A092B73E-C1C9-965A-61AA-C20FA2538ED7}"/>
              </a:ext>
            </a:extLst>
          </p:cNvPr>
          <p:cNvGrpSpPr/>
          <p:nvPr/>
        </p:nvGrpSpPr>
        <p:grpSpPr>
          <a:xfrm>
            <a:off x="6511289" y="1691447"/>
            <a:ext cx="953640" cy="145800"/>
            <a:chOff x="9971185" y="1731640"/>
            <a:chExt cx="953640" cy="1458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CC73FE5-BAE2-8BE9-B358-A3DC38644C26}"/>
                    </a:ext>
                  </a:extLst>
                </p14:cNvPr>
                <p14:cNvContentPartPr/>
                <p14:nvPr/>
              </p14:nvContentPartPr>
              <p14:xfrm>
                <a:off x="9971185" y="1786720"/>
                <a:ext cx="68040" cy="85680"/>
              </p14:xfrm>
            </p:contentPart>
          </mc:Choice>
          <mc:Fallback xmlns="">
            <p:pic>
              <p:nvPicPr>
                <p:cNvPr id="132" name="Ink 131">
                  <a:extLst>
                    <a:ext uri="{FF2B5EF4-FFF2-40B4-BE49-F238E27FC236}">
                      <a16:creationId xmlns:a16="http://schemas.microsoft.com/office/drawing/2014/main" id="{B09CE12D-6632-F5DB-ADF7-5982BDF5672D}"/>
                    </a:ext>
                  </a:extLst>
                </p:cNvPr>
                <p:cNvPicPr/>
                <p:nvPr/>
              </p:nvPicPr>
              <p:blipFill>
                <a:blip r:embed="rId9"/>
                <a:stretch>
                  <a:fillRect/>
                </a:stretch>
              </p:blipFill>
              <p:spPr>
                <a:xfrm>
                  <a:off x="9962185" y="1777720"/>
                  <a:ext cx="85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8D7F1EA-8382-17A5-4863-3504187A1A72}"/>
                    </a:ext>
                  </a:extLst>
                </p14:cNvPr>
                <p14:cNvContentPartPr/>
                <p14:nvPr/>
              </p14:nvContentPartPr>
              <p14:xfrm>
                <a:off x="10048225" y="1791400"/>
                <a:ext cx="60120" cy="83160"/>
              </p14:xfrm>
            </p:contentPart>
          </mc:Choice>
          <mc:Fallback xmlns="">
            <p:pic>
              <p:nvPicPr>
                <p:cNvPr id="133" name="Ink 132">
                  <a:extLst>
                    <a:ext uri="{FF2B5EF4-FFF2-40B4-BE49-F238E27FC236}">
                      <a16:creationId xmlns:a16="http://schemas.microsoft.com/office/drawing/2014/main" id="{FFE2FC3F-0467-815F-808F-72D284F084D8}"/>
                    </a:ext>
                  </a:extLst>
                </p:cNvPr>
                <p:cNvPicPr/>
                <p:nvPr/>
              </p:nvPicPr>
              <p:blipFill>
                <a:blip r:embed="rId11"/>
                <a:stretch>
                  <a:fillRect/>
                </a:stretch>
              </p:blipFill>
              <p:spPr>
                <a:xfrm>
                  <a:off x="10039225" y="1782361"/>
                  <a:ext cx="77760" cy="10087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4347051-3FB7-D720-16A7-75DEE23006DE}"/>
                    </a:ext>
                  </a:extLst>
                </p14:cNvPr>
                <p14:cNvContentPartPr/>
                <p14:nvPr/>
              </p14:nvContentPartPr>
              <p14:xfrm>
                <a:off x="10144345" y="1736680"/>
                <a:ext cx="72000" cy="128880"/>
              </p14:xfrm>
            </p:contentPart>
          </mc:Choice>
          <mc:Fallback xmlns="">
            <p:pic>
              <p:nvPicPr>
                <p:cNvPr id="134" name="Ink 133">
                  <a:extLst>
                    <a:ext uri="{FF2B5EF4-FFF2-40B4-BE49-F238E27FC236}">
                      <a16:creationId xmlns:a16="http://schemas.microsoft.com/office/drawing/2014/main" id="{EFA5A600-66AD-5BB7-DDD6-0F109ED7F42E}"/>
                    </a:ext>
                  </a:extLst>
                </p:cNvPr>
                <p:cNvPicPr/>
                <p:nvPr/>
              </p:nvPicPr>
              <p:blipFill>
                <a:blip r:embed="rId13"/>
                <a:stretch>
                  <a:fillRect/>
                </a:stretch>
              </p:blipFill>
              <p:spPr>
                <a:xfrm>
                  <a:off x="10135390" y="1727680"/>
                  <a:ext cx="89552"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1ED8FDDA-3996-990E-0E0D-2D2B303723C2}"/>
                    </a:ext>
                  </a:extLst>
                </p14:cNvPr>
                <p14:cNvContentPartPr/>
                <p14:nvPr/>
              </p14:nvContentPartPr>
              <p14:xfrm>
                <a:off x="10259545" y="1783120"/>
                <a:ext cx="51480" cy="92520"/>
              </p14:xfrm>
            </p:contentPart>
          </mc:Choice>
          <mc:Fallback xmlns="">
            <p:pic>
              <p:nvPicPr>
                <p:cNvPr id="135" name="Ink 134">
                  <a:extLst>
                    <a:ext uri="{FF2B5EF4-FFF2-40B4-BE49-F238E27FC236}">
                      <a16:creationId xmlns:a16="http://schemas.microsoft.com/office/drawing/2014/main" id="{F9CC32D8-6ACD-EDC6-A116-5CCA46B3459F}"/>
                    </a:ext>
                  </a:extLst>
                </p:cNvPr>
                <p:cNvPicPr/>
                <p:nvPr/>
              </p:nvPicPr>
              <p:blipFill>
                <a:blip r:embed="rId15"/>
                <a:stretch>
                  <a:fillRect/>
                </a:stretch>
              </p:blipFill>
              <p:spPr>
                <a:xfrm>
                  <a:off x="10250545" y="1774120"/>
                  <a:ext cx="69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A4BAF815-284A-E361-3E42-26C23635F133}"/>
                    </a:ext>
                  </a:extLst>
                </p14:cNvPr>
                <p14:cNvContentPartPr/>
                <p14:nvPr/>
              </p14:nvContentPartPr>
              <p14:xfrm>
                <a:off x="10353505" y="1736680"/>
                <a:ext cx="8640" cy="140760"/>
              </p14:xfrm>
            </p:contentPart>
          </mc:Choice>
          <mc:Fallback xmlns="">
            <p:pic>
              <p:nvPicPr>
                <p:cNvPr id="136" name="Ink 135">
                  <a:extLst>
                    <a:ext uri="{FF2B5EF4-FFF2-40B4-BE49-F238E27FC236}">
                      <a16:creationId xmlns:a16="http://schemas.microsoft.com/office/drawing/2014/main" id="{90E96391-9056-6493-F469-D6E4A9D13E10}"/>
                    </a:ext>
                  </a:extLst>
                </p:cNvPr>
                <p:cNvPicPr/>
                <p:nvPr/>
              </p:nvPicPr>
              <p:blipFill>
                <a:blip r:embed="rId17"/>
                <a:stretch>
                  <a:fillRect/>
                </a:stretch>
              </p:blipFill>
              <p:spPr>
                <a:xfrm>
                  <a:off x="10344505" y="1727680"/>
                  <a:ext cx="26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D82010ED-CE81-1C6E-C65E-529E84FEAD38}"/>
                    </a:ext>
                  </a:extLst>
                </p14:cNvPr>
                <p14:cNvContentPartPr/>
                <p14:nvPr/>
              </p14:nvContentPartPr>
              <p14:xfrm>
                <a:off x="10358185" y="1772320"/>
                <a:ext cx="90360" cy="88560"/>
              </p14:xfrm>
            </p:contentPart>
          </mc:Choice>
          <mc:Fallback xmlns="">
            <p:pic>
              <p:nvPicPr>
                <p:cNvPr id="137" name="Ink 136">
                  <a:extLst>
                    <a:ext uri="{FF2B5EF4-FFF2-40B4-BE49-F238E27FC236}">
                      <a16:creationId xmlns:a16="http://schemas.microsoft.com/office/drawing/2014/main" id="{01F6C0CB-C2D0-0532-2E21-62200B898208}"/>
                    </a:ext>
                  </a:extLst>
                </p:cNvPr>
                <p:cNvPicPr/>
                <p:nvPr/>
              </p:nvPicPr>
              <p:blipFill>
                <a:blip r:embed="rId19"/>
                <a:stretch>
                  <a:fillRect/>
                </a:stretch>
              </p:blipFill>
              <p:spPr>
                <a:xfrm>
                  <a:off x="10349185" y="1763320"/>
                  <a:ext cx="108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F6CFD941-A805-7121-FF21-F5823E4E9FB1}"/>
                    </a:ext>
                  </a:extLst>
                </p14:cNvPr>
                <p14:cNvContentPartPr/>
                <p14:nvPr/>
              </p14:nvContentPartPr>
              <p14:xfrm>
                <a:off x="10551505" y="1852600"/>
                <a:ext cx="360" cy="360"/>
              </p14:xfrm>
            </p:contentPart>
          </mc:Choice>
          <mc:Fallback xmlns="">
            <p:pic>
              <p:nvPicPr>
                <p:cNvPr id="138" name="Ink 137">
                  <a:extLst>
                    <a:ext uri="{FF2B5EF4-FFF2-40B4-BE49-F238E27FC236}">
                      <a16:creationId xmlns:a16="http://schemas.microsoft.com/office/drawing/2014/main" id="{B6C66BBA-C351-1602-3075-82A2E7E1B33C}"/>
                    </a:ext>
                  </a:extLst>
                </p:cNvPr>
                <p:cNvPicPr/>
                <p:nvPr/>
              </p:nvPicPr>
              <p:blipFill>
                <a:blip r:embed="rId21"/>
                <a:stretch>
                  <a:fillRect/>
                </a:stretch>
              </p:blipFill>
              <p:spPr>
                <a:xfrm>
                  <a:off x="10542505" y="1843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3B59668D-1021-31EB-0BBF-2E9B2726174A}"/>
                    </a:ext>
                  </a:extLst>
                </p14:cNvPr>
                <p14:cNvContentPartPr/>
                <p14:nvPr/>
              </p14:nvContentPartPr>
              <p14:xfrm>
                <a:off x="10643665" y="1731640"/>
                <a:ext cx="63360" cy="119880"/>
              </p14:xfrm>
            </p:contentPart>
          </mc:Choice>
          <mc:Fallback xmlns="">
            <p:pic>
              <p:nvPicPr>
                <p:cNvPr id="140" name="Ink 139">
                  <a:extLst>
                    <a:ext uri="{FF2B5EF4-FFF2-40B4-BE49-F238E27FC236}">
                      <a16:creationId xmlns:a16="http://schemas.microsoft.com/office/drawing/2014/main" id="{928516BB-5A4A-B195-4DB6-7437D484CC5C}"/>
                    </a:ext>
                  </a:extLst>
                </p:cNvPr>
                <p:cNvPicPr/>
                <p:nvPr/>
              </p:nvPicPr>
              <p:blipFill>
                <a:blip r:embed="rId23"/>
                <a:stretch>
                  <a:fillRect/>
                </a:stretch>
              </p:blipFill>
              <p:spPr>
                <a:xfrm>
                  <a:off x="10634665" y="1722640"/>
                  <a:ext cx="81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6644C303-B8DA-5788-BDA2-E045ADBF8901}"/>
                    </a:ext>
                  </a:extLst>
                </p14:cNvPr>
                <p14:cNvContentPartPr/>
                <p14:nvPr/>
              </p14:nvContentPartPr>
              <p14:xfrm>
                <a:off x="10638985" y="1763680"/>
                <a:ext cx="73440" cy="16920"/>
              </p14:xfrm>
            </p:contentPart>
          </mc:Choice>
          <mc:Fallback xmlns="">
            <p:pic>
              <p:nvPicPr>
                <p:cNvPr id="141" name="Ink 140">
                  <a:extLst>
                    <a:ext uri="{FF2B5EF4-FFF2-40B4-BE49-F238E27FC236}">
                      <a16:creationId xmlns:a16="http://schemas.microsoft.com/office/drawing/2014/main" id="{FBDEE3A2-A234-F27A-57EA-94637D1B5DD9}"/>
                    </a:ext>
                  </a:extLst>
                </p:cNvPr>
                <p:cNvPicPr/>
                <p:nvPr/>
              </p:nvPicPr>
              <p:blipFill>
                <a:blip r:embed="rId25"/>
                <a:stretch>
                  <a:fillRect/>
                </a:stretch>
              </p:blipFill>
              <p:spPr>
                <a:xfrm>
                  <a:off x="10629985" y="1754680"/>
                  <a:ext cx="91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AA7438C4-4094-369F-0DA4-82572DFA125D}"/>
                    </a:ext>
                  </a:extLst>
                </p14:cNvPr>
                <p14:cNvContentPartPr/>
                <p14:nvPr/>
              </p14:nvContentPartPr>
              <p14:xfrm>
                <a:off x="10742665" y="1760800"/>
                <a:ext cx="45000" cy="99360"/>
              </p14:xfrm>
            </p:contentPart>
          </mc:Choice>
          <mc:Fallback xmlns="">
            <p:pic>
              <p:nvPicPr>
                <p:cNvPr id="142" name="Ink 141">
                  <a:extLst>
                    <a:ext uri="{FF2B5EF4-FFF2-40B4-BE49-F238E27FC236}">
                      <a16:creationId xmlns:a16="http://schemas.microsoft.com/office/drawing/2014/main" id="{2F513AF8-37C6-7D92-4928-A17473E5BF72}"/>
                    </a:ext>
                  </a:extLst>
                </p:cNvPr>
                <p:cNvPicPr/>
                <p:nvPr/>
              </p:nvPicPr>
              <p:blipFill>
                <a:blip r:embed="rId27"/>
                <a:stretch>
                  <a:fillRect/>
                </a:stretch>
              </p:blipFill>
              <p:spPr>
                <a:xfrm>
                  <a:off x="10733665" y="1751767"/>
                  <a:ext cx="62640" cy="11706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FB8488D9-EDC3-456F-5901-AE2746A4DA58}"/>
                    </a:ext>
                  </a:extLst>
                </p14:cNvPr>
                <p14:cNvContentPartPr/>
                <p14:nvPr/>
              </p14:nvContentPartPr>
              <p14:xfrm>
                <a:off x="10740505" y="1770520"/>
                <a:ext cx="68760" cy="84600"/>
              </p14:xfrm>
            </p:contentPart>
          </mc:Choice>
          <mc:Fallback xmlns="">
            <p:pic>
              <p:nvPicPr>
                <p:cNvPr id="143" name="Ink 142">
                  <a:extLst>
                    <a:ext uri="{FF2B5EF4-FFF2-40B4-BE49-F238E27FC236}">
                      <a16:creationId xmlns:a16="http://schemas.microsoft.com/office/drawing/2014/main" id="{EAC7BEEA-7722-A08A-8EBA-96AA0A9C95BE}"/>
                    </a:ext>
                  </a:extLst>
                </p:cNvPr>
                <p:cNvPicPr/>
                <p:nvPr/>
              </p:nvPicPr>
              <p:blipFill>
                <a:blip r:embed="rId29"/>
                <a:stretch>
                  <a:fillRect/>
                </a:stretch>
              </p:blipFill>
              <p:spPr>
                <a:xfrm>
                  <a:off x="10731505" y="1761520"/>
                  <a:ext cx="8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A3EB151B-F570-1DA8-3C53-B4494DDAB16C}"/>
                    </a:ext>
                  </a:extLst>
                </p14:cNvPr>
                <p14:cNvContentPartPr/>
                <p14:nvPr/>
              </p14:nvContentPartPr>
              <p14:xfrm>
                <a:off x="10866145" y="1731640"/>
                <a:ext cx="360" cy="116280"/>
              </p14:xfrm>
            </p:contentPart>
          </mc:Choice>
          <mc:Fallback xmlns="">
            <p:pic>
              <p:nvPicPr>
                <p:cNvPr id="144" name="Ink 143">
                  <a:extLst>
                    <a:ext uri="{FF2B5EF4-FFF2-40B4-BE49-F238E27FC236}">
                      <a16:creationId xmlns:a16="http://schemas.microsoft.com/office/drawing/2014/main" id="{D7B56B74-03C8-3AAD-CD33-5E1685A02406}"/>
                    </a:ext>
                  </a:extLst>
                </p:cNvPr>
                <p:cNvPicPr/>
                <p:nvPr/>
              </p:nvPicPr>
              <p:blipFill>
                <a:blip r:embed="rId31"/>
                <a:stretch>
                  <a:fillRect/>
                </a:stretch>
              </p:blipFill>
              <p:spPr>
                <a:xfrm>
                  <a:off x="10857145" y="1722640"/>
                  <a:ext cx="18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EE9A901B-6A5F-A451-9BD3-BB7B42B8021B}"/>
                    </a:ext>
                  </a:extLst>
                </p14:cNvPr>
                <p14:cNvContentPartPr/>
                <p14:nvPr/>
              </p14:nvContentPartPr>
              <p14:xfrm>
                <a:off x="10856425" y="1771960"/>
                <a:ext cx="68400" cy="8640"/>
              </p14:xfrm>
            </p:contentPart>
          </mc:Choice>
          <mc:Fallback xmlns="">
            <p:pic>
              <p:nvPicPr>
                <p:cNvPr id="145" name="Ink 144">
                  <a:extLst>
                    <a:ext uri="{FF2B5EF4-FFF2-40B4-BE49-F238E27FC236}">
                      <a16:creationId xmlns:a16="http://schemas.microsoft.com/office/drawing/2014/main" id="{162EF5E2-A12C-EE7D-95DA-C58529332A31}"/>
                    </a:ext>
                  </a:extLst>
                </p:cNvPr>
                <p:cNvPicPr/>
                <p:nvPr/>
              </p:nvPicPr>
              <p:blipFill>
                <a:blip r:embed="rId33"/>
                <a:stretch>
                  <a:fillRect/>
                </a:stretch>
              </p:blipFill>
              <p:spPr>
                <a:xfrm>
                  <a:off x="10847425" y="1762960"/>
                  <a:ext cx="86040" cy="26280"/>
                </a:xfrm>
                <a:prstGeom prst="rect">
                  <a:avLst/>
                </a:prstGeom>
              </p:spPr>
            </p:pic>
          </mc:Fallback>
        </mc:AlternateContent>
      </p:grpSp>
      <p:grpSp>
        <p:nvGrpSpPr>
          <p:cNvPr id="18" name="Group 17">
            <a:extLst>
              <a:ext uri="{FF2B5EF4-FFF2-40B4-BE49-F238E27FC236}">
                <a16:creationId xmlns:a16="http://schemas.microsoft.com/office/drawing/2014/main" id="{28196787-BD38-B61E-946D-28A291F61BD1}"/>
              </a:ext>
            </a:extLst>
          </p:cNvPr>
          <p:cNvGrpSpPr/>
          <p:nvPr/>
        </p:nvGrpSpPr>
        <p:grpSpPr>
          <a:xfrm>
            <a:off x="6554849" y="2163767"/>
            <a:ext cx="1181160" cy="692280"/>
            <a:chOff x="10014745" y="2203960"/>
            <a:chExt cx="1181160" cy="692280"/>
          </a:xfrm>
        </p:grpSpPr>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7731BD6B-9944-D98A-892A-EAEA855EAD6B}"/>
                    </a:ext>
                  </a:extLst>
                </p14:cNvPr>
                <p14:cNvContentPartPr/>
                <p14:nvPr/>
              </p14:nvContentPartPr>
              <p14:xfrm>
                <a:off x="10014745" y="2224480"/>
                <a:ext cx="2160" cy="24480"/>
              </p14:xfrm>
            </p:contentPart>
          </mc:Choice>
          <mc:Fallback xmlns="">
            <p:pic>
              <p:nvPicPr>
                <p:cNvPr id="147" name="Ink 146">
                  <a:extLst>
                    <a:ext uri="{FF2B5EF4-FFF2-40B4-BE49-F238E27FC236}">
                      <a16:creationId xmlns:a16="http://schemas.microsoft.com/office/drawing/2014/main" id="{E20B0A4C-C7AE-38D0-6148-A7D24FA6A272}"/>
                    </a:ext>
                  </a:extLst>
                </p:cNvPr>
                <p:cNvPicPr/>
                <p:nvPr/>
              </p:nvPicPr>
              <p:blipFill>
                <a:blip r:embed="rId35"/>
                <a:stretch>
                  <a:fillRect/>
                </a:stretch>
              </p:blipFill>
              <p:spPr>
                <a:xfrm>
                  <a:off x="10005745" y="2215610"/>
                  <a:ext cx="19800" cy="4186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3B4D5567-549D-F5F2-A897-CAAD3B9DC4CB}"/>
                    </a:ext>
                  </a:extLst>
                </p14:cNvPr>
                <p14:cNvContentPartPr/>
                <p14:nvPr/>
              </p14:nvContentPartPr>
              <p14:xfrm>
                <a:off x="10048585" y="2212600"/>
                <a:ext cx="10080" cy="39960"/>
              </p14:xfrm>
            </p:contentPart>
          </mc:Choice>
          <mc:Fallback xmlns="">
            <p:pic>
              <p:nvPicPr>
                <p:cNvPr id="148" name="Ink 147">
                  <a:extLst>
                    <a:ext uri="{FF2B5EF4-FFF2-40B4-BE49-F238E27FC236}">
                      <a16:creationId xmlns:a16="http://schemas.microsoft.com/office/drawing/2014/main" id="{02CD1BEA-0CF8-9DBD-732D-F8A224577DF1}"/>
                    </a:ext>
                  </a:extLst>
                </p:cNvPr>
                <p:cNvPicPr/>
                <p:nvPr/>
              </p:nvPicPr>
              <p:blipFill>
                <a:blip r:embed="rId37"/>
                <a:stretch>
                  <a:fillRect/>
                </a:stretch>
              </p:blipFill>
              <p:spPr>
                <a:xfrm>
                  <a:off x="10039585" y="2203600"/>
                  <a:ext cx="27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126D2A8B-6CD7-361C-B85C-F6F164CB6DD4}"/>
                    </a:ext>
                  </a:extLst>
                </p14:cNvPr>
                <p14:cNvContentPartPr/>
                <p14:nvPr/>
              </p14:nvContentPartPr>
              <p14:xfrm>
                <a:off x="10130305" y="2235280"/>
                <a:ext cx="10440" cy="113760"/>
              </p14:xfrm>
            </p:contentPart>
          </mc:Choice>
          <mc:Fallback xmlns="">
            <p:pic>
              <p:nvPicPr>
                <p:cNvPr id="149" name="Ink 148">
                  <a:extLst>
                    <a:ext uri="{FF2B5EF4-FFF2-40B4-BE49-F238E27FC236}">
                      <a16:creationId xmlns:a16="http://schemas.microsoft.com/office/drawing/2014/main" id="{8ED3EF79-934A-BD16-6AB4-A177D0F6E8A2}"/>
                    </a:ext>
                  </a:extLst>
                </p:cNvPr>
                <p:cNvPicPr/>
                <p:nvPr/>
              </p:nvPicPr>
              <p:blipFill>
                <a:blip r:embed="rId39"/>
                <a:stretch>
                  <a:fillRect/>
                </a:stretch>
              </p:blipFill>
              <p:spPr>
                <a:xfrm>
                  <a:off x="10121305" y="2226280"/>
                  <a:ext cx="28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C08A58BB-ADA3-738C-09BB-66AC5D9D723E}"/>
                    </a:ext>
                  </a:extLst>
                </p14:cNvPr>
                <p14:cNvContentPartPr/>
                <p14:nvPr/>
              </p14:nvContentPartPr>
              <p14:xfrm>
                <a:off x="10125985" y="2286400"/>
                <a:ext cx="81360" cy="16920"/>
              </p14:xfrm>
            </p:contentPart>
          </mc:Choice>
          <mc:Fallback xmlns="">
            <p:pic>
              <p:nvPicPr>
                <p:cNvPr id="150" name="Ink 149">
                  <a:extLst>
                    <a:ext uri="{FF2B5EF4-FFF2-40B4-BE49-F238E27FC236}">
                      <a16:creationId xmlns:a16="http://schemas.microsoft.com/office/drawing/2014/main" id="{1AA88637-249F-1E7D-C2A9-CD66D5857F83}"/>
                    </a:ext>
                  </a:extLst>
                </p:cNvPr>
                <p:cNvPicPr/>
                <p:nvPr/>
              </p:nvPicPr>
              <p:blipFill>
                <a:blip r:embed="rId41"/>
                <a:stretch>
                  <a:fillRect/>
                </a:stretch>
              </p:blipFill>
              <p:spPr>
                <a:xfrm>
                  <a:off x="10116985" y="2277400"/>
                  <a:ext cx="99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6C71313C-662B-D269-0044-866C1D1D4FE5}"/>
                    </a:ext>
                  </a:extLst>
                </p14:cNvPr>
                <p14:cNvContentPartPr/>
                <p14:nvPr/>
              </p14:nvContentPartPr>
              <p14:xfrm>
                <a:off x="10208065" y="2238880"/>
                <a:ext cx="6120" cy="111960"/>
              </p14:xfrm>
            </p:contentPart>
          </mc:Choice>
          <mc:Fallback xmlns="">
            <p:pic>
              <p:nvPicPr>
                <p:cNvPr id="151" name="Ink 150">
                  <a:extLst>
                    <a:ext uri="{FF2B5EF4-FFF2-40B4-BE49-F238E27FC236}">
                      <a16:creationId xmlns:a16="http://schemas.microsoft.com/office/drawing/2014/main" id="{097708B5-FAE4-8BED-481E-484E8CF35031}"/>
                    </a:ext>
                  </a:extLst>
                </p:cNvPr>
                <p:cNvPicPr/>
                <p:nvPr/>
              </p:nvPicPr>
              <p:blipFill>
                <a:blip r:embed="rId43"/>
                <a:stretch>
                  <a:fillRect/>
                </a:stretch>
              </p:blipFill>
              <p:spPr>
                <a:xfrm>
                  <a:off x="10199065" y="2229880"/>
                  <a:ext cx="23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55E355D0-EC0B-57F6-22F0-4F9072989C2B}"/>
                    </a:ext>
                  </a:extLst>
                </p14:cNvPr>
                <p14:cNvContentPartPr/>
                <p14:nvPr/>
              </p14:nvContentPartPr>
              <p14:xfrm>
                <a:off x="10247305" y="2284240"/>
                <a:ext cx="73440" cy="63000"/>
              </p14:xfrm>
            </p:contentPart>
          </mc:Choice>
          <mc:Fallback xmlns="">
            <p:pic>
              <p:nvPicPr>
                <p:cNvPr id="152" name="Ink 151">
                  <a:extLst>
                    <a:ext uri="{FF2B5EF4-FFF2-40B4-BE49-F238E27FC236}">
                      <a16:creationId xmlns:a16="http://schemas.microsoft.com/office/drawing/2014/main" id="{06998BE7-5F4D-9B96-9E8B-CF76FEA7E09E}"/>
                    </a:ext>
                  </a:extLst>
                </p:cNvPr>
                <p:cNvPicPr/>
                <p:nvPr/>
              </p:nvPicPr>
              <p:blipFill>
                <a:blip r:embed="rId45"/>
                <a:stretch>
                  <a:fillRect/>
                </a:stretch>
              </p:blipFill>
              <p:spPr>
                <a:xfrm>
                  <a:off x="10238305" y="2275240"/>
                  <a:ext cx="91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BBC2FBFC-A2DD-1155-1324-EE523BCB1A94}"/>
                    </a:ext>
                  </a:extLst>
                </p14:cNvPr>
                <p14:cNvContentPartPr/>
                <p14:nvPr/>
              </p14:nvContentPartPr>
              <p14:xfrm>
                <a:off x="10329025" y="2283520"/>
                <a:ext cx="58320" cy="47160"/>
              </p14:xfrm>
            </p:contentPart>
          </mc:Choice>
          <mc:Fallback xmlns="">
            <p:pic>
              <p:nvPicPr>
                <p:cNvPr id="153" name="Ink 152">
                  <a:extLst>
                    <a:ext uri="{FF2B5EF4-FFF2-40B4-BE49-F238E27FC236}">
                      <a16:creationId xmlns:a16="http://schemas.microsoft.com/office/drawing/2014/main" id="{145DC30C-C2B0-FB5E-3F80-A1B7BD708A61}"/>
                    </a:ext>
                  </a:extLst>
                </p:cNvPr>
                <p:cNvPicPr/>
                <p:nvPr/>
              </p:nvPicPr>
              <p:blipFill>
                <a:blip r:embed="rId47"/>
                <a:stretch>
                  <a:fillRect/>
                </a:stretch>
              </p:blipFill>
              <p:spPr>
                <a:xfrm>
                  <a:off x="10320025" y="2274520"/>
                  <a:ext cx="75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6BAE5469-E731-5DCE-7CD0-2F57A081DD00}"/>
                    </a:ext>
                  </a:extLst>
                </p14:cNvPr>
                <p14:cNvContentPartPr/>
                <p14:nvPr/>
              </p14:nvContentPartPr>
              <p14:xfrm>
                <a:off x="10392025" y="2267680"/>
                <a:ext cx="360" cy="175680"/>
              </p14:xfrm>
            </p:contentPart>
          </mc:Choice>
          <mc:Fallback xmlns="">
            <p:pic>
              <p:nvPicPr>
                <p:cNvPr id="154" name="Ink 153">
                  <a:extLst>
                    <a:ext uri="{FF2B5EF4-FFF2-40B4-BE49-F238E27FC236}">
                      <a16:creationId xmlns:a16="http://schemas.microsoft.com/office/drawing/2014/main" id="{A71FA981-E6C8-89B9-FC80-59894558781D}"/>
                    </a:ext>
                  </a:extLst>
                </p:cNvPr>
                <p:cNvPicPr/>
                <p:nvPr/>
              </p:nvPicPr>
              <p:blipFill>
                <a:blip r:embed="rId49"/>
                <a:stretch>
                  <a:fillRect/>
                </a:stretch>
              </p:blipFill>
              <p:spPr>
                <a:xfrm>
                  <a:off x="10383025" y="2258680"/>
                  <a:ext cx="18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17BDA120-F21F-5AD3-651C-25C664E97D39}"/>
                    </a:ext>
                  </a:extLst>
                </p14:cNvPr>
                <p14:cNvContentPartPr/>
                <p14:nvPr/>
              </p14:nvContentPartPr>
              <p14:xfrm>
                <a:off x="10479505" y="2317360"/>
                <a:ext cx="4680" cy="37800"/>
              </p14:xfrm>
            </p:contentPart>
          </mc:Choice>
          <mc:Fallback xmlns="">
            <p:pic>
              <p:nvPicPr>
                <p:cNvPr id="155" name="Ink 154">
                  <a:extLst>
                    <a:ext uri="{FF2B5EF4-FFF2-40B4-BE49-F238E27FC236}">
                      <a16:creationId xmlns:a16="http://schemas.microsoft.com/office/drawing/2014/main" id="{C5340C0D-E76C-97F1-384F-CAEC46EF8CF7}"/>
                    </a:ext>
                  </a:extLst>
                </p:cNvPr>
                <p:cNvPicPr/>
                <p:nvPr/>
              </p:nvPicPr>
              <p:blipFill>
                <a:blip r:embed="rId51"/>
                <a:stretch>
                  <a:fillRect/>
                </a:stretch>
              </p:blipFill>
              <p:spPr>
                <a:xfrm>
                  <a:off x="10470505" y="2308360"/>
                  <a:ext cx="22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2A16D49F-58EB-C037-F4E8-13BFDD62AEF5}"/>
                    </a:ext>
                  </a:extLst>
                </p14:cNvPr>
                <p14:cNvContentPartPr/>
                <p14:nvPr/>
              </p14:nvContentPartPr>
              <p14:xfrm>
                <a:off x="10570945" y="2260120"/>
                <a:ext cx="25560" cy="36360"/>
              </p14:xfrm>
            </p:contentPart>
          </mc:Choice>
          <mc:Fallback xmlns="">
            <p:pic>
              <p:nvPicPr>
                <p:cNvPr id="156" name="Ink 155">
                  <a:extLst>
                    <a:ext uri="{FF2B5EF4-FFF2-40B4-BE49-F238E27FC236}">
                      <a16:creationId xmlns:a16="http://schemas.microsoft.com/office/drawing/2014/main" id="{BBB4089F-1FE1-34CF-BDF0-8EF0A3436A02}"/>
                    </a:ext>
                  </a:extLst>
                </p:cNvPr>
                <p:cNvPicPr/>
                <p:nvPr/>
              </p:nvPicPr>
              <p:blipFill>
                <a:blip r:embed="rId53"/>
                <a:stretch>
                  <a:fillRect/>
                </a:stretch>
              </p:blipFill>
              <p:spPr>
                <a:xfrm>
                  <a:off x="10561945" y="2251120"/>
                  <a:ext cx="43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F586D13F-E507-3B6B-B7CB-AA96F9ACC264}"/>
                    </a:ext>
                  </a:extLst>
                </p14:cNvPr>
                <p14:cNvContentPartPr/>
                <p14:nvPr/>
              </p14:nvContentPartPr>
              <p14:xfrm>
                <a:off x="10609465" y="2239960"/>
                <a:ext cx="10440" cy="138600"/>
              </p14:xfrm>
            </p:contentPart>
          </mc:Choice>
          <mc:Fallback xmlns="">
            <p:pic>
              <p:nvPicPr>
                <p:cNvPr id="157" name="Ink 156">
                  <a:extLst>
                    <a:ext uri="{FF2B5EF4-FFF2-40B4-BE49-F238E27FC236}">
                      <a16:creationId xmlns:a16="http://schemas.microsoft.com/office/drawing/2014/main" id="{E8A82F50-119C-22CF-04F4-314873041F46}"/>
                    </a:ext>
                  </a:extLst>
                </p:cNvPr>
                <p:cNvPicPr/>
                <p:nvPr/>
              </p:nvPicPr>
              <p:blipFill>
                <a:blip r:embed="rId55"/>
                <a:stretch>
                  <a:fillRect/>
                </a:stretch>
              </p:blipFill>
              <p:spPr>
                <a:xfrm>
                  <a:off x="10600465" y="2230960"/>
                  <a:ext cx="28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Ink 29">
                  <a:extLst>
                    <a:ext uri="{FF2B5EF4-FFF2-40B4-BE49-F238E27FC236}">
                      <a16:creationId xmlns:a16="http://schemas.microsoft.com/office/drawing/2014/main" id="{7D0F0FAD-BCB2-6085-81AD-90A3AC698250}"/>
                    </a:ext>
                  </a:extLst>
                </p14:cNvPr>
                <p14:cNvContentPartPr/>
                <p14:nvPr/>
              </p14:nvContentPartPr>
              <p14:xfrm>
                <a:off x="10656265" y="2254360"/>
                <a:ext cx="39960" cy="75240"/>
              </p14:xfrm>
            </p:contentPart>
          </mc:Choice>
          <mc:Fallback xmlns="">
            <p:pic>
              <p:nvPicPr>
                <p:cNvPr id="158" name="Ink 157">
                  <a:extLst>
                    <a:ext uri="{FF2B5EF4-FFF2-40B4-BE49-F238E27FC236}">
                      <a16:creationId xmlns:a16="http://schemas.microsoft.com/office/drawing/2014/main" id="{694C8F06-CBEA-B001-DE90-A16D4139EA0D}"/>
                    </a:ext>
                  </a:extLst>
                </p:cNvPr>
                <p:cNvPicPr/>
                <p:nvPr/>
              </p:nvPicPr>
              <p:blipFill>
                <a:blip r:embed="rId57"/>
                <a:stretch>
                  <a:fillRect/>
                </a:stretch>
              </p:blipFill>
              <p:spPr>
                <a:xfrm>
                  <a:off x="10647265" y="2245403"/>
                  <a:ext cx="57600" cy="9279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k 30">
                  <a:extLst>
                    <a:ext uri="{FF2B5EF4-FFF2-40B4-BE49-F238E27FC236}">
                      <a16:creationId xmlns:a16="http://schemas.microsoft.com/office/drawing/2014/main" id="{26DB6E76-307A-8087-3876-59A6E39770EE}"/>
                    </a:ext>
                  </a:extLst>
                </p14:cNvPr>
                <p14:cNvContentPartPr/>
                <p14:nvPr/>
              </p14:nvContentPartPr>
              <p14:xfrm>
                <a:off x="10743745" y="2254360"/>
                <a:ext cx="67680" cy="93600"/>
              </p14:xfrm>
            </p:contentPart>
          </mc:Choice>
          <mc:Fallback xmlns="">
            <p:pic>
              <p:nvPicPr>
                <p:cNvPr id="159" name="Ink 158">
                  <a:extLst>
                    <a:ext uri="{FF2B5EF4-FFF2-40B4-BE49-F238E27FC236}">
                      <a16:creationId xmlns:a16="http://schemas.microsoft.com/office/drawing/2014/main" id="{3BBE68B1-BB58-A7C1-40FF-FDD3240AC25B}"/>
                    </a:ext>
                  </a:extLst>
                </p:cNvPr>
                <p:cNvPicPr/>
                <p:nvPr/>
              </p:nvPicPr>
              <p:blipFill>
                <a:blip r:embed="rId59"/>
                <a:stretch>
                  <a:fillRect/>
                </a:stretch>
              </p:blipFill>
              <p:spPr>
                <a:xfrm>
                  <a:off x="10734745" y="2245360"/>
                  <a:ext cx="85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k 31">
                  <a:extLst>
                    <a:ext uri="{FF2B5EF4-FFF2-40B4-BE49-F238E27FC236}">
                      <a16:creationId xmlns:a16="http://schemas.microsoft.com/office/drawing/2014/main" id="{8F29BECB-5527-1BA4-96CC-6BDF818D745B}"/>
                    </a:ext>
                  </a:extLst>
                </p14:cNvPr>
                <p14:cNvContentPartPr/>
                <p14:nvPr/>
              </p14:nvContentPartPr>
              <p14:xfrm>
                <a:off x="10846345" y="2203960"/>
                <a:ext cx="15120" cy="39240"/>
              </p14:xfrm>
            </p:contentPart>
          </mc:Choice>
          <mc:Fallback xmlns="">
            <p:pic>
              <p:nvPicPr>
                <p:cNvPr id="161" name="Ink 160">
                  <a:extLst>
                    <a:ext uri="{FF2B5EF4-FFF2-40B4-BE49-F238E27FC236}">
                      <a16:creationId xmlns:a16="http://schemas.microsoft.com/office/drawing/2014/main" id="{6630FAEA-0B5F-A70F-7371-75FE172ADC93}"/>
                    </a:ext>
                  </a:extLst>
                </p:cNvPr>
                <p:cNvPicPr/>
                <p:nvPr/>
              </p:nvPicPr>
              <p:blipFill>
                <a:blip r:embed="rId61"/>
                <a:stretch>
                  <a:fillRect/>
                </a:stretch>
              </p:blipFill>
              <p:spPr>
                <a:xfrm>
                  <a:off x="10837345" y="2194960"/>
                  <a:ext cx="32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k 32">
                  <a:extLst>
                    <a:ext uri="{FF2B5EF4-FFF2-40B4-BE49-F238E27FC236}">
                      <a16:creationId xmlns:a16="http://schemas.microsoft.com/office/drawing/2014/main" id="{ACCA6A47-FC06-BE68-EDA2-4A55165D815E}"/>
                    </a:ext>
                  </a:extLst>
                </p14:cNvPr>
                <p14:cNvContentPartPr/>
                <p14:nvPr/>
              </p14:nvContentPartPr>
              <p14:xfrm>
                <a:off x="10895305" y="2244640"/>
                <a:ext cx="58680" cy="87120"/>
              </p14:xfrm>
            </p:contentPart>
          </mc:Choice>
          <mc:Fallback xmlns="">
            <p:pic>
              <p:nvPicPr>
                <p:cNvPr id="162" name="Ink 161">
                  <a:extLst>
                    <a:ext uri="{FF2B5EF4-FFF2-40B4-BE49-F238E27FC236}">
                      <a16:creationId xmlns:a16="http://schemas.microsoft.com/office/drawing/2014/main" id="{99823788-61EB-5881-E6B6-875432CDEC18}"/>
                    </a:ext>
                  </a:extLst>
                </p:cNvPr>
                <p:cNvPicPr/>
                <p:nvPr/>
              </p:nvPicPr>
              <p:blipFill>
                <a:blip r:embed="rId63"/>
                <a:stretch>
                  <a:fillRect/>
                </a:stretch>
              </p:blipFill>
              <p:spPr>
                <a:xfrm>
                  <a:off x="10886305" y="2235640"/>
                  <a:ext cx="76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Ink 33">
                  <a:extLst>
                    <a:ext uri="{FF2B5EF4-FFF2-40B4-BE49-F238E27FC236}">
                      <a16:creationId xmlns:a16="http://schemas.microsoft.com/office/drawing/2014/main" id="{662008E9-CA2A-8385-657E-46C9D5CC66E6}"/>
                    </a:ext>
                  </a:extLst>
                </p14:cNvPr>
                <p14:cNvContentPartPr/>
                <p14:nvPr/>
              </p14:nvContentPartPr>
              <p14:xfrm>
                <a:off x="10967305" y="2243560"/>
                <a:ext cx="59040" cy="79560"/>
              </p14:xfrm>
            </p:contentPart>
          </mc:Choice>
          <mc:Fallback xmlns="">
            <p:pic>
              <p:nvPicPr>
                <p:cNvPr id="163" name="Ink 162">
                  <a:extLst>
                    <a:ext uri="{FF2B5EF4-FFF2-40B4-BE49-F238E27FC236}">
                      <a16:creationId xmlns:a16="http://schemas.microsoft.com/office/drawing/2014/main" id="{1F480B1C-E708-AFE3-5C7D-210F7881BEC9}"/>
                    </a:ext>
                  </a:extLst>
                </p:cNvPr>
                <p:cNvPicPr/>
                <p:nvPr/>
              </p:nvPicPr>
              <p:blipFill>
                <a:blip r:embed="rId65"/>
                <a:stretch>
                  <a:fillRect/>
                </a:stretch>
              </p:blipFill>
              <p:spPr>
                <a:xfrm>
                  <a:off x="10958305" y="2234560"/>
                  <a:ext cx="76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Ink 34">
                  <a:extLst>
                    <a:ext uri="{FF2B5EF4-FFF2-40B4-BE49-F238E27FC236}">
                      <a16:creationId xmlns:a16="http://schemas.microsoft.com/office/drawing/2014/main" id="{69784488-4087-B6A4-00FB-5730F3AAD0F3}"/>
                    </a:ext>
                  </a:extLst>
                </p14:cNvPr>
                <p14:cNvContentPartPr/>
                <p14:nvPr/>
              </p14:nvContentPartPr>
              <p14:xfrm>
                <a:off x="10222105" y="2510680"/>
                <a:ext cx="69120" cy="82080"/>
              </p14:xfrm>
            </p:contentPart>
          </mc:Choice>
          <mc:Fallback xmlns="">
            <p:pic>
              <p:nvPicPr>
                <p:cNvPr id="165" name="Ink 164">
                  <a:extLst>
                    <a:ext uri="{FF2B5EF4-FFF2-40B4-BE49-F238E27FC236}">
                      <a16:creationId xmlns:a16="http://schemas.microsoft.com/office/drawing/2014/main" id="{E43D7A64-059A-EF97-90D7-CFA8F8F07423}"/>
                    </a:ext>
                  </a:extLst>
                </p:cNvPr>
                <p:cNvPicPr/>
                <p:nvPr/>
              </p:nvPicPr>
              <p:blipFill>
                <a:blip r:embed="rId67"/>
                <a:stretch>
                  <a:fillRect/>
                </a:stretch>
              </p:blipFill>
              <p:spPr>
                <a:xfrm>
                  <a:off x="10213152" y="2501680"/>
                  <a:ext cx="86669"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48F3186A-F678-3B10-3413-A34A652A2466}"/>
                    </a:ext>
                  </a:extLst>
                </p14:cNvPr>
                <p14:cNvContentPartPr/>
                <p14:nvPr/>
              </p14:nvContentPartPr>
              <p14:xfrm>
                <a:off x="10323625" y="2516440"/>
                <a:ext cx="47880" cy="63360"/>
              </p14:xfrm>
            </p:contentPart>
          </mc:Choice>
          <mc:Fallback xmlns="">
            <p:pic>
              <p:nvPicPr>
                <p:cNvPr id="166" name="Ink 165">
                  <a:extLst>
                    <a:ext uri="{FF2B5EF4-FFF2-40B4-BE49-F238E27FC236}">
                      <a16:creationId xmlns:a16="http://schemas.microsoft.com/office/drawing/2014/main" id="{42E206B7-DC45-8193-1E63-D8A48705E05C}"/>
                    </a:ext>
                  </a:extLst>
                </p:cNvPr>
                <p:cNvPicPr/>
                <p:nvPr/>
              </p:nvPicPr>
              <p:blipFill>
                <a:blip r:embed="rId69"/>
                <a:stretch>
                  <a:fillRect/>
                </a:stretch>
              </p:blipFill>
              <p:spPr>
                <a:xfrm>
                  <a:off x="10314692" y="2507440"/>
                  <a:ext cx="65388"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F0E07CB5-020F-0985-BC1E-A20B2796EB4E}"/>
                    </a:ext>
                  </a:extLst>
                </p14:cNvPr>
                <p14:cNvContentPartPr/>
                <p14:nvPr/>
              </p14:nvContentPartPr>
              <p14:xfrm>
                <a:off x="10401745" y="2491600"/>
                <a:ext cx="18720" cy="113040"/>
              </p14:xfrm>
            </p:contentPart>
          </mc:Choice>
          <mc:Fallback xmlns="">
            <p:pic>
              <p:nvPicPr>
                <p:cNvPr id="167" name="Ink 166">
                  <a:extLst>
                    <a:ext uri="{FF2B5EF4-FFF2-40B4-BE49-F238E27FC236}">
                      <a16:creationId xmlns:a16="http://schemas.microsoft.com/office/drawing/2014/main" id="{F375F75F-13E4-680E-C7CE-4D287BC1289E}"/>
                    </a:ext>
                  </a:extLst>
                </p:cNvPr>
                <p:cNvPicPr/>
                <p:nvPr/>
              </p:nvPicPr>
              <p:blipFill>
                <a:blip r:embed="rId71"/>
                <a:stretch>
                  <a:fillRect/>
                </a:stretch>
              </p:blipFill>
              <p:spPr>
                <a:xfrm>
                  <a:off x="10392745" y="2482629"/>
                  <a:ext cx="36360" cy="13062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C81E1F5A-3AC1-D4B8-2B01-D26FE9BCF89D}"/>
                    </a:ext>
                  </a:extLst>
                </p14:cNvPr>
                <p14:cNvContentPartPr/>
                <p14:nvPr/>
              </p14:nvContentPartPr>
              <p14:xfrm>
                <a:off x="10416145" y="2526160"/>
                <a:ext cx="56160" cy="14040"/>
              </p14:xfrm>
            </p:contentPart>
          </mc:Choice>
          <mc:Fallback xmlns="">
            <p:pic>
              <p:nvPicPr>
                <p:cNvPr id="168" name="Ink 167">
                  <a:extLst>
                    <a:ext uri="{FF2B5EF4-FFF2-40B4-BE49-F238E27FC236}">
                      <a16:creationId xmlns:a16="http://schemas.microsoft.com/office/drawing/2014/main" id="{4996CFD7-3AEC-ED44-0CFF-F1F5F062FA8A}"/>
                    </a:ext>
                  </a:extLst>
                </p:cNvPr>
                <p:cNvPicPr/>
                <p:nvPr/>
              </p:nvPicPr>
              <p:blipFill>
                <a:blip r:embed="rId73"/>
                <a:stretch>
                  <a:fillRect/>
                </a:stretch>
              </p:blipFill>
              <p:spPr>
                <a:xfrm>
                  <a:off x="10407145" y="2517385"/>
                  <a:ext cx="73800" cy="3123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Ink 38">
                  <a:extLst>
                    <a:ext uri="{FF2B5EF4-FFF2-40B4-BE49-F238E27FC236}">
                      <a16:creationId xmlns:a16="http://schemas.microsoft.com/office/drawing/2014/main" id="{BD1F99B8-E291-3F7D-D4FF-8A349A10F197}"/>
                    </a:ext>
                  </a:extLst>
                </p14:cNvPr>
                <p14:cNvContentPartPr/>
                <p14:nvPr/>
              </p14:nvContentPartPr>
              <p14:xfrm>
                <a:off x="10507225" y="2516800"/>
                <a:ext cx="63360" cy="81720"/>
              </p14:xfrm>
            </p:contentPart>
          </mc:Choice>
          <mc:Fallback xmlns="">
            <p:pic>
              <p:nvPicPr>
                <p:cNvPr id="169" name="Ink 168">
                  <a:extLst>
                    <a:ext uri="{FF2B5EF4-FFF2-40B4-BE49-F238E27FC236}">
                      <a16:creationId xmlns:a16="http://schemas.microsoft.com/office/drawing/2014/main" id="{E10474E1-E2F3-E4CA-2E62-F1D0901DD706}"/>
                    </a:ext>
                  </a:extLst>
                </p:cNvPr>
                <p:cNvPicPr/>
                <p:nvPr/>
              </p:nvPicPr>
              <p:blipFill>
                <a:blip r:embed="rId75"/>
                <a:stretch>
                  <a:fillRect/>
                </a:stretch>
              </p:blipFill>
              <p:spPr>
                <a:xfrm>
                  <a:off x="10498174" y="2507760"/>
                  <a:ext cx="81101" cy="9943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Ink 39">
                  <a:extLst>
                    <a:ext uri="{FF2B5EF4-FFF2-40B4-BE49-F238E27FC236}">
                      <a16:creationId xmlns:a16="http://schemas.microsoft.com/office/drawing/2014/main" id="{1DF7875C-CFE4-0EF9-9EBF-9D1E099243FE}"/>
                    </a:ext>
                  </a:extLst>
                </p14:cNvPr>
                <p14:cNvContentPartPr/>
                <p14:nvPr/>
              </p14:nvContentPartPr>
              <p14:xfrm>
                <a:off x="10609825" y="2483680"/>
                <a:ext cx="6120" cy="102600"/>
              </p14:xfrm>
            </p:contentPart>
          </mc:Choice>
          <mc:Fallback xmlns="">
            <p:pic>
              <p:nvPicPr>
                <p:cNvPr id="170" name="Ink 169">
                  <a:extLst>
                    <a:ext uri="{FF2B5EF4-FFF2-40B4-BE49-F238E27FC236}">
                      <a16:creationId xmlns:a16="http://schemas.microsoft.com/office/drawing/2014/main" id="{F5430D48-F5BD-C04E-A7F0-4464B19AA1A3}"/>
                    </a:ext>
                  </a:extLst>
                </p:cNvPr>
                <p:cNvPicPr/>
                <p:nvPr/>
              </p:nvPicPr>
              <p:blipFill>
                <a:blip r:embed="rId77"/>
                <a:stretch>
                  <a:fillRect/>
                </a:stretch>
              </p:blipFill>
              <p:spPr>
                <a:xfrm>
                  <a:off x="10601325" y="2474711"/>
                  <a:ext cx="22780" cy="12017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 name="Ink 40">
                  <a:extLst>
                    <a:ext uri="{FF2B5EF4-FFF2-40B4-BE49-F238E27FC236}">
                      <a16:creationId xmlns:a16="http://schemas.microsoft.com/office/drawing/2014/main" id="{16B4989B-5D6A-AC55-78C0-43343036EF97}"/>
                    </a:ext>
                  </a:extLst>
                </p14:cNvPr>
                <p14:cNvContentPartPr/>
                <p14:nvPr/>
              </p14:nvContentPartPr>
              <p14:xfrm>
                <a:off x="10638985" y="2474680"/>
                <a:ext cx="28800" cy="109080"/>
              </p14:xfrm>
            </p:contentPart>
          </mc:Choice>
          <mc:Fallback xmlns="">
            <p:pic>
              <p:nvPicPr>
                <p:cNvPr id="171" name="Ink 170">
                  <a:extLst>
                    <a:ext uri="{FF2B5EF4-FFF2-40B4-BE49-F238E27FC236}">
                      <a16:creationId xmlns:a16="http://schemas.microsoft.com/office/drawing/2014/main" id="{CFB4886E-1B00-D839-94BF-F9D315729C0B}"/>
                    </a:ext>
                  </a:extLst>
                </p:cNvPr>
                <p:cNvPicPr/>
                <p:nvPr/>
              </p:nvPicPr>
              <p:blipFill>
                <a:blip r:embed="rId79"/>
                <a:stretch>
                  <a:fillRect/>
                </a:stretch>
              </p:blipFill>
              <p:spPr>
                <a:xfrm>
                  <a:off x="10629985" y="2465680"/>
                  <a:ext cx="46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2" name="Ink 41">
                  <a:extLst>
                    <a:ext uri="{FF2B5EF4-FFF2-40B4-BE49-F238E27FC236}">
                      <a16:creationId xmlns:a16="http://schemas.microsoft.com/office/drawing/2014/main" id="{1CE69B92-C7AF-3868-4D95-698F3A27F340}"/>
                    </a:ext>
                  </a:extLst>
                </p14:cNvPr>
                <p14:cNvContentPartPr/>
                <p14:nvPr/>
              </p14:nvContentPartPr>
              <p14:xfrm>
                <a:off x="10705945" y="2496280"/>
                <a:ext cx="54360" cy="85680"/>
              </p14:xfrm>
            </p:contentPart>
          </mc:Choice>
          <mc:Fallback xmlns="">
            <p:pic>
              <p:nvPicPr>
                <p:cNvPr id="172" name="Ink 171">
                  <a:extLst>
                    <a:ext uri="{FF2B5EF4-FFF2-40B4-BE49-F238E27FC236}">
                      <a16:creationId xmlns:a16="http://schemas.microsoft.com/office/drawing/2014/main" id="{C16C2FA9-D9A3-1EFD-3D9B-3CA549A92FFD}"/>
                    </a:ext>
                  </a:extLst>
                </p:cNvPr>
                <p:cNvPicPr/>
                <p:nvPr/>
              </p:nvPicPr>
              <p:blipFill>
                <a:blip r:embed="rId81"/>
                <a:stretch>
                  <a:fillRect/>
                </a:stretch>
              </p:blipFill>
              <p:spPr>
                <a:xfrm>
                  <a:off x="10696945" y="2487280"/>
                  <a:ext cx="72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3" name="Ink 42">
                  <a:extLst>
                    <a:ext uri="{FF2B5EF4-FFF2-40B4-BE49-F238E27FC236}">
                      <a16:creationId xmlns:a16="http://schemas.microsoft.com/office/drawing/2014/main" id="{2FA983FB-C899-DA9C-3385-AAFAF8C7DB16}"/>
                    </a:ext>
                  </a:extLst>
                </p14:cNvPr>
                <p14:cNvContentPartPr/>
                <p14:nvPr/>
              </p14:nvContentPartPr>
              <p14:xfrm>
                <a:off x="10793425" y="2483680"/>
                <a:ext cx="99360" cy="97200"/>
              </p14:xfrm>
            </p:contentPart>
          </mc:Choice>
          <mc:Fallback xmlns="">
            <p:pic>
              <p:nvPicPr>
                <p:cNvPr id="173" name="Ink 172">
                  <a:extLst>
                    <a:ext uri="{FF2B5EF4-FFF2-40B4-BE49-F238E27FC236}">
                      <a16:creationId xmlns:a16="http://schemas.microsoft.com/office/drawing/2014/main" id="{93953A95-5C14-10FE-C5E4-1455C2019DFC}"/>
                    </a:ext>
                  </a:extLst>
                </p:cNvPr>
                <p:cNvPicPr/>
                <p:nvPr/>
              </p:nvPicPr>
              <p:blipFill>
                <a:blip r:embed="rId83"/>
                <a:stretch>
                  <a:fillRect/>
                </a:stretch>
              </p:blipFill>
              <p:spPr>
                <a:xfrm>
                  <a:off x="10784425" y="2474713"/>
                  <a:ext cx="117000" cy="114775"/>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Ink 43">
                  <a:extLst>
                    <a:ext uri="{FF2B5EF4-FFF2-40B4-BE49-F238E27FC236}">
                      <a16:creationId xmlns:a16="http://schemas.microsoft.com/office/drawing/2014/main" id="{2AE14EF9-0305-65CC-EE49-9F3586207943}"/>
                    </a:ext>
                  </a:extLst>
                </p14:cNvPr>
                <p14:cNvContentPartPr/>
                <p14:nvPr/>
              </p14:nvContentPartPr>
              <p14:xfrm>
                <a:off x="10937425" y="2487280"/>
                <a:ext cx="44640" cy="77400"/>
              </p14:xfrm>
            </p:contentPart>
          </mc:Choice>
          <mc:Fallback xmlns="">
            <p:pic>
              <p:nvPicPr>
                <p:cNvPr id="174" name="Ink 173">
                  <a:extLst>
                    <a:ext uri="{FF2B5EF4-FFF2-40B4-BE49-F238E27FC236}">
                      <a16:creationId xmlns:a16="http://schemas.microsoft.com/office/drawing/2014/main" id="{802F695D-32DD-EA5A-6F86-4C39856A9A9D}"/>
                    </a:ext>
                  </a:extLst>
                </p:cNvPr>
                <p:cNvPicPr/>
                <p:nvPr/>
              </p:nvPicPr>
              <p:blipFill>
                <a:blip r:embed="rId85"/>
                <a:stretch>
                  <a:fillRect/>
                </a:stretch>
              </p:blipFill>
              <p:spPr>
                <a:xfrm>
                  <a:off x="10928425" y="2478280"/>
                  <a:ext cx="62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Ink 44">
                  <a:extLst>
                    <a:ext uri="{FF2B5EF4-FFF2-40B4-BE49-F238E27FC236}">
                      <a16:creationId xmlns:a16="http://schemas.microsoft.com/office/drawing/2014/main" id="{FAB829C2-EF4C-7433-20C1-C127633F0F8D}"/>
                    </a:ext>
                  </a:extLst>
                </p14:cNvPr>
                <p14:cNvContentPartPr/>
                <p14:nvPr/>
              </p14:nvContentPartPr>
              <p14:xfrm>
                <a:off x="11025625" y="2441560"/>
                <a:ext cx="68760" cy="145800"/>
              </p14:xfrm>
            </p:contentPart>
          </mc:Choice>
          <mc:Fallback xmlns="">
            <p:pic>
              <p:nvPicPr>
                <p:cNvPr id="175" name="Ink 174">
                  <a:extLst>
                    <a:ext uri="{FF2B5EF4-FFF2-40B4-BE49-F238E27FC236}">
                      <a16:creationId xmlns:a16="http://schemas.microsoft.com/office/drawing/2014/main" id="{B371112D-2BC8-B5FB-84BF-1B5CCAC72235}"/>
                    </a:ext>
                  </a:extLst>
                </p:cNvPr>
                <p:cNvPicPr/>
                <p:nvPr/>
              </p:nvPicPr>
              <p:blipFill>
                <a:blip r:embed="rId87"/>
                <a:stretch>
                  <a:fillRect/>
                </a:stretch>
              </p:blipFill>
              <p:spPr>
                <a:xfrm>
                  <a:off x="11016625" y="2432538"/>
                  <a:ext cx="86400" cy="16348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Ink 45">
                  <a:extLst>
                    <a:ext uri="{FF2B5EF4-FFF2-40B4-BE49-F238E27FC236}">
                      <a16:creationId xmlns:a16="http://schemas.microsoft.com/office/drawing/2014/main" id="{037E5685-32EB-EB38-DDCE-0AA460BE9C9D}"/>
                    </a:ext>
                  </a:extLst>
                </p14:cNvPr>
                <p14:cNvContentPartPr/>
                <p14:nvPr/>
              </p14:nvContentPartPr>
              <p14:xfrm>
                <a:off x="10348465" y="2713360"/>
                <a:ext cx="2160" cy="106920"/>
              </p14:xfrm>
            </p:contentPart>
          </mc:Choice>
          <mc:Fallback xmlns="">
            <p:pic>
              <p:nvPicPr>
                <p:cNvPr id="177" name="Ink 176">
                  <a:extLst>
                    <a:ext uri="{FF2B5EF4-FFF2-40B4-BE49-F238E27FC236}">
                      <a16:creationId xmlns:a16="http://schemas.microsoft.com/office/drawing/2014/main" id="{8C93904B-A92C-1FF1-D454-7A04AA13EECC}"/>
                    </a:ext>
                  </a:extLst>
                </p:cNvPr>
                <p:cNvPicPr/>
                <p:nvPr/>
              </p:nvPicPr>
              <p:blipFill>
                <a:blip r:embed="rId89"/>
                <a:stretch>
                  <a:fillRect/>
                </a:stretch>
              </p:blipFill>
              <p:spPr>
                <a:xfrm>
                  <a:off x="10340751" y="2704360"/>
                  <a:ext cx="17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Ink 46">
                  <a:extLst>
                    <a:ext uri="{FF2B5EF4-FFF2-40B4-BE49-F238E27FC236}">
                      <a16:creationId xmlns:a16="http://schemas.microsoft.com/office/drawing/2014/main" id="{926AF8A8-2A96-80BE-EF2A-291B05351D31}"/>
                    </a:ext>
                  </a:extLst>
                </p14:cNvPr>
                <p14:cNvContentPartPr/>
                <p14:nvPr/>
              </p14:nvContentPartPr>
              <p14:xfrm>
                <a:off x="10311385" y="2751520"/>
                <a:ext cx="78840" cy="11160"/>
              </p14:xfrm>
            </p:contentPart>
          </mc:Choice>
          <mc:Fallback xmlns="">
            <p:pic>
              <p:nvPicPr>
                <p:cNvPr id="178" name="Ink 177">
                  <a:extLst>
                    <a:ext uri="{FF2B5EF4-FFF2-40B4-BE49-F238E27FC236}">
                      <a16:creationId xmlns:a16="http://schemas.microsoft.com/office/drawing/2014/main" id="{EF5DD198-9745-AEDD-9F11-C6C219F189EE}"/>
                    </a:ext>
                  </a:extLst>
                </p:cNvPr>
                <p:cNvPicPr/>
                <p:nvPr/>
              </p:nvPicPr>
              <p:blipFill>
                <a:blip r:embed="rId91"/>
                <a:stretch>
                  <a:fillRect/>
                </a:stretch>
              </p:blipFill>
              <p:spPr>
                <a:xfrm>
                  <a:off x="10302385" y="2742520"/>
                  <a:ext cx="96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Ink 47">
                  <a:extLst>
                    <a:ext uri="{FF2B5EF4-FFF2-40B4-BE49-F238E27FC236}">
                      <a16:creationId xmlns:a16="http://schemas.microsoft.com/office/drawing/2014/main" id="{67C86E84-DD97-F840-4D5B-82B923B07C0D}"/>
                    </a:ext>
                  </a:extLst>
                </p14:cNvPr>
                <p14:cNvContentPartPr/>
                <p14:nvPr/>
              </p14:nvContentPartPr>
              <p14:xfrm>
                <a:off x="10397065" y="2736760"/>
                <a:ext cx="58680" cy="56160"/>
              </p14:xfrm>
            </p:contentPart>
          </mc:Choice>
          <mc:Fallback xmlns="">
            <p:pic>
              <p:nvPicPr>
                <p:cNvPr id="179" name="Ink 178">
                  <a:extLst>
                    <a:ext uri="{FF2B5EF4-FFF2-40B4-BE49-F238E27FC236}">
                      <a16:creationId xmlns:a16="http://schemas.microsoft.com/office/drawing/2014/main" id="{C54E13C5-F56B-35DF-0E5B-8C0753657411}"/>
                    </a:ext>
                  </a:extLst>
                </p:cNvPr>
                <p:cNvPicPr/>
                <p:nvPr/>
              </p:nvPicPr>
              <p:blipFill>
                <a:blip r:embed="rId93"/>
                <a:stretch>
                  <a:fillRect/>
                </a:stretch>
              </p:blipFill>
              <p:spPr>
                <a:xfrm>
                  <a:off x="10388065" y="2727760"/>
                  <a:ext cx="76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Ink 48">
                  <a:extLst>
                    <a:ext uri="{FF2B5EF4-FFF2-40B4-BE49-F238E27FC236}">
                      <a16:creationId xmlns:a16="http://schemas.microsoft.com/office/drawing/2014/main" id="{89E6125A-679C-D65C-E948-69C4926B7AF7}"/>
                    </a:ext>
                  </a:extLst>
                </p14:cNvPr>
                <p14:cNvContentPartPr/>
                <p14:nvPr/>
              </p14:nvContentPartPr>
              <p14:xfrm>
                <a:off x="10579945" y="2728120"/>
                <a:ext cx="78480" cy="79200"/>
              </p14:xfrm>
            </p:contentPart>
          </mc:Choice>
          <mc:Fallback xmlns="">
            <p:pic>
              <p:nvPicPr>
                <p:cNvPr id="180" name="Ink 179">
                  <a:extLst>
                    <a:ext uri="{FF2B5EF4-FFF2-40B4-BE49-F238E27FC236}">
                      <a16:creationId xmlns:a16="http://schemas.microsoft.com/office/drawing/2014/main" id="{38B9C91B-43CD-6DC9-DD56-4293FE28ABF9}"/>
                    </a:ext>
                  </a:extLst>
                </p:cNvPr>
                <p:cNvPicPr/>
                <p:nvPr/>
              </p:nvPicPr>
              <p:blipFill>
                <a:blip r:embed="rId95"/>
                <a:stretch>
                  <a:fillRect/>
                </a:stretch>
              </p:blipFill>
              <p:spPr>
                <a:xfrm>
                  <a:off x="10570945" y="2719079"/>
                  <a:ext cx="96120" cy="96921"/>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Ink 49">
                  <a:extLst>
                    <a:ext uri="{FF2B5EF4-FFF2-40B4-BE49-F238E27FC236}">
                      <a16:creationId xmlns:a16="http://schemas.microsoft.com/office/drawing/2014/main" id="{DEE865C2-B12C-4D69-5E63-5435842A3125}"/>
                    </a:ext>
                  </a:extLst>
                </p14:cNvPr>
                <p14:cNvContentPartPr/>
                <p14:nvPr/>
              </p14:nvContentPartPr>
              <p14:xfrm>
                <a:off x="10681825" y="2738200"/>
                <a:ext cx="83880" cy="64440"/>
              </p14:xfrm>
            </p:contentPart>
          </mc:Choice>
          <mc:Fallback xmlns="">
            <p:pic>
              <p:nvPicPr>
                <p:cNvPr id="181" name="Ink 180">
                  <a:extLst>
                    <a:ext uri="{FF2B5EF4-FFF2-40B4-BE49-F238E27FC236}">
                      <a16:creationId xmlns:a16="http://schemas.microsoft.com/office/drawing/2014/main" id="{01ADE158-9F2D-2F2A-499F-153E3DBD4F32}"/>
                    </a:ext>
                  </a:extLst>
                </p:cNvPr>
                <p:cNvPicPr/>
                <p:nvPr/>
              </p:nvPicPr>
              <p:blipFill>
                <a:blip r:embed="rId97"/>
                <a:stretch>
                  <a:fillRect/>
                </a:stretch>
              </p:blipFill>
              <p:spPr>
                <a:xfrm>
                  <a:off x="10672825" y="2729250"/>
                  <a:ext cx="101520" cy="8198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Ink 50">
                  <a:extLst>
                    <a:ext uri="{FF2B5EF4-FFF2-40B4-BE49-F238E27FC236}">
                      <a16:creationId xmlns:a16="http://schemas.microsoft.com/office/drawing/2014/main" id="{91924762-55F7-5C8D-1746-87BAAA3810D9}"/>
                    </a:ext>
                  </a:extLst>
                </p14:cNvPr>
                <p14:cNvContentPartPr/>
                <p14:nvPr/>
              </p14:nvContentPartPr>
              <p14:xfrm>
                <a:off x="10784065" y="2718400"/>
                <a:ext cx="69840" cy="70560"/>
              </p14:xfrm>
            </p:contentPart>
          </mc:Choice>
          <mc:Fallback xmlns="">
            <p:pic>
              <p:nvPicPr>
                <p:cNvPr id="182" name="Ink 181">
                  <a:extLst>
                    <a:ext uri="{FF2B5EF4-FFF2-40B4-BE49-F238E27FC236}">
                      <a16:creationId xmlns:a16="http://schemas.microsoft.com/office/drawing/2014/main" id="{6BDA0172-7A7D-C159-F664-74DAEDA5FD82}"/>
                    </a:ext>
                  </a:extLst>
                </p:cNvPr>
                <p:cNvPicPr/>
                <p:nvPr/>
              </p:nvPicPr>
              <p:blipFill>
                <a:blip r:embed="rId99"/>
                <a:stretch>
                  <a:fillRect/>
                </a:stretch>
              </p:blipFill>
              <p:spPr>
                <a:xfrm>
                  <a:off x="10775065" y="2709400"/>
                  <a:ext cx="8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 name="Ink 51">
                  <a:extLst>
                    <a:ext uri="{FF2B5EF4-FFF2-40B4-BE49-F238E27FC236}">
                      <a16:creationId xmlns:a16="http://schemas.microsoft.com/office/drawing/2014/main" id="{B7A840BD-9EBC-7A03-0F7A-C352908EC72C}"/>
                    </a:ext>
                  </a:extLst>
                </p14:cNvPr>
                <p14:cNvContentPartPr/>
                <p14:nvPr/>
              </p14:nvContentPartPr>
              <p14:xfrm>
                <a:off x="10847065" y="2724520"/>
                <a:ext cx="84960" cy="63720"/>
              </p14:xfrm>
            </p:contentPart>
          </mc:Choice>
          <mc:Fallback xmlns="">
            <p:pic>
              <p:nvPicPr>
                <p:cNvPr id="183" name="Ink 182">
                  <a:extLst>
                    <a:ext uri="{FF2B5EF4-FFF2-40B4-BE49-F238E27FC236}">
                      <a16:creationId xmlns:a16="http://schemas.microsoft.com/office/drawing/2014/main" id="{DCDA6C34-0E7F-69E6-6E14-7CAFF86B4A97}"/>
                    </a:ext>
                  </a:extLst>
                </p:cNvPr>
                <p:cNvPicPr/>
                <p:nvPr/>
              </p:nvPicPr>
              <p:blipFill>
                <a:blip r:embed="rId101"/>
                <a:stretch>
                  <a:fillRect/>
                </a:stretch>
              </p:blipFill>
              <p:spPr>
                <a:xfrm>
                  <a:off x="10838065" y="2715520"/>
                  <a:ext cx="102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Ink 52">
                  <a:extLst>
                    <a:ext uri="{FF2B5EF4-FFF2-40B4-BE49-F238E27FC236}">
                      <a16:creationId xmlns:a16="http://schemas.microsoft.com/office/drawing/2014/main" id="{7F5F5521-E842-9E03-73C3-9525CB9F7E26}"/>
                    </a:ext>
                  </a:extLst>
                </p14:cNvPr>
                <p14:cNvContentPartPr/>
                <p14:nvPr/>
              </p14:nvContentPartPr>
              <p14:xfrm>
                <a:off x="10952905" y="2728480"/>
                <a:ext cx="15480" cy="167760"/>
              </p14:xfrm>
            </p:contentPart>
          </mc:Choice>
          <mc:Fallback xmlns="">
            <p:pic>
              <p:nvPicPr>
                <p:cNvPr id="184" name="Ink 183">
                  <a:extLst>
                    <a:ext uri="{FF2B5EF4-FFF2-40B4-BE49-F238E27FC236}">
                      <a16:creationId xmlns:a16="http://schemas.microsoft.com/office/drawing/2014/main" id="{0269C7FE-B6BB-C6C4-D967-817753FA0744}"/>
                    </a:ext>
                  </a:extLst>
                </p:cNvPr>
                <p:cNvPicPr/>
                <p:nvPr/>
              </p:nvPicPr>
              <p:blipFill>
                <a:blip r:embed="rId103"/>
                <a:stretch>
                  <a:fillRect/>
                </a:stretch>
              </p:blipFill>
              <p:spPr>
                <a:xfrm>
                  <a:off x="10943905" y="2719480"/>
                  <a:ext cx="3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Ink 53">
                  <a:extLst>
                    <a:ext uri="{FF2B5EF4-FFF2-40B4-BE49-F238E27FC236}">
                      <a16:creationId xmlns:a16="http://schemas.microsoft.com/office/drawing/2014/main" id="{385F03C8-E5ED-4C2E-F82A-7EA5BE4840F2}"/>
                    </a:ext>
                  </a:extLst>
                </p14:cNvPr>
                <p14:cNvContentPartPr/>
                <p14:nvPr/>
              </p14:nvContentPartPr>
              <p14:xfrm>
                <a:off x="10959745" y="2726320"/>
                <a:ext cx="47520" cy="57240"/>
              </p14:xfrm>
            </p:contentPart>
          </mc:Choice>
          <mc:Fallback xmlns="">
            <p:pic>
              <p:nvPicPr>
                <p:cNvPr id="185" name="Ink 184">
                  <a:extLst>
                    <a:ext uri="{FF2B5EF4-FFF2-40B4-BE49-F238E27FC236}">
                      <a16:creationId xmlns:a16="http://schemas.microsoft.com/office/drawing/2014/main" id="{BC6A484F-2634-1154-5B57-9A9B39EFF133}"/>
                    </a:ext>
                  </a:extLst>
                </p:cNvPr>
                <p:cNvPicPr/>
                <p:nvPr/>
              </p:nvPicPr>
              <p:blipFill>
                <a:blip r:embed="rId105"/>
                <a:stretch>
                  <a:fillRect/>
                </a:stretch>
              </p:blipFill>
              <p:spPr>
                <a:xfrm>
                  <a:off x="10950813" y="2717320"/>
                  <a:ext cx="65027"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 name="Ink 54">
                  <a:extLst>
                    <a:ext uri="{FF2B5EF4-FFF2-40B4-BE49-F238E27FC236}">
                      <a16:creationId xmlns:a16="http://schemas.microsoft.com/office/drawing/2014/main" id="{AE59D512-4055-C46D-5E87-30B2E64775DF}"/>
                    </a:ext>
                  </a:extLst>
                </p14:cNvPr>
                <p14:cNvContentPartPr/>
                <p14:nvPr/>
              </p14:nvContentPartPr>
              <p14:xfrm>
                <a:off x="11079265" y="2683120"/>
                <a:ext cx="9000" cy="73800"/>
              </p14:xfrm>
            </p:contentPart>
          </mc:Choice>
          <mc:Fallback xmlns="">
            <p:pic>
              <p:nvPicPr>
                <p:cNvPr id="186" name="Ink 185">
                  <a:extLst>
                    <a:ext uri="{FF2B5EF4-FFF2-40B4-BE49-F238E27FC236}">
                      <a16:creationId xmlns:a16="http://schemas.microsoft.com/office/drawing/2014/main" id="{770B133D-E816-6914-B936-A87518B28BF3}"/>
                    </a:ext>
                  </a:extLst>
                </p:cNvPr>
                <p:cNvPicPr/>
                <p:nvPr/>
              </p:nvPicPr>
              <p:blipFill>
                <a:blip r:embed="rId107"/>
                <a:stretch>
                  <a:fillRect/>
                </a:stretch>
              </p:blipFill>
              <p:spPr>
                <a:xfrm>
                  <a:off x="11070265" y="2674120"/>
                  <a:ext cx="26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Ink 55">
                  <a:extLst>
                    <a:ext uri="{FF2B5EF4-FFF2-40B4-BE49-F238E27FC236}">
                      <a16:creationId xmlns:a16="http://schemas.microsoft.com/office/drawing/2014/main" id="{83F32C0F-6C3F-4CF2-9BB5-68381962BD28}"/>
                    </a:ext>
                  </a:extLst>
                </p14:cNvPr>
                <p14:cNvContentPartPr/>
                <p14:nvPr/>
              </p14:nvContentPartPr>
              <p14:xfrm>
                <a:off x="11108065" y="2817760"/>
                <a:ext cx="360" cy="3240"/>
              </p14:xfrm>
            </p:contentPart>
          </mc:Choice>
          <mc:Fallback xmlns="">
            <p:pic>
              <p:nvPicPr>
                <p:cNvPr id="187" name="Ink 186">
                  <a:extLst>
                    <a:ext uri="{FF2B5EF4-FFF2-40B4-BE49-F238E27FC236}">
                      <a16:creationId xmlns:a16="http://schemas.microsoft.com/office/drawing/2014/main" id="{D3D07331-1EB8-3935-CB74-1CD7D52F2C72}"/>
                    </a:ext>
                  </a:extLst>
                </p:cNvPr>
                <p:cNvPicPr/>
                <p:nvPr/>
              </p:nvPicPr>
              <p:blipFill>
                <a:blip r:embed="rId109"/>
                <a:stretch>
                  <a:fillRect/>
                </a:stretch>
              </p:blipFill>
              <p:spPr>
                <a:xfrm>
                  <a:off x="11099065" y="2808760"/>
                  <a:ext cx="18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Ink 56">
                  <a:extLst>
                    <a:ext uri="{FF2B5EF4-FFF2-40B4-BE49-F238E27FC236}">
                      <a16:creationId xmlns:a16="http://schemas.microsoft.com/office/drawing/2014/main" id="{AD7B8B6C-9EC6-75C2-673A-B5E5ADA003CB}"/>
                    </a:ext>
                  </a:extLst>
                </p14:cNvPr>
                <p14:cNvContentPartPr/>
                <p14:nvPr/>
              </p14:nvContentPartPr>
              <p14:xfrm>
                <a:off x="11178625" y="2646400"/>
                <a:ext cx="2160" cy="21240"/>
              </p14:xfrm>
            </p:contentPart>
          </mc:Choice>
          <mc:Fallback xmlns="">
            <p:pic>
              <p:nvPicPr>
                <p:cNvPr id="188" name="Ink 187">
                  <a:extLst>
                    <a:ext uri="{FF2B5EF4-FFF2-40B4-BE49-F238E27FC236}">
                      <a16:creationId xmlns:a16="http://schemas.microsoft.com/office/drawing/2014/main" id="{0EC9F8C5-81EA-18BC-4DDF-C6A6A33B69F7}"/>
                    </a:ext>
                  </a:extLst>
                </p:cNvPr>
                <p:cNvPicPr/>
                <p:nvPr/>
              </p:nvPicPr>
              <p:blipFill>
                <a:blip r:embed="rId111"/>
                <a:stretch>
                  <a:fillRect/>
                </a:stretch>
              </p:blipFill>
              <p:spPr>
                <a:xfrm>
                  <a:off x="11169625" y="2637400"/>
                  <a:ext cx="19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8" name="Ink 57">
                  <a:extLst>
                    <a:ext uri="{FF2B5EF4-FFF2-40B4-BE49-F238E27FC236}">
                      <a16:creationId xmlns:a16="http://schemas.microsoft.com/office/drawing/2014/main" id="{0610C3C5-C3CB-CF17-59EE-D45BA49040B8}"/>
                    </a:ext>
                  </a:extLst>
                </p14:cNvPr>
                <p14:cNvContentPartPr/>
                <p14:nvPr/>
              </p14:nvContentPartPr>
              <p14:xfrm>
                <a:off x="11190505" y="2653960"/>
                <a:ext cx="5400" cy="37440"/>
              </p14:xfrm>
            </p:contentPart>
          </mc:Choice>
          <mc:Fallback xmlns="">
            <p:pic>
              <p:nvPicPr>
                <p:cNvPr id="189" name="Ink 188">
                  <a:extLst>
                    <a:ext uri="{FF2B5EF4-FFF2-40B4-BE49-F238E27FC236}">
                      <a16:creationId xmlns:a16="http://schemas.microsoft.com/office/drawing/2014/main" id="{D81D13E9-9C83-BE89-5883-0553CC7F2F1A}"/>
                    </a:ext>
                  </a:extLst>
                </p:cNvPr>
                <p:cNvPicPr/>
                <p:nvPr/>
              </p:nvPicPr>
              <p:blipFill>
                <a:blip r:embed="rId113"/>
                <a:stretch>
                  <a:fillRect/>
                </a:stretch>
              </p:blipFill>
              <p:spPr>
                <a:xfrm>
                  <a:off x="11181505" y="2644960"/>
                  <a:ext cx="23040" cy="55080"/>
                </a:xfrm>
                <a:prstGeom prst="rect">
                  <a:avLst/>
                </a:prstGeom>
              </p:spPr>
            </p:pic>
          </mc:Fallback>
        </mc:AlternateContent>
      </p:grpSp>
      <p:grpSp>
        <p:nvGrpSpPr>
          <p:cNvPr id="59" name="Group 58">
            <a:extLst>
              <a:ext uri="{FF2B5EF4-FFF2-40B4-BE49-F238E27FC236}">
                <a16:creationId xmlns:a16="http://schemas.microsoft.com/office/drawing/2014/main" id="{7A6B31BA-F192-F6B5-170D-C851943D5417}"/>
              </a:ext>
            </a:extLst>
          </p:cNvPr>
          <p:cNvGrpSpPr/>
          <p:nvPr/>
        </p:nvGrpSpPr>
        <p:grpSpPr>
          <a:xfrm>
            <a:off x="5166745" y="4180123"/>
            <a:ext cx="341280" cy="433440"/>
            <a:chOff x="8626641" y="4220316"/>
            <a:chExt cx="341280" cy="433440"/>
          </a:xfrm>
        </p:grpSpPr>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C498E52D-EC38-085F-705D-012C992111BB}"/>
                    </a:ext>
                  </a:extLst>
                </p14:cNvPr>
                <p14:cNvContentPartPr/>
                <p14:nvPr/>
              </p14:nvContentPartPr>
              <p14:xfrm>
                <a:off x="8626641" y="4314636"/>
                <a:ext cx="172440" cy="339120"/>
              </p14:xfrm>
            </p:contentPart>
          </mc:Choice>
          <mc:Fallback xmlns="">
            <p:pic>
              <p:nvPicPr>
                <p:cNvPr id="195" name="Ink 194">
                  <a:extLst>
                    <a:ext uri="{FF2B5EF4-FFF2-40B4-BE49-F238E27FC236}">
                      <a16:creationId xmlns:a16="http://schemas.microsoft.com/office/drawing/2014/main" id="{95839118-718C-5688-3EE7-75BF072AAE23}"/>
                    </a:ext>
                  </a:extLst>
                </p:cNvPr>
                <p:cNvPicPr/>
                <p:nvPr/>
              </p:nvPicPr>
              <p:blipFill>
                <a:blip r:embed="rId115"/>
                <a:stretch>
                  <a:fillRect/>
                </a:stretch>
              </p:blipFill>
              <p:spPr>
                <a:xfrm>
                  <a:off x="8617641" y="4305636"/>
                  <a:ext cx="190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84E80477-49E3-AD65-A015-D1EF3DBC965C}"/>
                    </a:ext>
                  </a:extLst>
                </p14:cNvPr>
                <p14:cNvContentPartPr/>
                <p14:nvPr/>
              </p14:nvContentPartPr>
              <p14:xfrm>
                <a:off x="8652201" y="4522356"/>
                <a:ext cx="102240" cy="360"/>
              </p14:xfrm>
            </p:contentPart>
          </mc:Choice>
          <mc:Fallback xmlns="">
            <p:pic>
              <p:nvPicPr>
                <p:cNvPr id="196" name="Ink 195">
                  <a:extLst>
                    <a:ext uri="{FF2B5EF4-FFF2-40B4-BE49-F238E27FC236}">
                      <a16:creationId xmlns:a16="http://schemas.microsoft.com/office/drawing/2014/main" id="{4358763A-A0A3-64C6-E6F7-B9DEBF80E578}"/>
                    </a:ext>
                  </a:extLst>
                </p:cNvPr>
                <p:cNvPicPr/>
                <p:nvPr/>
              </p:nvPicPr>
              <p:blipFill>
                <a:blip r:embed="rId117"/>
                <a:stretch>
                  <a:fillRect/>
                </a:stretch>
              </p:blipFill>
              <p:spPr>
                <a:xfrm>
                  <a:off x="8643201" y="4513356"/>
                  <a:ext cx="11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2" name="Ink 61">
                  <a:extLst>
                    <a:ext uri="{FF2B5EF4-FFF2-40B4-BE49-F238E27FC236}">
                      <a16:creationId xmlns:a16="http://schemas.microsoft.com/office/drawing/2014/main" id="{17A63CB0-AD98-CB94-4E94-9C0A7741E2F3}"/>
                    </a:ext>
                  </a:extLst>
                </p14:cNvPr>
                <p14:cNvContentPartPr/>
                <p14:nvPr/>
              </p14:nvContentPartPr>
              <p14:xfrm>
                <a:off x="8881881" y="4357476"/>
                <a:ext cx="86040" cy="278640"/>
              </p14:xfrm>
            </p:contentPart>
          </mc:Choice>
          <mc:Fallback xmlns="">
            <p:pic>
              <p:nvPicPr>
                <p:cNvPr id="197" name="Ink 196">
                  <a:extLst>
                    <a:ext uri="{FF2B5EF4-FFF2-40B4-BE49-F238E27FC236}">
                      <a16:creationId xmlns:a16="http://schemas.microsoft.com/office/drawing/2014/main" id="{345ED8FA-E35D-80FE-C147-4668D004BDA4}"/>
                    </a:ext>
                  </a:extLst>
                </p:cNvPr>
                <p:cNvPicPr/>
                <p:nvPr/>
              </p:nvPicPr>
              <p:blipFill>
                <a:blip r:embed="rId119"/>
                <a:stretch>
                  <a:fillRect/>
                </a:stretch>
              </p:blipFill>
              <p:spPr>
                <a:xfrm>
                  <a:off x="8872881" y="4348476"/>
                  <a:ext cx="103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a:extLst>
                    <a:ext uri="{FF2B5EF4-FFF2-40B4-BE49-F238E27FC236}">
                      <a16:creationId xmlns:a16="http://schemas.microsoft.com/office/drawing/2014/main" id="{A8EF64A0-D8BB-E6E7-4B35-02D3669A62D2}"/>
                    </a:ext>
                  </a:extLst>
                </p14:cNvPr>
                <p14:cNvContentPartPr/>
                <p14:nvPr/>
              </p14:nvContentPartPr>
              <p14:xfrm>
                <a:off x="8875761" y="4220316"/>
                <a:ext cx="39960" cy="38880"/>
              </p14:xfrm>
            </p:contentPart>
          </mc:Choice>
          <mc:Fallback xmlns="">
            <p:pic>
              <p:nvPicPr>
                <p:cNvPr id="198" name="Ink 197">
                  <a:extLst>
                    <a:ext uri="{FF2B5EF4-FFF2-40B4-BE49-F238E27FC236}">
                      <a16:creationId xmlns:a16="http://schemas.microsoft.com/office/drawing/2014/main" id="{5517384A-669D-E85A-0939-5F22AB831753}"/>
                    </a:ext>
                  </a:extLst>
                </p:cNvPr>
                <p:cNvPicPr/>
                <p:nvPr/>
              </p:nvPicPr>
              <p:blipFill>
                <a:blip r:embed="rId121"/>
                <a:stretch>
                  <a:fillRect/>
                </a:stretch>
              </p:blipFill>
              <p:spPr>
                <a:xfrm>
                  <a:off x="8866761" y="4211316"/>
                  <a:ext cx="5760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64" name="Ink 63">
                <a:extLst>
                  <a:ext uri="{FF2B5EF4-FFF2-40B4-BE49-F238E27FC236}">
                    <a16:creationId xmlns:a16="http://schemas.microsoft.com/office/drawing/2014/main" id="{F2005B17-FFAA-1C1C-0075-436D2A4ACD0D}"/>
                  </a:ext>
                </a:extLst>
              </p14:cNvPr>
              <p14:cNvContentPartPr/>
              <p14:nvPr/>
            </p14:nvContentPartPr>
            <p14:xfrm>
              <a:off x="5615305" y="4606723"/>
              <a:ext cx="101160" cy="52920"/>
            </p14:xfrm>
          </p:contentPart>
        </mc:Choice>
        <mc:Fallback xmlns="">
          <p:pic>
            <p:nvPicPr>
              <p:cNvPr id="64" name="Ink 63">
                <a:extLst>
                  <a:ext uri="{FF2B5EF4-FFF2-40B4-BE49-F238E27FC236}">
                    <a16:creationId xmlns:a16="http://schemas.microsoft.com/office/drawing/2014/main" id="{F2005B17-FFAA-1C1C-0075-436D2A4ACD0D}"/>
                  </a:ext>
                </a:extLst>
              </p:cNvPr>
              <p:cNvPicPr/>
              <p:nvPr/>
            </p:nvPicPr>
            <p:blipFill>
              <a:blip r:embed="rId123"/>
              <a:stretch>
                <a:fillRect/>
              </a:stretch>
            </p:blipFill>
            <p:spPr>
              <a:xfrm>
                <a:off x="5606305" y="4597661"/>
                <a:ext cx="118800" cy="70681"/>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Ink 64">
                <a:extLst>
                  <a:ext uri="{FF2B5EF4-FFF2-40B4-BE49-F238E27FC236}">
                    <a16:creationId xmlns:a16="http://schemas.microsoft.com/office/drawing/2014/main" id="{496009F4-0FB3-8868-9383-E6EA4AE6B553}"/>
                  </a:ext>
                </a:extLst>
              </p14:cNvPr>
              <p14:cNvContentPartPr/>
              <p14:nvPr/>
            </p14:nvContentPartPr>
            <p14:xfrm>
              <a:off x="5613145" y="4715803"/>
              <a:ext cx="117720" cy="360"/>
            </p14:xfrm>
          </p:contentPart>
        </mc:Choice>
        <mc:Fallback xmlns="">
          <p:pic>
            <p:nvPicPr>
              <p:cNvPr id="65" name="Ink 64">
                <a:extLst>
                  <a:ext uri="{FF2B5EF4-FFF2-40B4-BE49-F238E27FC236}">
                    <a16:creationId xmlns:a16="http://schemas.microsoft.com/office/drawing/2014/main" id="{496009F4-0FB3-8868-9383-E6EA4AE6B553}"/>
                  </a:ext>
                </a:extLst>
              </p:cNvPr>
              <p:cNvPicPr/>
              <p:nvPr/>
            </p:nvPicPr>
            <p:blipFill>
              <a:blip r:embed="rId125"/>
              <a:stretch>
                <a:fillRect/>
              </a:stretch>
            </p:blipFill>
            <p:spPr>
              <a:xfrm>
                <a:off x="5604145" y="4706803"/>
                <a:ext cx="135360" cy="18000"/>
              </a:xfrm>
              <a:prstGeom prst="rect">
                <a:avLst/>
              </a:prstGeom>
            </p:spPr>
          </p:pic>
        </mc:Fallback>
      </mc:AlternateContent>
      <p:grpSp>
        <p:nvGrpSpPr>
          <p:cNvPr id="66" name="Group 65">
            <a:extLst>
              <a:ext uri="{FF2B5EF4-FFF2-40B4-BE49-F238E27FC236}">
                <a16:creationId xmlns:a16="http://schemas.microsoft.com/office/drawing/2014/main" id="{BA0FC21C-0909-1A6C-0933-09D5FCC111E5}"/>
              </a:ext>
            </a:extLst>
          </p:cNvPr>
          <p:cNvGrpSpPr/>
          <p:nvPr/>
        </p:nvGrpSpPr>
        <p:grpSpPr>
          <a:xfrm>
            <a:off x="5247499" y="4703115"/>
            <a:ext cx="217080" cy="19440"/>
            <a:chOff x="8707395" y="4743308"/>
            <a:chExt cx="217080" cy="19440"/>
          </a:xfrm>
        </p:grpSpPr>
        <mc:AlternateContent xmlns:mc="http://schemas.openxmlformats.org/markup-compatibility/2006" xmlns:p14="http://schemas.microsoft.com/office/powerpoint/2010/main">
          <mc:Choice Requires="p14">
            <p:contentPart p14:bwMode="auto" r:id="rId126">
              <p14:nvContentPartPr>
                <p14:cNvPr id="67" name="Ink 66">
                  <a:extLst>
                    <a:ext uri="{FF2B5EF4-FFF2-40B4-BE49-F238E27FC236}">
                      <a16:creationId xmlns:a16="http://schemas.microsoft.com/office/drawing/2014/main" id="{DD61EFBB-B14B-39C0-032E-A9BC33AEB119}"/>
                    </a:ext>
                  </a:extLst>
                </p14:cNvPr>
                <p14:cNvContentPartPr/>
                <p14:nvPr/>
              </p14:nvContentPartPr>
              <p14:xfrm>
                <a:off x="8707395" y="4746908"/>
                <a:ext cx="60480" cy="15840"/>
              </p14:xfrm>
            </p:contentPart>
          </mc:Choice>
          <mc:Fallback xmlns="">
            <p:pic>
              <p:nvPicPr>
                <p:cNvPr id="227" name="Ink 226">
                  <a:extLst>
                    <a:ext uri="{FF2B5EF4-FFF2-40B4-BE49-F238E27FC236}">
                      <a16:creationId xmlns:a16="http://schemas.microsoft.com/office/drawing/2014/main" id="{0A68FA5B-DA56-BE4E-3A0F-0C99DC9E6B90}"/>
                    </a:ext>
                  </a:extLst>
                </p:cNvPr>
                <p:cNvPicPr/>
                <p:nvPr/>
              </p:nvPicPr>
              <p:blipFill>
                <a:blip r:embed="rId127"/>
                <a:stretch>
                  <a:fillRect/>
                </a:stretch>
              </p:blipFill>
              <p:spPr>
                <a:xfrm>
                  <a:off x="8698395" y="4737908"/>
                  <a:ext cx="78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8" name="Ink 67">
                  <a:extLst>
                    <a:ext uri="{FF2B5EF4-FFF2-40B4-BE49-F238E27FC236}">
                      <a16:creationId xmlns:a16="http://schemas.microsoft.com/office/drawing/2014/main" id="{72BBBD58-713E-41AD-5CB6-A67CDF0ACF82}"/>
                    </a:ext>
                  </a:extLst>
                </p14:cNvPr>
                <p14:cNvContentPartPr/>
                <p14:nvPr/>
              </p14:nvContentPartPr>
              <p14:xfrm>
                <a:off x="8862915" y="4743308"/>
                <a:ext cx="61560" cy="360"/>
              </p14:xfrm>
            </p:contentPart>
          </mc:Choice>
          <mc:Fallback xmlns="">
            <p:pic>
              <p:nvPicPr>
                <p:cNvPr id="228" name="Ink 227">
                  <a:extLst>
                    <a:ext uri="{FF2B5EF4-FFF2-40B4-BE49-F238E27FC236}">
                      <a16:creationId xmlns:a16="http://schemas.microsoft.com/office/drawing/2014/main" id="{9C495C0A-EFDD-18BC-53BA-63DDFEF478DE}"/>
                    </a:ext>
                  </a:extLst>
                </p:cNvPr>
                <p:cNvPicPr/>
                <p:nvPr/>
              </p:nvPicPr>
              <p:blipFill>
                <a:blip r:embed="rId129"/>
                <a:stretch>
                  <a:fillRect/>
                </a:stretch>
              </p:blipFill>
              <p:spPr>
                <a:xfrm>
                  <a:off x="8853915" y="4734308"/>
                  <a:ext cx="792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69" name="Ink 68">
                <a:extLst>
                  <a:ext uri="{FF2B5EF4-FFF2-40B4-BE49-F238E27FC236}">
                    <a16:creationId xmlns:a16="http://schemas.microsoft.com/office/drawing/2014/main" id="{F337ADF1-075F-74DF-BDD4-9875FA3577C4}"/>
                  </a:ext>
                </a:extLst>
              </p14:cNvPr>
              <p14:cNvContentPartPr/>
              <p14:nvPr/>
            </p14:nvContentPartPr>
            <p14:xfrm>
              <a:off x="5565019" y="4811835"/>
              <a:ext cx="239760" cy="174600"/>
            </p14:xfrm>
          </p:contentPart>
        </mc:Choice>
        <mc:Fallback xmlns="">
          <p:pic>
            <p:nvPicPr>
              <p:cNvPr id="69" name="Ink 68">
                <a:extLst>
                  <a:ext uri="{FF2B5EF4-FFF2-40B4-BE49-F238E27FC236}">
                    <a16:creationId xmlns:a16="http://schemas.microsoft.com/office/drawing/2014/main" id="{F337ADF1-075F-74DF-BDD4-9875FA3577C4}"/>
                  </a:ext>
                </a:extLst>
              </p:cNvPr>
              <p:cNvPicPr/>
              <p:nvPr/>
            </p:nvPicPr>
            <p:blipFill>
              <a:blip r:embed="rId131"/>
              <a:stretch>
                <a:fillRect/>
              </a:stretch>
            </p:blipFill>
            <p:spPr>
              <a:xfrm>
                <a:off x="5556019" y="4802835"/>
                <a:ext cx="257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 name="Ink 69">
                <a:extLst>
                  <a:ext uri="{FF2B5EF4-FFF2-40B4-BE49-F238E27FC236}">
                    <a16:creationId xmlns:a16="http://schemas.microsoft.com/office/drawing/2014/main" id="{E9B27154-2ADB-0074-961D-32FE319FEAF1}"/>
                  </a:ext>
                </a:extLst>
              </p14:cNvPr>
              <p14:cNvContentPartPr/>
              <p14:nvPr/>
            </p14:nvContentPartPr>
            <p14:xfrm>
              <a:off x="5288539" y="5074275"/>
              <a:ext cx="119520" cy="160200"/>
            </p14:xfrm>
          </p:contentPart>
        </mc:Choice>
        <mc:Fallback xmlns="">
          <p:pic>
            <p:nvPicPr>
              <p:cNvPr id="70" name="Ink 69">
                <a:extLst>
                  <a:ext uri="{FF2B5EF4-FFF2-40B4-BE49-F238E27FC236}">
                    <a16:creationId xmlns:a16="http://schemas.microsoft.com/office/drawing/2014/main" id="{E9B27154-2ADB-0074-961D-32FE319FEAF1}"/>
                  </a:ext>
                </a:extLst>
              </p:cNvPr>
              <p:cNvPicPr/>
              <p:nvPr/>
            </p:nvPicPr>
            <p:blipFill>
              <a:blip r:embed="rId133"/>
              <a:stretch>
                <a:fillRect/>
              </a:stretch>
            </p:blipFill>
            <p:spPr>
              <a:xfrm>
                <a:off x="5279539" y="5065295"/>
                <a:ext cx="137160" cy="177800"/>
              </a:xfrm>
              <a:prstGeom prst="rect">
                <a:avLst/>
              </a:prstGeom>
            </p:spPr>
          </p:pic>
        </mc:Fallback>
      </mc:AlternateContent>
      <p:grpSp>
        <p:nvGrpSpPr>
          <p:cNvPr id="71" name="Group 70">
            <a:extLst>
              <a:ext uri="{FF2B5EF4-FFF2-40B4-BE49-F238E27FC236}">
                <a16:creationId xmlns:a16="http://schemas.microsoft.com/office/drawing/2014/main" id="{62DCF9B8-3B61-C936-1398-ECB2111310BF}"/>
              </a:ext>
            </a:extLst>
          </p:cNvPr>
          <p:cNvGrpSpPr/>
          <p:nvPr/>
        </p:nvGrpSpPr>
        <p:grpSpPr>
          <a:xfrm>
            <a:off x="4620379" y="4708603"/>
            <a:ext cx="468720" cy="405992"/>
            <a:chOff x="8080275" y="4748796"/>
            <a:chExt cx="468720" cy="405992"/>
          </a:xfrm>
        </p:grpSpPr>
        <mc:AlternateContent xmlns:mc="http://schemas.openxmlformats.org/markup-compatibility/2006" xmlns:p14="http://schemas.microsoft.com/office/powerpoint/2010/main">
          <mc:Choice Requires="p14">
            <p:contentPart p14:bwMode="auto" r:id="rId134">
              <p14:nvContentPartPr>
                <p14:cNvPr id="72" name="Ink 71">
                  <a:extLst>
                    <a:ext uri="{FF2B5EF4-FFF2-40B4-BE49-F238E27FC236}">
                      <a16:creationId xmlns:a16="http://schemas.microsoft.com/office/drawing/2014/main" id="{4ED4DA72-3F83-1667-9C73-803CAA5FE643}"/>
                    </a:ext>
                  </a:extLst>
                </p14:cNvPr>
                <p14:cNvContentPartPr/>
                <p14:nvPr/>
              </p14:nvContentPartPr>
              <p14:xfrm>
                <a:off x="8417481" y="4748796"/>
                <a:ext cx="97200" cy="360"/>
              </p14:xfrm>
            </p:contentPart>
          </mc:Choice>
          <mc:Fallback xmlns="">
            <p:pic>
              <p:nvPicPr>
                <p:cNvPr id="200" name="Ink 199">
                  <a:extLst>
                    <a:ext uri="{FF2B5EF4-FFF2-40B4-BE49-F238E27FC236}">
                      <a16:creationId xmlns:a16="http://schemas.microsoft.com/office/drawing/2014/main" id="{78147ABD-16E4-9912-61E3-2E3DAEC94959}"/>
                    </a:ext>
                  </a:extLst>
                </p:cNvPr>
                <p:cNvPicPr/>
                <p:nvPr/>
              </p:nvPicPr>
              <p:blipFill>
                <a:blip r:embed="rId135"/>
                <a:stretch>
                  <a:fillRect/>
                </a:stretch>
              </p:blipFill>
              <p:spPr>
                <a:xfrm>
                  <a:off x="8408481" y="4739796"/>
                  <a:ext cx="114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 name="Ink 72">
                  <a:extLst>
                    <a:ext uri="{FF2B5EF4-FFF2-40B4-BE49-F238E27FC236}">
                      <a16:creationId xmlns:a16="http://schemas.microsoft.com/office/drawing/2014/main" id="{65FE20F9-8914-0AB8-CE91-580C85471B15}"/>
                    </a:ext>
                  </a:extLst>
                </p14:cNvPr>
                <p14:cNvContentPartPr/>
                <p14:nvPr/>
              </p14:nvContentPartPr>
              <p14:xfrm>
                <a:off x="8385441" y="4830876"/>
                <a:ext cx="117000" cy="25200"/>
              </p14:xfrm>
            </p:contentPart>
          </mc:Choice>
          <mc:Fallback xmlns="">
            <p:pic>
              <p:nvPicPr>
                <p:cNvPr id="201" name="Ink 200">
                  <a:extLst>
                    <a:ext uri="{FF2B5EF4-FFF2-40B4-BE49-F238E27FC236}">
                      <a16:creationId xmlns:a16="http://schemas.microsoft.com/office/drawing/2014/main" id="{5ACF6BCC-4B49-CC8E-0ACB-B0E9DE89866D}"/>
                    </a:ext>
                  </a:extLst>
                </p:cNvPr>
                <p:cNvPicPr/>
                <p:nvPr/>
              </p:nvPicPr>
              <p:blipFill>
                <a:blip r:embed="rId137"/>
                <a:stretch>
                  <a:fillRect/>
                </a:stretch>
              </p:blipFill>
              <p:spPr>
                <a:xfrm>
                  <a:off x="8376469" y="4821876"/>
                  <a:ext cx="134586"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Ink 73">
                  <a:extLst>
                    <a:ext uri="{FF2B5EF4-FFF2-40B4-BE49-F238E27FC236}">
                      <a16:creationId xmlns:a16="http://schemas.microsoft.com/office/drawing/2014/main" id="{333EE7E3-838B-A70A-D620-8098DFB1B5A0}"/>
                    </a:ext>
                  </a:extLst>
                </p14:cNvPr>
                <p14:cNvContentPartPr/>
                <p14:nvPr/>
              </p14:nvContentPartPr>
              <p14:xfrm>
                <a:off x="8080275" y="4776428"/>
                <a:ext cx="468720" cy="378360"/>
              </p14:xfrm>
            </p:contentPart>
          </mc:Choice>
          <mc:Fallback xmlns="">
            <p:pic>
              <p:nvPicPr>
                <p:cNvPr id="251" name="Ink 250">
                  <a:extLst>
                    <a:ext uri="{FF2B5EF4-FFF2-40B4-BE49-F238E27FC236}">
                      <a16:creationId xmlns:a16="http://schemas.microsoft.com/office/drawing/2014/main" id="{DF6EE20E-7578-E955-8640-F552F4625766}"/>
                    </a:ext>
                  </a:extLst>
                </p:cNvPr>
                <p:cNvPicPr/>
                <p:nvPr/>
              </p:nvPicPr>
              <p:blipFill>
                <a:blip r:embed="rId139"/>
                <a:stretch>
                  <a:fillRect/>
                </a:stretch>
              </p:blipFill>
              <p:spPr>
                <a:xfrm>
                  <a:off x="8071275" y="4767428"/>
                  <a:ext cx="486360" cy="39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75" name="Ink 74">
                <a:extLst>
                  <a:ext uri="{FF2B5EF4-FFF2-40B4-BE49-F238E27FC236}">
                    <a16:creationId xmlns:a16="http://schemas.microsoft.com/office/drawing/2014/main" id="{45A094FA-491F-ED1D-032D-1659F032601E}"/>
                  </a:ext>
                </a:extLst>
              </p14:cNvPr>
              <p14:cNvContentPartPr/>
              <p14:nvPr/>
            </p14:nvContentPartPr>
            <p14:xfrm>
              <a:off x="4626484" y="3990727"/>
              <a:ext cx="192960" cy="261360"/>
            </p14:xfrm>
          </p:contentPart>
        </mc:Choice>
        <mc:Fallback xmlns="">
          <p:pic>
            <p:nvPicPr>
              <p:cNvPr id="75" name="Ink 74">
                <a:extLst>
                  <a:ext uri="{FF2B5EF4-FFF2-40B4-BE49-F238E27FC236}">
                    <a16:creationId xmlns:a16="http://schemas.microsoft.com/office/drawing/2014/main" id="{45A094FA-491F-ED1D-032D-1659F032601E}"/>
                  </a:ext>
                </a:extLst>
              </p:cNvPr>
              <p:cNvPicPr/>
              <p:nvPr/>
            </p:nvPicPr>
            <p:blipFill>
              <a:blip r:embed="rId141"/>
              <a:stretch>
                <a:fillRect/>
              </a:stretch>
            </p:blipFill>
            <p:spPr>
              <a:xfrm>
                <a:off x="4617484" y="3981739"/>
                <a:ext cx="210600" cy="278976"/>
              </a:xfrm>
              <a:prstGeom prst="rect">
                <a:avLst/>
              </a:prstGeom>
            </p:spPr>
          </p:pic>
        </mc:Fallback>
      </mc:AlternateContent>
      <p:grpSp>
        <p:nvGrpSpPr>
          <p:cNvPr id="76" name="Group 75">
            <a:extLst>
              <a:ext uri="{FF2B5EF4-FFF2-40B4-BE49-F238E27FC236}">
                <a16:creationId xmlns:a16="http://schemas.microsoft.com/office/drawing/2014/main" id="{75509E0A-C4E8-3BA6-F492-1921B91AAB43}"/>
              </a:ext>
            </a:extLst>
          </p:cNvPr>
          <p:cNvGrpSpPr/>
          <p:nvPr/>
        </p:nvGrpSpPr>
        <p:grpSpPr>
          <a:xfrm>
            <a:off x="3867244" y="3394927"/>
            <a:ext cx="1330560" cy="450000"/>
            <a:chOff x="7327140" y="3435120"/>
            <a:chExt cx="1330560" cy="450000"/>
          </a:xfrm>
        </p:grpSpPr>
        <mc:AlternateContent xmlns:mc="http://schemas.openxmlformats.org/markup-compatibility/2006" xmlns:p14="http://schemas.microsoft.com/office/powerpoint/2010/main">
          <mc:Choice Requires="p14">
            <p:contentPart p14:bwMode="auto" r:id="rId142">
              <p14:nvContentPartPr>
                <p14:cNvPr id="77" name="Ink 76">
                  <a:extLst>
                    <a:ext uri="{FF2B5EF4-FFF2-40B4-BE49-F238E27FC236}">
                      <a16:creationId xmlns:a16="http://schemas.microsoft.com/office/drawing/2014/main" id="{8C998E1F-43C5-1B6D-A8D7-DB22D19AB408}"/>
                    </a:ext>
                  </a:extLst>
                </p14:cNvPr>
                <p14:cNvContentPartPr/>
                <p14:nvPr/>
              </p14:nvContentPartPr>
              <p14:xfrm>
                <a:off x="7327140" y="3501720"/>
                <a:ext cx="11520" cy="38520"/>
              </p14:xfrm>
            </p:contentPart>
          </mc:Choice>
          <mc:Fallback xmlns="">
            <p:pic>
              <p:nvPicPr>
                <p:cNvPr id="260" name="Ink 259">
                  <a:extLst>
                    <a:ext uri="{FF2B5EF4-FFF2-40B4-BE49-F238E27FC236}">
                      <a16:creationId xmlns:a16="http://schemas.microsoft.com/office/drawing/2014/main" id="{9C052924-F8B9-FB83-E5EF-6066599E25CD}"/>
                    </a:ext>
                  </a:extLst>
                </p:cNvPr>
                <p:cNvPicPr/>
                <p:nvPr/>
              </p:nvPicPr>
              <p:blipFill>
                <a:blip r:embed="rId143"/>
                <a:stretch>
                  <a:fillRect/>
                </a:stretch>
              </p:blipFill>
              <p:spPr>
                <a:xfrm>
                  <a:off x="7318140" y="3492720"/>
                  <a:ext cx="29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Ink 77">
                  <a:extLst>
                    <a:ext uri="{FF2B5EF4-FFF2-40B4-BE49-F238E27FC236}">
                      <a16:creationId xmlns:a16="http://schemas.microsoft.com/office/drawing/2014/main" id="{F49296CE-8482-6CDD-2D75-A00A7DF4D639}"/>
                    </a:ext>
                  </a:extLst>
                </p14:cNvPr>
                <p14:cNvContentPartPr/>
                <p14:nvPr/>
              </p14:nvContentPartPr>
              <p14:xfrm>
                <a:off x="7376100" y="3474360"/>
                <a:ext cx="19800" cy="78120"/>
              </p14:xfrm>
            </p:contentPart>
          </mc:Choice>
          <mc:Fallback xmlns="">
            <p:pic>
              <p:nvPicPr>
                <p:cNvPr id="261" name="Ink 260">
                  <a:extLst>
                    <a:ext uri="{FF2B5EF4-FFF2-40B4-BE49-F238E27FC236}">
                      <a16:creationId xmlns:a16="http://schemas.microsoft.com/office/drawing/2014/main" id="{E2E8C696-7B4C-62D9-8970-7E731459BD64}"/>
                    </a:ext>
                  </a:extLst>
                </p:cNvPr>
                <p:cNvPicPr/>
                <p:nvPr/>
              </p:nvPicPr>
              <p:blipFill>
                <a:blip r:embed="rId145"/>
                <a:stretch>
                  <a:fillRect/>
                </a:stretch>
              </p:blipFill>
              <p:spPr>
                <a:xfrm>
                  <a:off x="7367100" y="3465360"/>
                  <a:ext cx="37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Ink 78">
                  <a:extLst>
                    <a:ext uri="{FF2B5EF4-FFF2-40B4-BE49-F238E27FC236}">
                      <a16:creationId xmlns:a16="http://schemas.microsoft.com/office/drawing/2014/main" id="{311CC64A-0EE2-B2F8-E736-5C3A6F46A874}"/>
                    </a:ext>
                  </a:extLst>
                </p14:cNvPr>
                <p14:cNvContentPartPr/>
                <p14:nvPr/>
              </p14:nvContentPartPr>
              <p14:xfrm>
                <a:off x="7520820" y="3530880"/>
                <a:ext cx="10800" cy="108720"/>
              </p14:xfrm>
            </p:contentPart>
          </mc:Choice>
          <mc:Fallback xmlns="">
            <p:pic>
              <p:nvPicPr>
                <p:cNvPr id="262" name="Ink 261">
                  <a:extLst>
                    <a:ext uri="{FF2B5EF4-FFF2-40B4-BE49-F238E27FC236}">
                      <a16:creationId xmlns:a16="http://schemas.microsoft.com/office/drawing/2014/main" id="{3A93C7A9-9073-7702-54EB-7F7B85178FE1}"/>
                    </a:ext>
                  </a:extLst>
                </p:cNvPr>
                <p:cNvPicPr/>
                <p:nvPr/>
              </p:nvPicPr>
              <p:blipFill>
                <a:blip r:embed="rId147"/>
                <a:stretch>
                  <a:fillRect/>
                </a:stretch>
              </p:blipFill>
              <p:spPr>
                <a:xfrm>
                  <a:off x="7512110" y="3521880"/>
                  <a:ext cx="27871"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Ink 79">
                  <a:extLst>
                    <a:ext uri="{FF2B5EF4-FFF2-40B4-BE49-F238E27FC236}">
                      <a16:creationId xmlns:a16="http://schemas.microsoft.com/office/drawing/2014/main" id="{CE1F9D66-77B4-B018-837E-8BE2984DD5E5}"/>
                    </a:ext>
                  </a:extLst>
                </p14:cNvPr>
                <p14:cNvContentPartPr/>
                <p14:nvPr/>
              </p14:nvContentPartPr>
              <p14:xfrm>
                <a:off x="7459620" y="3511440"/>
                <a:ext cx="97560" cy="47160"/>
              </p14:xfrm>
            </p:contentPart>
          </mc:Choice>
          <mc:Fallback xmlns="">
            <p:pic>
              <p:nvPicPr>
                <p:cNvPr id="263" name="Ink 262">
                  <a:extLst>
                    <a:ext uri="{FF2B5EF4-FFF2-40B4-BE49-F238E27FC236}">
                      <a16:creationId xmlns:a16="http://schemas.microsoft.com/office/drawing/2014/main" id="{528F8E73-5832-79EA-44B3-714923BD2766}"/>
                    </a:ext>
                  </a:extLst>
                </p:cNvPr>
                <p:cNvPicPr/>
                <p:nvPr/>
              </p:nvPicPr>
              <p:blipFill>
                <a:blip r:embed="rId149"/>
                <a:stretch>
                  <a:fillRect/>
                </a:stretch>
              </p:blipFill>
              <p:spPr>
                <a:xfrm>
                  <a:off x="7450620" y="3502508"/>
                  <a:ext cx="115200" cy="64666"/>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1" name="Ink 80">
                  <a:extLst>
                    <a:ext uri="{FF2B5EF4-FFF2-40B4-BE49-F238E27FC236}">
                      <a16:creationId xmlns:a16="http://schemas.microsoft.com/office/drawing/2014/main" id="{526768DD-ED5C-9780-5617-1626E9142042}"/>
                    </a:ext>
                  </a:extLst>
                </p14:cNvPr>
                <p14:cNvContentPartPr/>
                <p14:nvPr/>
              </p14:nvContentPartPr>
              <p14:xfrm>
                <a:off x="7475100" y="3630240"/>
                <a:ext cx="95040" cy="19800"/>
              </p14:xfrm>
            </p:contentPart>
          </mc:Choice>
          <mc:Fallback xmlns="">
            <p:pic>
              <p:nvPicPr>
                <p:cNvPr id="264" name="Ink 263">
                  <a:extLst>
                    <a:ext uri="{FF2B5EF4-FFF2-40B4-BE49-F238E27FC236}">
                      <a16:creationId xmlns:a16="http://schemas.microsoft.com/office/drawing/2014/main" id="{E83A0F3C-BD28-0EA0-DFAF-406B18DCA97F}"/>
                    </a:ext>
                  </a:extLst>
                </p:cNvPr>
                <p:cNvPicPr/>
                <p:nvPr/>
              </p:nvPicPr>
              <p:blipFill>
                <a:blip r:embed="rId151"/>
                <a:stretch>
                  <a:fillRect/>
                </a:stretch>
              </p:blipFill>
              <p:spPr>
                <a:xfrm>
                  <a:off x="7466100" y="3621240"/>
                  <a:ext cx="11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k 81">
                  <a:extLst>
                    <a:ext uri="{FF2B5EF4-FFF2-40B4-BE49-F238E27FC236}">
                      <a16:creationId xmlns:a16="http://schemas.microsoft.com/office/drawing/2014/main" id="{15D3C1EC-6297-936C-E99A-49EA06839CE8}"/>
                    </a:ext>
                  </a:extLst>
                </p14:cNvPr>
                <p14:cNvContentPartPr/>
                <p14:nvPr/>
              </p14:nvContentPartPr>
              <p14:xfrm>
                <a:off x="7665540" y="3520440"/>
                <a:ext cx="112320" cy="69120"/>
              </p14:xfrm>
            </p:contentPart>
          </mc:Choice>
          <mc:Fallback xmlns="">
            <p:pic>
              <p:nvPicPr>
                <p:cNvPr id="265" name="Ink 264">
                  <a:extLst>
                    <a:ext uri="{FF2B5EF4-FFF2-40B4-BE49-F238E27FC236}">
                      <a16:creationId xmlns:a16="http://schemas.microsoft.com/office/drawing/2014/main" id="{94345364-BCDE-4651-17E3-78142DFCC66C}"/>
                    </a:ext>
                  </a:extLst>
                </p:cNvPr>
                <p:cNvPicPr/>
                <p:nvPr/>
              </p:nvPicPr>
              <p:blipFill>
                <a:blip r:embed="rId153"/>
                <a:stretch>
                  <a:fillRect/>
                </a:stretch>
              </p:blipFill>
              <p:spPr>
                <a:xfrm>
                  <a:off x="7656540" y="3511393"/>
                  <a:ext cx="129960" cy="86852"/>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3" name="Ink 82">
                  <a:extLst>
                    <a:ext uri="{FF2B5EF4-FFF2-40B4-BE49-F238E27FC236}">
                      <a16:creationId xmlns:a16="http://schemas.microsoft.com/office/drawing/2014/main" id="{7F3152B3-75E3-DAE4-4A9F-11812DF9A747}"/>
                    </a:ext>
                  </a:extLst>
                </p14:cNvPr>
                <p14:cNvContentPartPr/>
                <p14:nvPr/>
              </p14:nvContentPartPr>
              <p14:xfrm>
                <a:off x="7810260" y="3516840"/>
                <a:ext cx="81720" cy="87480"/>
              </p14:xfrm>
            </p:contentPart>
          </mc:Choice>
          <mc:Fallback xmlns="">
            <p:pic>
              <p:nvPicPr>
                <p:cNvPr id="266" name="Ink 265">
                  <a:extLst>
                    <a:ext uri="{FF2B5EF4-FFF2-40B4-BE49-F238E27FC236}">
                      <a16:creationId xmlns:a16="http://schemas.microsoft.com/office/drawing/2014/main" id="{F203AE99-D83B-4418-8F50-55F6D70DA55D}"/>
                    </a:ext>
                  </a:extLst>
                </p:cNvPr>
                <p:cNvPicPr/>
                <p:nvPr/>
              </p:nvPicPr>
              <p:blipFill>
                <a:blip r:embed="rId155"/>
                <a:stretch>
                  <a:fillRect/>
                </a:stretch>
              </p:blipFill>
              <p:spPr>
                <a:xfrm>
                  <a:off x="7801260" y="3507803"/>
                  <a:ext cx="99360" cy="105193"/>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4" name="Ink 83">
                  <a:extLst>
                    <a:ext uri="{FF2B5EF4-FFF2-40B4-BE49-F238E27FC236}">
                      <a16:creationId xmlns:a16="http://schemas.microsoft.com/office/drawing/2014/main" id="{86056884-AB72-742A-8B01-6B369E0DB81E}"/>
                    </a:ext>
                  </a:extLst>
                </p14:cNvPr>
                <p14:cNvContentPartPr/>
                <p14:nvPr/>
              </p14:nvContentPartPr>
              <p14:xfrm>
                <a:off x="7931940" y="3520440"/>
                <a:ext cx="46440" cy="160560"/>
              </p14:xfrm>
            </p:contentPart>
          </mc:Choice>
          <mc:Fallback xmlns="">
            <p:pic>
              <p:nvPicPr>
                <p:cNvPr id="267" name="Ink 266">
                  <a:extLst>
                    <a:ext uri="{FF2B5EF4-FFF2-40B4-BE49-F238E27FC236}">
                      <a16:creationId xmlns:a16="http://schemas.microsoft.com/office/drawing/2014/main" id="{D0F9B316-EA15-3B32-A374-249C23775BA8}"/>
                    </a:ext>
                  </a:extLst>
                </p:cNvPr>
                <p:cNvPicPr/>
                <p:nvPr/>
              </p:nvPicPr>
              <p:blipFill>
                <a:blip r:embed="rId157"/>
                <a:stretch>
                  <a:fillRect/>
                </a:stretch>
              </p:blipFill>
              <p:spPr>
                <a:xfrm>
                  <a:off x="7922940" y="3511440"/>
                  <a:ext cx="64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5" name="Ink 84">
                  <a:extLst>
                    <a:ext uri="{FF2B5EF4-FFF2-40B4-BE49-F238E27FC236}">
                      <a16:creationId xmlns:a16="http://schemas.microsoft.com/office/drawing/2014/main" id="{9BA60251-1059-0B1D-21C1-6694F6F36B02}"/>
                    </a:ext>
                  </a:extLst>
                </p14:cNvPr>
                <p14:cNvContentPartPr/>
                <p14:nvPr/>
              </p14:nvContentPartPr>
              <p14:xfrm>
                <a:off x="8082780" y="3483000"/>
                <a:ext cx="31320" cy="69840"/>
              </p14:xfrm>
            </p:contentPart>
          </mc:Choice>
          <mc:Fallback xmlns="">
            <p:pic>
              <p:nvPicPr>
                <p:cNvPr id="268" name="Ink 267">
                  <a:extLst>
                    <a:ext uri="{FF2B5EF4-FFF2-40B4-BE49-F238E27FC236}">
                      <a16:creationId xmlns:a16="http://schemas.microsoft.com/office/drawing/2014/main" id="{B247A345-036C-C341-BDD1-FD883673E716}"/>
                    </a:ext>
                  </a:extLst>
                </p:cNvPr>
                <p:cNvPicPr/>
                <p:nvPr/>
              </p:nvPicPr>
              <p:blipFill>
                <a:blip r:embed="rId159"/>
                <a:stretch>
                  <a:fillRect/>
                </a:stretch>
              </p:blipFill>
              <p:spPr>
                <a:xfrm>
                  <a:off x="8073780" y="3474000"/>
                  <a:ext cx="48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6" name="Ink 85">
                  <a:extLst>
                    <a:ext uri="{FF2B5EF4-FFF2-40B4-BE49-F238E27FC236}">
                      <a16:creationId xmlns:a16="http://schemas.microsoft.com/office/drawing/2014/main" id="{25C35EAD-1B37-3800-5071-62900611FA67}"/>
                    </a:ext>
                  </a:extLst>
                </p14:cNvPr>
                <p14:cNvContentPartPr/>
                <p14:nvPr/>
              </p14:nvContentPartPr>
              <p14:xfrm>
                <a:off x="8168460" y="3470040"/>
                <a:ext cx="60120" cy="61920"/>
              </p14:xfrm>
            </p:contentPart>
          </mc:Choice>
          <mc:Fallback xmlns="">
            <p:pic>
              <p:nvPicPr>
                <p:cNvPr id="269" name="Ink 268">
                  <a:extLst>
                    <a:ext uri="{FF2B5EF4-FFF2-40B4-BE49-F238E27FC236}">
                      <a16:creationId xmlns:a16="http://schemas.microsoft.com/office/drawing/2014/main" id="{F9CBB865-D55B-773C-6DB5-4E7CE086F646}"/>
                    </a:ext>
                  </a:extLst>
                </p:cNvPr>
                <p:cNvPicPr/>
                <p:nvPr/>
              </p:nvPicPr>
              <p:blipFill>
                <a:blip r:embed="rId161"/>
                <a:stretch>
                  <a:fillRect/>
                </a:stretch>
              </p:blipFill>
              <p:spPr>
                <a:xfrm>
                  <a:off x="8159460" y="3461040"/>
                  <a:ext cx="77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7" name="Ink 86">
                  <a:extLst>
                    <a:ext uri="{FF2B5EF4-FFF2-40B4-BE49-F238E27FC236}">
                      <a16:creationId xmlns:a16="http://schemas.microsoft.com/office/drawing/2014/main" id="{4BF30CEC-A3F9-5405-98B1-0B464293D034}"/>
                    </a:ext>
                  </a:extLst>
                </p14:cNvPr>
                <p14:cNvContentPartPr/>
                <p14:nvPr/>
              </p14:nvContentPartPr>
              <p14:xfrm>
                <a:off x="8335140" y="3435840"/>
                <a:ext cx="130320" cy="92520"/>
              </p14:xfrm>
            </p:contentPart>
          </mc:Choice>
          <mc:Fallback xmlns="">
            <p:pic>
              <p:nvPicPr>
                <p:cNvPr id="270" name="Ink 269">
                  <a:extLst>
                    <a:ext uri="{FF2B5EF4-FFF2-40B4-BE49-F238E27FC236}">
                      <a16:creationId xmlns:a16="http://schemas.microsoft.com/office/drawing/2014/main" id="{FE74D110-E701-5B04-1BA6-4CFAB401BE70}"/>
                    </a:ext>
                  </a:extLst>
                </p:cNvPr>
                <p:cNvPicPr/>
                <p:nvPr/>
              </p:nvPicPr>
              <p:blipFill>
                <a:blip r:embed="rId163"/>
                <a:stretch>
                  <a:fillRect/>
                </a:stretch>
              </p:blipFill>
              <p:spPr>
                <a:xfrm>
                  <a:off x="8326140" y="3426840"/>
                  <a:ext cx="14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8" name="Ink 87">
                  <a:extLst>
                    <a:ext uri="{FF2B5EF4-FFF2-40B4-BE49-F238E27FC236}">
                      <a16:creationId xmlns:a16="http://schemas.microsoft.com/office/drawing/2014/main" id="{242FA593-4A0B-ADAE-514D-6792EBD72C10}"/>
                    </a:ext>
                  </a:extLst>
                </p14:cNvPr>
                <p14:cNvContentPartPr/>
                <p14:nvPr/>
              </p14:nvContentPartPr>
              <p14:xfrm>
                <a:off x="8483460" y="3435120"/>
                <a:ext cx="72720" cy="68760"/>
              </p14:xfrm>
            </p:contentPart>
          </mc:Choice>
          <mc:Fallback xmlns="">
            <p:pic>
              <p:nvPicPr>
                <p:cNvPr id="271" name="Ink 270">
                  <a:extLst>
                    <a:ext uri="{FF2B5EF4-FFF2-40B4-BE49-F238E27FC236}">
                      <a16:creationId xmlns:a16="http://schemas.microsoft.com/office/drawing/2014/main" id="{9D9FEDCC-BE15-9FA6-1BB1-425C12CA843C}"/>
                    </a:ext>
                  </a:extLst>
                </p:cNvPr>
                <p:cNvPicPr/>
                <p:nvPr/>
              </p:nvPicPr>
              <p:blipFill>
                <a:blip r:embed="rId165"/>
                <a:stretch>
                  <a:fillRect/>
                </a:stretch>
              </p:blipFill>
              <p:spPr>
                <a:xfrm>
                  <a:off x="8474460" y="3426120"/>
                  <a:ext cx="90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9" name="Ink 88">
                  <a:extLst>
                    <a:ext uri="{FF2B5EF4-FFF2-40B4-BE49-F238E27FC236}">
                      <a16:creationId xmlns:a16="http://schemas.microsoft.com/office/drawing/2014/main" id="{E1794F31-9BA1-8361-4B2A-FA0862C34752}"/>
                    </a:ext>
                  </a:extLst>
                </p14:cNvPr>
                <p14:cNvContentPartPr/>
                <p14:nvPr/>
              </p14:nvContentPartPr>
              <p14:xfrm>
                <a:off x="8587500" y="3440880"/>
                <a:ext cx="70200" cy="188640"/>
              </p14:xfrm>
            </p:contentPart>
          </mc:Choice>
          <mc:Fallback xmlns="">
            <p:pic>
              <p:nvPicPr>
                <p:cNvPr id="272" name="Ink 271">
                  <a:extLst>
                    <a:ext uri="{FF2B5EF4-FFF2-40B4-BE49-F238E27FC236}">
                      <a16:creationId xmlns:a16="http://schemas.microsoft.com/office/drawing/2014/main" id="{6B38B059-441D-AB8A-F1E6-60FDC918902B}"/>
                    </a:ext>
                  </a:extLst>
                </p:cNvPr>
                <p:cNvPicPr/>
                <p:nvPr/>
              </p:nvPicPr>
              <p:blipFill>
                <a:blip r:embed="rId167"/>
                <a:stretch>
                  <a:fillRect/>
                </a:stretch>
              </p:blipFill>
              <p:spPr>
                <a:xfrm>
                  <a:off x="8578500" y="3431897"/>
                  <a:ext cx="87840" cy="206246"/>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0" name="Ink 89">
                  <a:extLst>
                    <a:ext uri="{FF2B5EF4-FFF2-40B4-BE49-F238E27FC236}">
                      <a16:creationId xmlns:a16="http://schemas.microsoft.com/office/drawing/2014/main" id="{B56D8F85-5A40-C0B4-FB4F-871A09AADDAA}"/>
                    </a:ext>
                  </a:extLst>
                </p14:cNvPr>
                <p14:cNvContentPartPr/>
                <p14:nvPr/>
              </p14:nvContentPartPr>
              <p14:xfrm>
                <a:off x="7619820" y="3804480"/>
                <a:ext cx="80280" cy="80640"/>
              </p14:xfrm>
            </p:contentPart>
          </mc:Choice>
          <mc:Fallback xmlns="">
            <p:pic>
              <p:nvPicPr>
                <p:cNvPr id="273" name="Ink 272">
                  <a:extLst>
                    <a:ext uri="{FF2B5EF4-FFF2-40B4-BE49-F238E27FC236}">
                      <a16:creationId xmlns:a16="http://schemas.microsoft.com/office/drawing/2014/main" id="{CD4ABFF9-F4D1-8E62-FB24-5F1662268BAE}"/>
                    </a:ext>
                  </a:extLst>
                </p:cNvPr>
                <p:cNvPicPr/>
                <p:nvPr/>
              </p:nvPicPr>
              <p:blipFill>
                <a:blip r:embed="rId169"/>
                <a:stretch>
                  <a:fillRect/>
                </a:stretch>
              </p:blipFill>
              <p:spPr>
                <a:xfrm>
                  <a:off x="7610820" y="3795480"/>
                  <a:ext cx="97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1" name="Ink 90">
                  <a:extLst>
                    <a:ext uri="{FF2B5EF4-FFF2-40B4-BE49-F238E27FC236}">
                      <a16:creationId xmlns:a16="http://schemas.microsoft.com/office/drawing/2014/main" id="{757CC43A-8A62-7F0C-E662-A2A9915CC18D}"/>
                    </a:ext>
                  </a:extLst>
                </p14:cNvPr>
                <p14:cNvContentPartPr/>
                <p14:nvPr/>
              </p14:nvContentPartPr>
              <p14:xfrm>
                <a:off x="7763820" y="3791880"/>
                <a:ext cx="21600" cy="64800"/>
              </p14:xfrm>
            </p:contentPart>
          </mc:Choice>
          <mc:Fallback xmlns="">
            <p:pic>
              <p:nvPicPr>
                <p:cNvPr id="274" name="Ink 273">
                  <a:extLst>
                    <a:ext uri="{FF2B5EF4-FFF2-40B4-BE49-F238E27FC236}">
                      <a16:creationId xmlns:a16="http://schemas.microsoft.com/office/drawing/2014/main" id="{68DAB3AC-3495-B67A-CEA5-6C5078FE4B33}"/>
                    </a:ext>
                  </a:extLst>
                </p:cNvPr>
                <p:cNvPicPr/>
                <p:nvPr/>
              </p:nvPicPr>
              <p:blipFill>
                <a:blip r:embed="rId171"/>
                <a:stretch>
                  <a:fillRect/>
                </a:stretch>
              </p:blipFill>
              <p:spPr>
                <a:xfrm>
                  <a:off x="7754820" y="3782880"/>
                  <a:ext cx="39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2" name="Ink 91">
                  <a:extLst>
                    <a:ext uri="{FF2B5EF4-FFF2-40B4-BE49-F238E27FC236}">
                      <a16:creationId xmlns:a16="http://schemas.microsoft.com/office/drawing/2014/main" id="{A745AEE5-B135-C54C-009D-B8C39AB13131}"/>
                    </a:ext>
                  </a:extLst>
                </p14:cNvPr>
                <p14:cNvContentPartPr/>
                <p14:nvPr/>
              </p14:nvContentPartPr>
              <p14:xfrm>
                <a:off x="7818540" y="3741480"/>
                <a:ext cx="19080" cy="126360"/>
              </p14:xfrm>
            </p:contentPart>
          </mc:Choice>
          <mc:Fallback xmlns="">
            <p:pic>
              <p:nvPicPr>
                <p:cNvPr id="275" name="Ink 274">
                  <a:extLst>
                    <a:ext uri="{FF2B5EF4-FFF2-40B4-BE49-F238E27FC236}">
                      <a16:creationId xmlns:a16="http://schemas.microsoft.com/office/drawing/2014/main" id="{EBF46E55-0BEA-2E33-304A-3E4A190E9567}"/>
                    </a:ext>
                  </a:extLst>
                </p:cNvPr>
                <p:cNvPicPr/>
                <p:nvPr/>
              </p:nvPicPr>
              <p:blipFill>
                <a:blip r:embed="rId173"/>
                <a:stretch>
                  <a:fillRect/>
                </a:stretch>
              </p:blipFill>
              <p:spPr>
                <a:xfrm>
                  <a:off x="7809540" y="3732506"/>
                  <a:ext cx="36720" cy="14395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3" name="Ink 92">
                  <a:extLst>
                    <a:ext uri="{FF2B5EF4-FFF2-40B4-BE49-F238E27FC236}">
                      <a16:creationId xmlns:a16="http://schemas.microsoft.com/office/drawing/2014/main" id="{B4F760CB-1505-E157-169E-BB4656B1D76E}"/>
                    </a:ext>
                  </a:extLst>
                </p14:cNvPr>
                <p14:cNvContentPartPr/>
                <p14:nvPr/>
              </p14:nvContentPartPr>
              <p14:xfrm>
                <a:off x="7840860" y="3774960"/>
                <a:ext cx="45360" cy="19800"/>
              </p14:xfrm>
            </p:contentPart>
          </mc:Choice>
          <mc:Fallback xmlns="">
            <p:pic>
              <p:nvPicPr>
                <p:cNvPr id="276" name="Ink 275">
                  <a:extLst>
                    <a:ext uri="{FF2B5EF4-FFF2-40B4-BE49-F238E27FC236}">
                      <a16:creationId xmlns:a16="http://schemas.microsoft.com/office/drawing/2014/main" id="{E6E176D9-980C-EB07-4247-E6918539ECB7}"/>
                    </a:ext>
                  </a:extLst>
                </p:cNvPr>
                <p:cNvPicPr/>
                <p:nvPr/>
              </p:nvPicPr>
              <p:blipFill>
                <a:blip r:embed="rId175"/>
                <a:stretch>
                  <a:fillRect/>
                </a:stretch>
              </p:blipFill>
              <p:spPr>
                <a:xfrm>
                  <a:off x="7831788" y="3765960"/>
                  <a:ext cx="63141"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4" name="Ink 93">
                  <a:extLst>
                    <a:ext uri="{FF2B5EF4-FFF2-40B4-BE49-F238E27FC236}">
                      <a16:creationId xmlns:a16="http://schemas.microsoft.com/office/drawing/2014/main" id="{79B553A2-C006-716D-7B16-DC5FF0BCA758}"/>
                    </a:ext>
                  </a:extLst>
                </p14:cNvPr>
                <p14:cNvContentPartPr/>
                <p14:nvPr/>
              </p14:nvContentPartPr>
              <p14:xfrm>
                <a:off x="7961460" y="3756600"/>
                <a:ext cx="92520" cy="93960"/>
              </p14:xfrm>
            </p:contentPart>
          </mc:Choice>
          <mc:Fallback xmlns="">
            <p:pic>
              <p:nvPicPr>
                <p:cNvPr id="277" name="Ink 276">
                  <a:extLst>
                    <a:ext uri="{FF2B5EF4-FFF2-40B4-BE49-F238E27FC236}">
                      <a16:creationId xmlns:a16="http://schemas.microsoft.com/office/drawing/2014/main" id="{80AF2A86-9AE6-E433-EB51-5A61BE5F207E}"/>
                    </a:ext>
                  </a:extLst>
                </p:cNvPr>
                <p:cNvPicPr/>
                <p:nvPr/>
              </p:nvPicPr>
              <p:blipFill>
                <a:blip r:embed="rId177"/>
                <a:stretch>
                  <a:fillRect/>
                </a:stretch>
              </p:blipFill>
              <p:spPr>
                <a:xfrm>
                  <a:off x="7952425" y="3747634"/>
                  <a:ext cx="110229" cy="111533"/>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5" name="Ink 94">
                  <a:extLst>
                    <a:ext uri="{FF2B5EF4-FFF2-40B4-BE49-F238E27FC236}">
                      <a16:creationId xmlns:a16="http://schemas.microsoft.com/office/drawing/2014/main" id="{CF87C1C1-DBB4-2581-6902-54C558EDF5CE}"/>
                    </a:ext>
                  </a:extLst>
                </p14:cNvPr>
                <p14:cNvContentPartPr/>
                <p14:nvPr/>
              </p14:nvContentPartPr>
              <p14:xfrm>
                <a:off x="8092500" y="3759840"/>
                <a:ext cx="60120" cy="75240"/>
              </p14:xfrm>
            </p:contentPart>
          </mc:Choice>
          <mc:Fallback xmlns="">
            <p:pic>
              <p:nvPicPr>
                <p:cNvPr id="278" name="Ink 277">
                  <a:extLst>
                    <a:ext uri="{FF2B5EF4-FFF2-40B4-BE49-F238E27FC236}">
                      <a16:creationId xmlns:a16="http://schemas.microsoft.com/office/drawing/2014/main" id="{48E00BFF-6F86-A99C-B132-CE836BA91452}"/>
                    </a:ext>
                  </a:extLst>
                </p:cNvPr>
                <p:cNvPicPr/>
                <p:nvPr/>
              </p:nvPicPr>
              <p:blipFill>
                <a:blip r:embed="rId179"/>
                <a:stretch>
                  <a:fillRect/>
                </a:stretch>
              </p:blipFill>
              <p:spPr>
                <a:xfrm>
                  <a:off x="8083500" y="3750840"/>
                  <a:ext cx="77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6" name="Ink 95">
                  <a:extLst>
                    <a:ext uri="{FF2B5EF4-FFF2-40B4-BE49-F238E27FC236}">
                      <a16:creationId xmlns:a16="http://schemas.microsoft.com/office/drawing/2014/main" id="{ABFDD42A-CA6A-5732-FEF9-A082AD9D5E69}"/>
                    </a:ext>
                  </a:extLst>
                </p14:cNvPr>
                <p14:cNvContentPartPr/>
                <p14:nvPr/>
              </p14:nvContentPartPr>
              <p14:xfrm>
                <a:off x="8191140" y="3747960"/>
                <a:ext cx="37800" cy="72000"/>
              </p14:xfrm>
            </p:contentPart>
          </mc:Choice>
          <mc:Fallback xmlns="">
            <p:pic>
              <p:nvPicPr>
                <p:cNvPr id="279" name="Ink 278">
                  <a:extLst>
                    <a:ext uri="{FF2B5EF4-FFF2-40B4-BE49-F238E27FC236}">
                      <a16:creationId xmlns:a16="http://schemas.microsoft.com/office/drawing/2014/main" id="{EB3D2E16-A8B6-541F-3AAD-F6443EE333B9}"/>
                    </a:ext>
                  </a:extLst>
                </p:cNvPr>
                <p:cNvPicPr/>
                <p:nvPr/>
              </p:nvPicPr>
              <p:blipFill>
                <a:blip r:embed="rId181"/>
                <a:stretch>
                  <a:fillRect/>
                </a:stretch>
              </p:blipFill>
              <p:spPr>
                <a:xfrm>
                  <a:off x="8182053" y="3738960"/>
                  <a:ext cx="5561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7" name="Ink 96">
                  <a:extLst>
                    <a:ext uri="{FF2B5EF4-FFF2-40B4-BE49-F238E27FC236}">
                      <a16:creationId xmlns:a16="http://schemas.microsoft.com/office/drawing/2014/main" id="{43FA39AA-7C09-6CC9-EEA1-38C4661BA473}"/>
                    </a:ext>
                  </a:extLst>
                </p14:cNvPr>
                <p14:cNvContentPartPr/>
                <p14:nvPr/>
              </p14:nvContentPartPr>
              <p14:xfrm>
                <a:off x="8247300" y="3767760"/>
                <a:ext cx="116280" cy="65160"/>
              </p14:xfrm>
            </p:contentPart>
          </mc:Choice>
          <mc:Fallback xmlns="">
            <p:pic>
              <p:nvPicPr>
                <p:cNvPr id="280" name="Ink 279">
                  <a:extLst>
                    <a:ext uri="{FF2B5EF4-FFF2-40B4-BE49-F238E27FC236}">
                      <a16:creationId xmlns:a16="http://schemas.microsoft.com/office/drawing/2014/main" id="{E69DA723-4DF2-ACF2-EC54-B9B1B8170153}"/>
                    </a:ext>
                  </a:extLst>
                </p:cNvPr>
                <p:cNvPicPr/>
                <p:nvPr/>
              </p:nvPicPr>
              <p:blipFill>
                <a:blip r:embed="rId183"/>
                <a:stretch>
                  <a:fillRect/>
                </a:stretch>
              </p:blipFill>
              <p:spPr>
                <a:xfrm>
                  <a:off x="8238300" y="3758710"/>
                  <a:ext cx="133920" cy="82898"/>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8" name="Ink 97">
                  <a:extLst>
                    <a:ext uri="{FF2B5EF4-FFF2-40B4-BE49-F238E27FC236}">
                      <a16:creationId xmlns:a16="http://schemas.microsoft.com/office/drawing/2014/main" id="{614D2AE5-4869-50B2-9E45-CF6499D4F6A5}"/>
                    </a:ext>
                  </a:extLst>
                </p14:cNvPr>
                <p14:cNvContentPartPr/>
                <p14:nvPr/>
              </p14:nvContentPartPr>
              <p14:xfrm>
                <a:off x="8427660" y="3678480"/>
                <a:ext cx="360" cy="34200"/>
              </p14:xfrm>
            </p:contentPart>
          </mc:Choice>
          <mc:Fallback xmlns="">
            <p:pic>
              <p:nvPicPr>
                <p:cNvPr id="281" name="Ink 280">
                  <a:extLst>
                    <a:ext uri="{FF2B5EF4-FFF2-40B4-BE49-F238E27FC236}">
                      <a16:creationId xmlns:a16="http://schemas.microsoft.com/office/drawing/2014/main" id="{C183D28D-7B18-34B8-5177-FBCD2BC17B25}"/>
                    </a:ext>
                  </a:extLst>
                </p:cNvPr>
                <p:cNvPicPr/>
                <p:nvPr/>
              </p:nvPicPr>
              <p:blipFill>
                <a:blip r:embed="rId185"/>
                <a:stretch>
                  <a:fillRect/>
                </a:stretch>
              </p:blipFill>
              <p:spPr>
                <a:xfrm>
                  <a:off x="8418660" y="3669480"/>
                  <a:ext cx="1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9" name="Ink 98">
                  <a:extLst>
                    <a:ext uri="{FF2B5EF4-FFF2-40B4-BE49-F238E27FC236}">
                      <a16:creationId xmlns:a16="http://schemas.microsoft.com/office/drawing/2014/main" id="{71D2BAD1-685D-A5E7-80AD-F568330B9A37}"/>
                    </a:ext>
                  </a:extLst>
                </p14:cNvPr>
                <p14:cNvContentPartPr/>
                <p14:nvPr/>
              </p14:nvContentPartPr>
              <p14:xfrm>
                <a:off x="8445660" y="3687840"/>
                <a:ext cx="5040" cy="48960"/>
              </p14:xfrm>
            </p:contentPart>
          </mc:Choice>
          <mc:Fallback xmlns="">
            <p:pic>
              <p:nvPicPr>
                <p:cNvPr id="282" name="Ink 281">
                  <a:extLst>
                    <a:ext uri="{FF2B5EF4-FFF2-40B4-BE49-F238E27FC236}">
                      <a16:creationId xmlns:a16="http://schemas.microsoft.com/office/drawing/2014/main" id="{05672131-49AD-DA5B-6C2D-E723F130AACB}"/>
                    </a:ext>
                  </a:extLst>
                </p:cNvPr>
                <p:cNvPicPr/>
                <p:nvPr/>
              </p:nvPicPr>
              <p:blipFill>
                <a:blip r:embed="rId187"/>
                <a:stretch>
                  <a:fillRect/>
                </a:stretch>
              </p:blipFill>
              <p:spPr>
                <a:xfrm>
                  <a:off x="8436660" y="3678840"/>
                  <a:ext cx="2268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00" name="Ink 99">
                <a:extLst>
                  <a:ext uri="{FF2B5EF4-FFF2-40B4-BE49-F238E27FC236}">
                    <a16:creationId xmlns:a16="http://schemas.microsoft.com/office/drawing/2014/main" id="{EE8B8EEF-0A13-0B00-4447-E7F74E3DCDD6}"/>
                  </a:ext>
                </a:extLst>
              </p14:cNvPr>
              <p14:cNvContentPartPr/>
              <p14:nvPr/>
            </p14:nvContentPartPr>
            <p14:xfrm>
              <a:off x="7568691" y="2672777"/>
              <a:ext cx="37440" cy="66240"/>
            </p14:xfrm>
          </p:contentPart>
        </mc:Choice>
        <mc:Fallback xmlns="">
          <p:pic>
            <p:nvPicPr>
              <p:cNvPr id="100" name="Ink 99">
                <a:extLst>
                  <a:ext uri="{FF2B5EF4-FFF2-40B4-BE49-F238E27FC236}">
                    <a16:creationId xmlns:a16="http://schemas.microsoft.com/office/drawing/2014/main" id="{EE8B8EEF-0A13-0B00-4447-E7F74E3DCDD6}"/>
                  </a:ext>
                </a:extLst>
              </p:cNvPr>
              <p:cNvPicPr/>
              <p:nvPr/>
            </p:nvPicPr>
            <p:blipFill>
              <a:blip r:embed="rId189"/>
              <a:stretch>
                <a:fillRect/>
              </a:stretch>
            </p:blipFill>
            <p:spPr>
              <a:xfrm>
                <a:off x="7559691" y="2664137"/>
                <a:ext cx="55080" cy="83880"/>
              </a:xfrm>
              <a:prstGeom prst="rect">
                <a:avLst/>
              </a:prstGeom>
            </p:spPr>
          </p:pic>
        </mc:Fallback>
      </mc:AlternateContent>
    </p:spTree>
    <p:extLst>
      <p:ext uri="{BB962C8B-B14F-4D97-AF65-F5344CB8AC3E}">
        <p14:creationId xmlns:p14="http://schemas.microsoft.com/office/powerpoint/2010/main" val="260273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647A-AAE8-4211-2B11-A44E47898544}"/>
              </a:ext>
            </a:extLst>
          </p:cNvPr>
          <p:cNvSpPr>
            <a:spLocks noGrp="1"/>
          </p:cNvSpPr>
          <p:nvPr>
            <p:ph type="title"/>
          </p:nvPr>
        </p:nvSpPr>
        <p:spPr/>
        <p:txBody>
          <a:bodyPr/>
          <a:lstStyle/>
          <a:p>
            <a:r>
              <a:rPr lang="en-US" dirty="0"/>
              <a:t>What can we do?</a:t>
            </a:r>
            <a:endParaRPr lang="en-GB" dirty="0"/>
          </a:p>
        </p:txBody>
      </p:sp>
      <p:sp>
        <p:nvSpPr>
          <p:cNvPr id="3" name="Content Placeholder 2">
            <a:extLst>
              <a:ext uri="{FF2B5EF4-FFF2-40B4-BE49-F238E27FC236}">
                <a16:creationId xmlns:a16="http://schemas.microsoft.com/office/drawing/2014/main" id="{395E2F33-500A-2E94-7757-40D7349FDE22}"/>
              </a:ext>
            </a:extLst>
          </p:cNvPr>
          <p:cNvSpPr>
            <a:spLocks noGrp="1"/>
          </p:cNvSpPr>
          <p:nvPr>
            <p:ph type="body" idx="1"/>
          </p:nvPr>
        </p:nvSpPr>
        <p:spPr/>
        <p:txBody>
          <a:bodyPr/>
          <a:lstStyle/>
          <a:p>
            <a:endParaRPr lang="en-GB" dirty="0"/>
          </a:p>
        </p:txBody>
      </p:sp>
      <p:grpSp>
        <p:nvGrpSpPr>
          <p:cNvPr id="96" name="Group 95">
            <a:extLst>
              <a:ext uri="{FF2B5EF4-FFF2-40B4-BE49-F238E27FC236}">
                <a16:creationId xmlns:a16="http://schemas.microsoft.com/office/drawing/2014/main" id="{0CD2EAFB-1D8E-FDD2-8A17-EE24C8311A71}"/>
              </a:ext>
            </a:extLst>
          </p:cNvPr>
          <p:cNvGrpSpPr/>
          <p:nvPr/>
        </p:nvGrpSpPr>
        <p:grpSpPr>
          <a:xfrm>
            <a:off x="8502290" y="3291570"/>
            <a:ext cx="563040" cy="594000"/>
            <a:chOff x="8687100" y="2958195"/>
            <a:chExt cx="563040" cy="594000"/>
          </a:xfrm>
        </p:grpSpPr>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4E8FBC87-2F75-AD0B-478B-07DA18F07487}"/>
                    </a:ext>
                  </a:extLst>
                </p14:cNvPr>
                <p14:cNvContentPartPr/>
                <p14:nvPr/>
              </p14:nvContentPartPr>
              <p14:xfrm>
                <a:off x="8687100" y="3097155"/>
                <a:ext cx="296280" cy="455040"/>
              </p14:xfrm>
            </p:contentPart>
          </mc:Choice>
          <mc:Fallback xmlns="">
            <p:pic>
              <p:nvPicPr>
                <p:cNvPr id="92" name="Ink 91">
                  <a:extLst>
                    <a:ext uri="{FF2B5EF4-FFF2-40B4-BE49-F238E27FC236}">
                      <a16:creationId xmlns:a16="http://schemas.microsoft.com/office/drawing/2014/main" id="{4E8FBC87-2F75-AD0B-478B-07DA18F07487}"/>
                    </a:ext>
                  </a:extLst>
                </p:cNvPr>
                <p:cNvPicPr/>
                <p:nvPr/>
              </p:nvPicPr>
              <p:blipFill>
                <a:blip r:embed="rId6"/>
                <a:stretch>
                  <a:fillRect/>
                </a:stretch>
              </p:blipFill>
              <p:spPr>
                <a:xfrm>
                  <a:off x="8669078" y="3079155"/>
                  <a:ext cx="331963"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3" name="Ink 92">
                  <a:extLst>
                    <a:ext uri="{FF2B5EF4-FFF2-40B4-BE49-F238E27FC236}">
                      <a16:creationId xmlns:a16="http://schemas.microsoft.com/office/drawing/2014/main" id="{234C2482-A364-EF7F-04A6-72CBEDDCA3CF}"/>
                    </a:ext>
                  </a:extLst>
                </p14:cNvPr>
                <p14:cNvContentPartPr/>
                <p14:nvPr/>
              </p14:nvContentPartPr>
              <p14:xfrm>
                <a:off x="8762700" y="3359235"/>
                <a:ext cx="188280" cy="50760"/>
              </p14:xfrm>
            </p:contentPart>
          </mc:Choice>
          <mc:Fallback xmlns="">
            <p:pic>
              <p:nvPicPr>
                <p:cNvPr id="93" name="Ink 92">
                  <a:extLst>
                    <a:ext uri="{FF2B5EF4-FFF2-40B4-BE49-F238E27FC236}">
                      <a16:creationId xmlns:a16="http://schemas.microsoft.com/office/drawing/2014/main" id="{234C2482-A364-EF7F-04A6-72CBEDDCA3CF}"/>
                    </a:ext>
                  </a:extLst>
                </p:cNvPr>
                <p:cNvPicPr/>
                <p:nvPr/>
              </p:nvPicPr>
              <p:blipFill>
                <a:blip r:embed="rId8"/>
                <a:stretch>
                  <a:fillRect/>
                </a:stretch>
              </p:blipFill>
              <p:spPr>
                <a:xfrm>
                  <a:off x="8744700" y="3341362"/>
                  <a:ext cx="223920" cy="8614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4" name="Ink 93">
                  <a:extLst>
                    <a:ext uri="{FF2B5EF4-FFF2-40B4-BE49-F238E27FC236}">
                      <a16:creationId xmlns:a16="http://schemas.microsoft.com/office/drawing/2014/main" id="{47414DE7-4BD7-92A6-0675-D1414A4C6A6E}"/>
                    </a:ext>
                  </a:extLst>
                </p14:cNvPr>
                <p14:cNvContentPartPr/>
                <p14:nvPr/>
              </p14:nvContentPartPr>
              <p14:xfrm>
                <a:off x="9076980" y="3134235"/>
                <a:ext cx="173160" cy="373680"/>
              </p14:xfrm>
            </p:contentPart>
          </mc:Choice>
          <mc:Fallback xmlns="">
            <p:pic>
              <p:nvPicPr>
                <p:cNvPr id="94" name="Ink 93">
                  <a:extLst>
                    <a:ext uri="{FF2B5EF4-FFF2-40B4-BE49-F238E27FC236}">
                      <a16:creationId xmlns:a16="http://schemas.microsoft.com/office/drawing/2014/main" id="{47414DE7-4BD7-92A6-0675-D1414A4C6A6E}"/>
                    </a:ext>
                  </a:extLst>
                </p:cNvPr>
                <p:cNvPicPr/>
                <p:nvPr/>
              </p:nvPicPr>
              <p:blipFill>
                <a:blip r:embed="rId10"/>
                <a:stretch>
                  <a:fillRect/>
                </a:stretch>
              </p:blipFill>
              <p:spPr>
                <a:xfrm>
                  <a:off x="9058980" y="3116235"/>
                  <a:ext cx="20880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 name="Ink 94">
                  <a:extLst>
                    <a:ext uri="{FF2B5EF4-FFF2-40B4-BE49-F238E27FC236}">
                      <a16:creationId xmlns:a16="http://schemas.microsoft.com/office/drawing/2014/main" id="{347D0B81-9810-0F73-6C4F-DD944B2591DF}"/>
                    </a:ext>
                  </a:extLst>
                </p14:cNvPr>
                <p14:cNvContentPartPr/>
                <p14:nvPr/>
              </p14:nvContentPartPr>
              <p14:xfrm>
                <a:off x="9155460" y="2958195"/>
                <a:ext cx="7920" cy="34920"/>
              </p14:xfrm>
            </p:contentPart>
          </mc:Choice>
          <mc:Fallback xmlns="">
            <p:pic>
              <p:nvPicPr>
                <p:cNvPr id="95" name="Ink 94">
                  <a:extLst>
                    <a:ext uri="{FF2B5EF4-FFF2-40B4-BE49-F238E27FC236}">
                      <a16:creationId xmlns:a16="http://schemas.microsoft.com/office/drawing/2014/main" id="{347D0B81-9810-0F73-6C4F-DD944B2591DF}"/>
                    </a:ext>
                  </a:extLst>
                </p:cNvPr>
                <p:cNvPicPr/>
                <p:nvPr/>
              </p:nvPicPr>
              <p:blipFill>
                <a:blip r:embed="rId12"/>
                <a:stretch>
                  <a:fillRect/>
                </a:stretch>
              </p:blipFill>
              <p:spPr>
                <a:xfrm>
                  <a:off x="9137460" y="2940195"/>
                  <a:ext cx="43560" cy="70560"/>
                </a:xfrm>
                <a:prstGeom prst="rect">
                  <a:avLst/>
                </a:prstGeom>
              </p:spPr>
            </p:pic>
          </mc:Fallback>
        </mc:AlternateContent>
      </p:grpSp>
      <p:grpSp>
        <p:nvGrpSpPr>
          <p:cNvPr id="111" name="Group 110">
            <a:extLst>
              <a:ext uri="{FF2B5EF4-FFF2-40B4-BE49-F238E27FC236}">
                <a16:creationId xmlns:a16="http://schemas.microsoft.com/office/drawing/2014/main" id="{758D118A-0B25-A256-B24A-D2A23F4923CE}"/>
              </a:ext>
            </a:extLst>
          </p:cNvPr>
          <p:cNvGrpSpPr/>
          <p:nvPr/>
        </p:nvGrpSpPr>
        <p:grpSpPr>
          <a:xfrm>
            <a:off x="9187730" y="4007250"/>
            <a:ext cx="184680" cy="119160"/>
            <a:chOff x="9372540" y="3673875"/>
            <a:chExt cx="184680" cy="119160"/>
          </a:xfrm>
        </p:grpSpPr>
        <mc:AlternateContent xmlns:mc="http://schemas.openxmlformats.org/markup-compatibility/2006" xmlns:p14="http://schemas.microsoft.com/office/powerpoint/2010/main">
          <mc:Choice Requires="p14">
            <p:contentPart p14:bwMode="auto" r:id="rId13">
              <p14:nvContentPartPr>
                <p14:cNvPr id="109" name="Ink 108">
                  <a:extLst>
                    <a:ext uri="{FF2B5EF4-FFF2-40B4-BE49-F238E27FC236}">
                      <a16:creationId xmlns:a16="http://schemas.microsoft.com/office/drawing/2014/main" id="{3D217093-7364-F699-2FBA-077C8A84CBBE}"/>
                    </a:ext>
                  </a:extLst>
                </p14:cNvPr>
                <p14:cNvContentPartPr/>
                <p14:nvPr/>
              </p14:nvContentPartPr>
              <p14:xfrm>
                <a:off x="9389460" y="3673875"/>
                <a:ext cx="88560" cy="31320"/>
              </p14:xfrm>
            </p:contentPart>
          </mc:Choice>
          <mc:Fallback xmlns="">
            <p:pic>
              <p:nvPicPr>
                <p:cNvPr id="109" name="Ink 108">
                  <a:extLst>
                    <a:ext uri="{FF2B5EF4-FFF2-40B4-BE49-F238E27FC236}">
                      <a16:creationId xmlns:a16="http://schemas.microsoft.com/office/drawing/2014/main" id="{3D217093-7364-F699-2FBA-077C8A84CBBE}"/>
                    </a:ext>
                  </a:extLst>
                </p:cNvPr>
                <p:cNvPicPr/>
                <p:nvPr/>
              </p:nvPicPr>
              <p:blipFill>
                <a:blip r:embed="rId14"/>
                <a:stretch>
                  <a:fillRect/>
                </a:stretch>
              </p:blipFill>
              <p:spPr>
                <a:xfrm>
                  <a:off x="9371460" y="3655875"/>
                  <a:ext cx="124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0" name="Ink 109">
                  <a:extLst>
                    <a:ext uri="{FF2B5EF4-FFF2-40B4-BE49-F238E27FC236}">
                      <a16:creationId xmlns:a16="http://schemas.microsoft.com/office/drawing/2014/main" id="{C443B105-6AE6-B091-0024-1F2EC6652C09}"/>
                    </a:ext>
                  </a:extLst>
                </p14:cNvPr>
                <p14:cNvContentPartPr/>
                <p14:nvPr/>
              </p14:nvContentPartPr>
              <p14:xfrm>
                <a:off x="9372540" y="3781155"/>
                <a:ext cx="184680" cy="11880"/>
              </p14:xfrm>
            </p:contentPart>
          </mc:Choice>
          <mc:Fallback xmlns="">
            <p:pic>
              <p:nvPicPr>
                <p:cNvPr id="110" name="Ink 109">
                  <a:extLst>
                    <a:ext uri="{FF2B5EF4-FFF2-40B4-BE49-F238E27FC236}">
                      <a16:creationId xmlns:a16="http://schemas.microsoft.com/office/drawing/2014/main" id="{C443B105-6AE6-B091-0024-1F2EC6652C09}"/>
                    </a:ext>
                  </a:extLst>
                </p:cNvPr>
                <p:cNvPicPr/>
                <p:nvPr/>
              </p:nvPicPr>
              <p:blipFill>
                <a:blip r:embed="rId16"/>
                <a:stretch>
                  <a:fillRect/>
                </a:stretch>
              </p:blipFill>
              <p:spPr>
                <a:xfrm>
                  <a:off x="9354540" y="3763155"/>
                  <a:ext cx="220320" cy="47520"/>
                </a:xfrm>
                <a:prstGeom prst="rect">
                  <a:avLst/>
                </a:prstGeom>
              </p:spPr>
            </p:pic>
          </mc:Fallback>
        </mc:AlternateContent>
      </p:grpSp>
      <p:grpSp>
        <p:nvGrpSpPr>
          <p:cNvPr id="117" name="Group 116">
            <a:extLst>
              <a:ext uri="{FF2B5EF4-FFF2-40B4-BE49-F238E27FC236}">
                <a16:creationId xmlns:a16="http://schemas.microsoft.com/office/drawing/2014/main" id="{26DB3742-34F1-30EA-FA3E-E2BA34F7A74C}"/>
              </a:ext>
            </a:extLst>
          </p:cNvPr>
          <p:cNvGrpSpPr/>
          <p:nvPr/>
        </p:nvGrpSpPr>
        <p:grpSpPr>
          <a:xfrm>
            <a:off x="8768330" y="4524570"/>
            <a:ext cx="344160" cy="270360"/>
            <a:chOff x="8953140" y="4191195"/>
            <a:chExt cx="344160" cy="270360"/>
          </a:xfrm>
        </p:grpSpPr>
        <mc:AlternateContent xmlns:mc="http://schemas.openxmlformats.org/markup-compatibility/2006" xmlns:p14="http://schemas.microsoft.com/office/powerpoint/2010/main">
          <mc:Choice Requires="p14">
            <p:contentPart p14:bwMode="auto" r:id="rId17">
              <p14:nvContentPartPr>
                <p14:cNvPr id="112" name="Ink 111">
                  <a:extLst>
                    <a:ext uri="{FF2B5EF4-FFF2-40B4-BE49-F238E27FC236}">
                      <a16:creationId xmlns:a16="http://schemas.microsoft.com/office/drawing/2014/main" id="{DE110595-B69C-468F-C851-7BF1775187B6}"/>
                    </a:ext>
                  </a:extLst>
                </p14:cNvPr>
                <p14:cNvContentPartPr/>
                <p14:nvPr/>
              </p14:nvContentPartPr>
              <p14:xfrm>
                <a:off x="9160860" y="4191195"/>
                <a:ext cx="136440" cy="220320"/>
              </p14:xfrm>
            </p:contentPart>
          </mc:Choice>
          <mc:Fallback xmlns="">
            <p:pic>
              <p:nvPicPr>
                <p:cNvPr id="112" name="Ink 111">
                  <a:extLst>
                    <a:ext uri="{FF2B5EF4-FFF2-40B4-BE49-F238E27FC236}">
                      <a16:creationId xmlns:a16="http://schemas.microsoft.com/office/drawing/2014/main" id="{DE110595-B69C-468F-C851-7BF1775187B6}"/>
                    </a:ext>
                  </a:extLst>
                </p:cNvPr>
                <p:cNvPicPr/>
                <p:nvPr/>
              </p:nvPicPr>
              <p:blipFill>
                <a:blip r:embed="rId18"/>
                <a:stretch>
                  <a:fillRect/>
                </a:stretch>
              </p:blipFill>
              <p:spPr>
                <a:xfrm>
                  <a:off x="9142907" y="4173195"/>
                  <a:ext cx="171986"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 name="Ink 114">
                  <a:extLst>
                    <a:ext uri="{FF2B5EF4-FFF2-40B4-BE49-F238E27FC236}">
                      <a16:creationId xmlns:a16="http://schemas.microsoft.com/office/drawing/2014/main" id="{0BB78A84-4A1D-9176-C965-F0E23B8CC4DD}"/>
                    </a:ext>
                  </a:extLst>
                </p14:cNvPr>
                <p14:cNvContentPartPr/>
                <p14:nvPr/>
              </p14:nvContentPartPr>
              <p14:xfrm>
                <a:off x="8953140" y="4329795"/>
                <a:ext cx="168480" cy="131760"/>
              </p14:xfrm>
            </p:contentPart>
          </mc:Choice>
          <mc:Fallback xmlns="">
            <p:pic>
              <p:nvPicPr>
                <p:cNvPr id="115" name="Ink 114">
                  <a:extLst>
                    <a:ext uri="{FF2B5EF4-FFF2-40B4-BE49-F238E27FC236}">
                      <a16:creationId xmlns:a16="http://schemas.microsoft.com/office/drawing/2014/main" id="{0BB78A84-4A1D-9176-C965-F0E23B8CC4DD}"/>
                    </a:ext>
                  </a:extLst>
                </p:cNvPr>
                <p:cNvPicPr/>
                <p:nvPr/>
              </p:nvPicPr>
              <p:blipFill>
                <a:blip r:embed="rId20"/>
                <a:stretch>
                  <a:fillRect/>
                </a:stretch>
              </p:blipFill>
              <p:spPr>
                <a:xfrm>
                  <a:off x="8935178" y="4311795"/>
                  <a:ext cx="204044" cy="167400"/>
                </a:xfrm>
                <a:prstGeom prst="rect">
                  <a:avLst/>
                </a:prstGeom>
              </p:spPr>
            </p:pic>
          </mc:Fallback>
        </mc:AlternateContent>
      </p:grpSp>
      <p:grpSp>
        <p:nvGrpSpPr>
          <p:cNvPr id="119" name="Group 118">
            <a:extLst>
              <a:ext uri="{FF2B5EF4-FFF2-40B4-BE49-F238E27FC236}">
                <a16:creationId xmlns:a16="http://schemas.microsoft.com/office/drawing/2014/main" id="{CE07767F-A9B5-7476-0074-2B3089B9998D}"/>
              </a:ext>
            </a:extLst>
          </p:cNvPr>
          <p:cNvGrpSpPr/>
          <p:nvPr/>
        </p:nvGrpSpPr>
        <p:grpSpPr>
          <a:xfrm>
            <a:off x="7794530" y="4095810"/>
            <a:ext cx="626040" cy="708120"/>
            <a:chOff x="7979340" y="3762435"/>
            <a:chExt cx="626040" cy="708120"/>
          </a:xfrm>
        </p:grpSpPr>
        <mc:AlternateContent xmlns:mc="http://schemas.openxmlformats.org/markup-compatibility/2006" xmlns:p14="http://schemas.microsoft.com/office/powerpoint/2010/main">
          <mc:Choice Requires="p14">
            <p:contentPart p14:bwMode="auto" r:id="rId21">
              <p14:nvContentPartPr>
                <p14:cNvPr id="107" name="Ink 106">
                  <a:extLst>
                    <a:ext uri="{FF2B5EF4-FFF2-40B4-BE49-F238E27FC236}">
                      <a16:creationId xmlns:a16="http://schemas.microsoft.com/office/drawing/2014/main" id="{EE04D1A1-CC9B-6254-EDC8-044A00C2D969}"/>
                    </a:ext>
                  </a:extLst>
                </p14:cNvPr>
                <p14:cNvContentPartPr/>
                <p14:nvPr/>
              </p14:nvContentPartPr>
              <p14:xfrm>
                <a:off x="8425740" y="3762435"/>
                <a:ext cx="126720" cy="40680"/>
              </p14:xfrm>
            </p:contentPart>
          </mc:Choice>
          <mc:Fallback xmlns="">
            <p:pic>
              <p:nvPicPr>
                <p:cNvPr id="107" name="Ink 106">
                  <a:extLst>
                    <a:ext uri="{FF2B5EF4-FFF2-40B4-BE49-F238E27FC236}">
                      <a16:creationId xmlns:a16="http://schemas.microsoft.com/office/drawing/2014/main" id="{EE04D1A1-CC9B-6254-EDC8-044A00C2D969}"/>
                    </a:ext>
                  </a:extLst>
                </p:cNvPr>
                <p:cNvPicPr/>
                <p:nvPr/>
              </p:nvPicPr>
              <p:blipFill>
                <a:blip r:embed="rId22"/>
                <a:stretch>
                  <a:fillRect/>
                </a:stretch>
              </p:blipFill>
              <p:spPr>
                <a:xfrm>
                  <a:off x="8407740" y="3744435"/>
                  <a:ext cx="162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8" name="Ink 107">
                  <a:extLst>
                    <a:ext uri="{FF2B5EF4-FFF2-40B4-BE49-F238E27FC236}">
                      <a16:creationId xmlns:a16="http://schemas.microsoft.com/office/drawing/2014/main" id="{AB804559-EAC4-37A9-BF01-DE14DE91499F}"/>
                    </a:ext>
                  </a:extLst>
                </p14:cNvPr>
                <p14:cNvContentPartPr/>
                <p14:nvPr/>
              </p14:nvContentPartPr>
              <p14:xfrm>
                <a:off x="8484780" y="3893115"/>
                <a:ext cx="120600" cy="31680"/>
              </p14:xfrm>
            </p:contentPart>
          </mc:Choice>
          <mc:Fallback xmlns="">
            <p:pic>
              <p:nvPicPr>
                <p:cNvPr id="108" name="Ink 107">
                  <a:extLst>
                    <a:ext uri="{FF2B5EF4-FFF2-40B4-BE49-F238E27FC236}">
                      <a16:creationId xmlns:a16="http://schemas.microsoft.com/office/drawing/2014/main" id="{AB804559-EAC4-37A9-BF01-DE14DE91499F}"/>
                    </a:ext>
                  </a:extLst>
                </p:cNvPr>
                <p:cNvPicPr/>
                <p:nvPr/>
              </p:nvPicPr>
              <p:blipFill>
                <a:blip r:embed="rId24"/>
                <a:stretch>
                  <a:fillRect/>
                </a:stretch>
              </p:blipFill>
              <p:spPr>
                <a:xfrm>
                  <a:off x="8466834" y="3875115"/>
                  <a:ext cx="156134"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8" name="Ink 117">
                  <a:extLst>
                    <a:ext uri="{FF2B5EF4-FFF2-40B4-BE49-F238E27FC236}">
                      <a16:creationId xmlns:a16="http://schemas.microsoft.com/office/drawing/2014/main" id="{162B32F0-0C0B-F8F6-7F8B-8424600F222B}"/>
                    </a:ext>
                  </a:extLst>
                </p14:cNvPr>
                <p14:cNvContentPartPr/>
                <p14:nvPr/>
              </p14:nvContentPartPr>
              <p14:xfrm>
                <a:off x="7979340" y="3800595"/>
                <a:ext cx="624600" cy="669960"/>
              </p14:xfrm>
            </p:contentPart>
          </mc:Choice>
          <mc:Fallback xmlns="">
            <p:pic>
              <p:nvPicPr>
                <p:cNvPr id="118" name="Ink 117">
                  <a:extLst>
                    <a:ext uri="{FF2B5EF4-FFF2-40B4-BE49-F238E27FC236}">
                      <a16:creationId xmlns:a16="http://schemas.microsoft.com/office/drawing/2014/main" id="{162B32F0-0C0B-F8F6-7F8B-8424600F222B}"/>
                    </a:ext>
                  </a:extLst>
                </p:cNvPr>
                <p:cNvPicPr/>
                <p:nvPr/>
              </p:nvPicPr>
              <p:blipFill>
                <a:blip r:embed="rId26"/>
                <a:stretch>
                  <a:fillRect/>
                </a:stretch>
              </p:blipFill>
              <p:spPr>
                <a:xfrm>
                  <a:off x="7961340" y="3782595"/>
                  <a:ext cx="660240" cy="705600"/>
                </a:xfrm>
                <a:prstGeom prst="rect">
                  <a:avLst/>
                </a:prstGeom>
              </p:spPr>
            </p:pic>
          </mc:Fallback>
        </mc:AlternateContent>
      </p:grpSp>
      <p:grpSp>
        <p:nvGrpSpPr>
          <p:cNvPr id="125" name="Group 124">
            <a:extLst>
              <a:ext uri="{FF2B5EF4-FFF2-40B4-BE49-F238E27FC236}">
                <a16:creationId xmlns:a16="http://schemas.microsoft.com/office/drawing/2014/main" id="{A79B7CE3-457A-6108-632A-D0D116606D55}"/>
              </a:ext>
            </a:extLst>
          </p:cNvPr>
          <p:cNvGrpSpPr/>
          <p:nvPr/>
        </p:nvGrpSpPr>
        <p:grpSpPr>
          <a:xfrm>
            <a:off x="10515770" y="4460850"/>
            <a:ext cx="729720" cy="296640"/>
            <a:chOff x="10700580" y="4127475"/>
            <a:chExt cx="729720" cy="296640"/>
          </a:xfrm>
        </p:grpSpPr>
        <mc:AlternateContent xmlns:mc="http://schemas.openxmlformats.org/markup-compatibility/2006" xmlns:p14="http://schemas.microsoft.com/office/powerpoint/2010/main">
          <mc:Choice Requires="p14">
            <p:contentPart p14:bwMode="auto" r:id="rId27">
              <p14:nvContentPartPr>
                <p14:cNvPr id="120" name="Ink 119">
                  <a:extLst>
                    <a:ext uri="{FF2B5EF4-FFF2-40B4-BE49-F238E27FC236}">
                      <a16:creationId xmlns:a16="http://schemas.microsoft.com/office/drawing/2014/main" id="{94B0D129-437B-76E3-3E1A-C872B852097C}"/>
                    </a:ext>
                  </a:extLst>
                </p14:cNvPr>
                <p14:cNvContentPartPr/>
                <p14:nvPr/>
              </p14:nvContentPartPr>
              <p14:xfrm>
                <a:off x="10700580" y="4295955"/>
                <a:ext cx="688680" cy="128160"/>
              </p14:xfrm>
            </p:contentPart>
          </mc:Choice>
          <mc:Fallback xmlns="">
            <p:pic>
              <p:nvPicPr>
                <p:cNvPr id="120" name="Ink 119">
                  <a:extLst>
                    <a:ext uri="{FF2B5EF4-FFF2-40B4-BE49-F238E27FC236}">
                      <a16:creationId xmlns:a16="http://schemas.microsoft.com/office/drawing/2014/main" id="{94B0D129-437B-76E3-3E1A-C872B852097C}"/>
                    </a:ext>
                  </a:extLst>
                </p:cNvPr>
                <p:cNvPicPr/>
                <p:nvPr/>
              </p:nvPicPr>
              <p:blipFill>
                <a:blip r:embed="rId28"/>
                <a:stretch>
                  <a:fillRect/>
                </a:stretch>
              </p:blipFill>
              <p:spPr>
                <a:xfrm>
                  <a:off x="10682580" y="4277955"/>
                  <a:ext cx="724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1" name="Ink 120">
                  <a:extLst>
                    <a:ext uri="{FF2B5EF4-FFF2-40B4-BE49-F238E27FC236}">
                      <a16:creationId xmlns:a16="http://schemas.microsoft.com/office/drawing/2014/main" id="{912B9214-1E35-833B-22D4-62E7B17BDF9C}"/>
                    </a:ext>
                  </a:extLst>
                </p14:cNvPr>
                <p14:cNvContentPartPr/>
                <p14:nvPr/>
              </p14:nvContentPartPr>
              <p14:xfrm>
                <a:off x="10770420" y="4247715"/>
                <a:ext cx="653760" cy="118080"/>
              </p14:xfrm>
            </p:contentPart>
          </mc:Choice>
          <mc:Fallback xmlns="">
            <p:pic>
              <p:nvPicPr>
                <p:cNvPr id="121" name="Ink 120">
                  <a:extLst>
                    <a:ext uri="{FF2B5EF4-FFF2-40B4-BE49-F238E27FC236}">
                      <a16:creationId xmlns:a16="http://schemas.microsoft.com/office/drawing/2014/main" id="{912B9214-1E35-833B-22D4-62E7B17BDF9C}"/>
                    </a:ext>
                  </a:extLst>
                </p:cNvPr>
                <p:cNvPicPr/>
                <p:nvPr/>
              </p:nvPicPr>
              <p:blipFill>
                <a:blip r:embed="rId30"/>
                <a:stretch>
                  <a:fillRect/>
                </a:stretch>
              </p:blipFill>
              <p:spPr>
                <a:xfrm>
                  <a:off x="10752420" y="4229715"/>
                  <a:ext cx="689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2" name="Ink 121">
                  <a:extLst>
                    <a:ext uri="{FF2B5EF4-FFF2-40B4-BE49-F238E27FC236}">
                      <a16:creationId xmlns:a16="http://schemas.microsoft.com/office/drawing/2014/main" id="{E3B0886C-73D9-7FC3-1329-287C0CC6CFEF}"/>
                    </a:ext>
                  </a:extLst>
                </p14:cNvPr>
                <p14:cNvContentPartPr/>
                <p14:nvPr/>
              </p14:nvContentPartPr>
              <p14:xfrm>
                <a:off x="10839540" y="4127475"/>
                <a:ext cx="465480" cy="58320"/>
              </p14:xfrm>
            </p:contentPart>
          </mc:Choice>
          <mc:Fallback xmlns="">
            <p:pic>
              <p:nvPicPr>
                <p:cNvPr id="122" name="Ink 121">
                  <a:extLst>
                    <a:ext uri="{FF2B5EF4-FFF2-40B4-BE49-F238E27FC236}">
                      <a16:creationId xmlns:a16="http://schemas.microsoft.com/office/drawing/2014/main" id="{E3B0886C-73D9-7FC3-1329-287C0CC6CFEF}"/>
                    </a:ext>
                  </a:extLst>
                </p:cNvPr>
                <p:cNvPicPr/>
                <p:nvPr/>
              </p:nvPicPr>
              <p:blipFill>
                <a:blip r:embed="rId32"/>
                <a:stretch>
                  <a:fillRect/>
                </a:stretch>
              </p:blipFill>
              <p:spPr>
                <a:xfrm>
                  <a:off x="10821540" y="4109475"/>
                  <a:ext cx="501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4" name="Ink 123">
                  <a:extLst>
                    <a:ext uri="{FF2B5EF4-FFF2-40B4-BE49-F238E27FC236}">
                      <a16:creationId xmlns:a16="http://schemas.microsoft.com/office/drawing/2014/main" id="{0747F099-6184-F6B3-8957-E4332E02BB4D}"/>
                    </a:ext>
                  </a:extLst>
                </p14:cNvPr>
                <p14:cNvContentPartPr/>
                <p14:nvPr/>
              </p14:nvContentPartPr>
              <p14:xfrm>
                <a:off x="11422380" y="4365435"/>
                <a:ext cx="7920" cy="6840"/>
              </p14:xfrm>
            </p:contentPart>
          </mc:Choice>
          <mc:Fallback xmlns="">
            <p:pic>
              <p:nvPicPr>
                <p:cNvPr id="124" name="Ink 123">
                  <a:extLst>
                    <a:ext uri="{FF2B5EF4-FFF2-40B4-BE49-F238E27FC236}">
                      <a16:creationId xmlns:a16="http://schemas.microsoft.com/office/drawing/2014/main" id="{0747F099-6184-F6B3-8957-E4332E02BB4D}"/>
                    </a:ext>
                  </a:extLst>
                </p:cNvPr>
                <p:cNvPicPr/>
                <p:nvPr/>
              </p:nvPicPr>
              <p:blipFill>
                <a:blip r:embed="rId34"/>
                <a:stretch>
                  <a:fillRect/>
                </a:stretch>
              </p:blipFill>
              <p:spPr>
                <a:xfrm>
                  <a:off x="11404380" y="4347435"/>
                  <a:ext cx="43560" cy="42480"/>
                </a:xfrm>
                <a:prstGeom prst="rect">
                  <a:avLst/>
                </a:prstGeom>
              </p:spPr>
            </p:pic>
          </mc:Fallback>
        </mc:AlternateContent>
      </p:grpSp>
      <p:grpSp>
        <p:nvGrpSpPr>
          <p:cNvPr id="145" name="Group 144">
            <a:extLst>
              <a:ext uri="{FF2B5EF4-FFF2-40B4-BE49-F238E27FC236}">
                <a16:creationId xmlns:a16="http://schemas.microsoft.com/office/drawing/2014/main" id="{F5451789-D702-E365-9C1E-4BE44311C6A4}"/>
              </a:ext>
            </a:extLst>
          </p:cNvPr>
          <p:cNvGrpSpPr/>
          <p:nvPr/>
        </p:nvGrpSpPr>
        <p:grpSpPr>
          <a:xfrm>
            <a:off x="10826090" y="3181410"/>
            <a:ext cx="1068120" cy="1270800"/>
            <a:chOff x="11010900" y="2848035"/>
            <a:chExt cx="1068120" cy="1270800"/>
          </a:xfrm>
        </p:grpSpPr>
        <mc:AlternateContent xmlns:mc="http://schemas.openxmlformats.org/markup-compatibility/2006" xmlns:p14="http://schemas.microsoft.com/office/powerpoint/2010/main">
          <mc:Choice Requires="p14">
            <p:contentPart p14:bwMode="auto" r:id="rId35">
              <p14:nvContentPartPr>
                <p14:cNvPr id="126" name="Ink 125">
                  <a:extLst>
                    <a:ext uri="{FF2B5EF4-FFF2-40B4-BE49-F238E27FC236}">
                      <a16:creationId xmlns:a16="http://schemas.microsoft.com/office/drawing/2014/main" id="{F974F9F5-DDA8-4213-EA22-52EBB9D4C439}"/>
                    </a:ext>
                  </a:extLst>
                </p14:cNvPr>
                <p14:cNvContentPartPr/>
                <p14:nvPr/>
              </p14:nvContentPartPr>
              <p14:xfrm>
                <a:off x="11650620" y="3590715"/>
                <a:ext cx="428400" cy="528120"/>
              </p14:xfrm>
            </p:contentPart>
          </mc:Choice>
          <mc:Fallback xmlns="">
            <p:pic>
              <p:nvPicPr>
                <p:cNvPr id="126" name="Ink 125">
                  <a:extLst>
                    <a:ext uri="{FF2B5EF4-FFF2-40B4-BE49-F238E27FC236}">
                      <a16:creationId xmlns:a16="http://schemas.microsoft.com/office/drawing/2014/main" id="{F974F9F5-DDA8-4213-EA22-52EBB9D4C439}"/>
                    </a:ext>
                  </a:extLst>
                </p:cNvPr>
                <p:cNvPicPr/>
                <p:nvPr/>
              </p:nvPicPr>
              <p:blipFill>
                <a:blip r:embed="rId36"/>
                <a:stretch>
                  <a:fillRect/>
                </a:stretch>
              </p:blipFill>
              <p:spPr>
                <a:xfrm>
                  <a:off x="11644495" y="3584595"/>
                  <a:ext cx="44065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7" name="Ink 126">
                  <a:extLst>
                    <a:ext uri="{FF2B5EF4-FFF2-40B4-BE49-F238E27FC236}">
                      <a16:creationId xmlns:a16="http://schemas.microsoft.com/office/drawing/2014/main" id="{D33A8CB3-A804-AA5D-08E6-758D8B8F6E33}"/>
                    </a:ext>
                  </a:extLst>
                </p14:cNvPr>
                <p14:cNvContentPartPr/>
                <p14:nvPr/>
              </p14:nvContentPartPr>
              <p14:xfrm>
                <a:off x="11010900" y="2848035"/>
                <a:ext cx="104040" cy="161280"/>
              </p14:xfrm>
            </p:contentPart>
          </mc:Choice>
          <mc:Fallback xmlns="">
            <p:pic>
              <p:nvPicPr>
                <p:cNvPr id="127" name="Ink 126">
                  <a:extLst>
                    <a:ext uri="{FF2B5EF4-FFF2-40B4-BE49-F238E27FC236}">
                      <a16:creationId xmlns:a16="http://schemas.microsoft.com/office/drawing/2014/main" id="{D33A8CB3-A804-AA5D-08E6-758D8B8F6E33}"/>
                    </a:ext>
                  </a:extLst>
                </p:cNvPr>
                <p:cNvPicPr/>
                <p:nvPr/>
              </p:nvPicPr>
              <p:blipFill>
                <a:blip r:embed="rId38"/>
                <a:stretch>
                  <a:fillRect/>
                </a:stretch>
              </p:blipFill>
              <p:spPr>
                <a:xfrm>
                  <a:off x="11004780" y="2841915"/>
                  <a:ext cx="116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8" name="Ink 127">
                  <a:extLst>
                    <a:ext uri="{FF2B5EF4-FFF2-40B4-BE49-F238E27FC236}">
                      <a16:creationId xmlns:a16="http://schemas.microsoft.com/office/drawing/2014/main" id="{DEEB91E7-D6B8-942D-EB0E-4C44303292BC}"/>
                    </a:ext>
                  </a:extLst>
                </p14:cNvPr>
                <p14:cNvContentPartPr/>
                <p14:nvPr/>
              </p14:nvContentPartPr>
              <p14:xfrm>
                <a:off x="11144100" y="2926155"/>
                <a:ext cx="109080" cy="96480"/>
              </p14:xfrm>
            </p:contentPart>
          </mc:Choice>
          <mc:Fallback xmlns="">
            <p:pic>
              <p:nvPicPr>
                <p:cNvPr id="128" name="Ink 127">
                  <a:extLst>
                    <a:ext uri="{FF2B5EF4-FFF2-40B4-BE49-F238E27FC236}">
                      <a16:creationId xmlns:a16="http://schemas.microsoft.com/office/drawing/2014/main" id="{DEEB91E7-D6B8-942D-EB0E-4C44303292BC}"/>
                    </a:ext>
                  </a:extLst>
                </p:cNvPr>
                <p:cNvPicPr/>
                <p:nvPr/>
              </p:nvPicPr>
              <p:blipFill>
                <a:blip r:embed="rId40"/>
                <a:stretch>
                  <a:fillRect/>
                </a:stretch>
              </p:blipFill>
              <p:spPr>
                <a:xfrm>
                  <a:off x="11137980" y="2920035"/>
                  <a:ext cx="121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9" name="Ink 128">
                  <a:extLst>
                    <a:ext uri="{FF2B5EF4-FFF2-40B4-BE49-F238E27FC236}">
                      <a16:creationId xmlns:a16="http://schemas.microsoft.com/office/drawing/2014/main" id="{E8D51442-C3DF-3243-175C-4FBCE642C71D}"/>
                    </a:ext>
                  </a:extLst>
                </p14:cNvPr>
                <p14:cNvContentPartPr/>
                <p14:nvPr/>
              </p14:nvContentPartPr>
              <p14:xfrm>
                <a:off x="11266140" y="2910315"/>
                <a:ext cx="65520" cy="95760"/>
              </p14:xfrm>
            </p:contentPart>
          </mc:Choice>
          <mc:Fallback xmlns="">
            <p:pic>
              <p:nvPicPr>
                <p:cNvPr id="129" name="Ink 128">
                  <a:extLst>
                    <a:ext uri="{FF2B5EF4-FFF2-40B4-BE49-F238E27FC236}">
                      <a16:creationId xmlns:a16="http://schemas.microsoft.com/office/drawing/2014/main" id="{E8D51442-C3DF-3243-175C-4FBCE642C71D}"/>
                    </a:ext>
                  </a:extLst>
                </p:cNvPr>
                <p:cNvPicPr/>
                <p:nvPr/>
              </p:nvPicPr>
              <p:blipFill>
                <a:blip r:embed="rId42"/>
                <a:stretch>
                  <a:fillRect/>
                </a:stretch>
              </p:blipFill>
              <p:spPr>
                <a:xfrm>
                  <a:off x="11260020" y="2904195"/>
                  <a:ext cx="77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0" name="Ink 129">
                  <a:extLst>
                    <a:ext uri="{FF2B5EF4-FFF2-40B4-BE49-F238E27FC236}">
                      <a16:creationId xmlns:a16="http://schemas.microsoft.com/office/drawing/2014/main" id="{BF70921F-9438-B599-A82E-10DB8387B9F1}"/>
                    </a:ext>
                  </a:extLst>
                </p14:cNvPr>
                <p14:cNvContentPartPr/>
                <p14:nvPr/>
              </p14:nvContentPartPr>
              <p14:xfrm>
                <a:off x="11353620" y="2917155"/>
                <a:ext cx="91080" cy="86400"/>
              </p14:xfrm>
            </p:contentPart>
          </mc:Choice>
          <mc:Fallback xmlns="">
            <p:pic>
              <p:nvPicPr>
                <p:cNvPr id="130" name="Ink 129">
                  <a:extLst>
                    <a:ext uri="{FF2B5EF4-FFF2-40B4-BE49-F238E27FC236}">
                      <a16:creationId xmlns:a16="http://schemas.microsoft.com/office/drawing/2014/main" id="{BF70921F-9438-B599-A82E-10DB8387B9F1}"/>
                    </a:ext>
                  </a:extLst>
                </p:cNvPr>
                <p:cNvPicPr/>
                <p:nvPr/>
              </p:nvPicPr>
              <p:blipFill>
                <a:blip r:embed="rId44"/>
                <a:stretch>
                  <a:fillRect/>
                </a:stretch>
              </p:blipFill>
              <p:spPr>
                <a:xfrm>
                  <a:off x="11347500" y="2911060"/>
                  <a:ext cx="103320" cy="9858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1" name="Ink 130">
                  <a:extLst>
                    <a:ext uri="{FF2B5EF4-FFF2-40B4-BE49-F238E27FC236}">
                      <a16:creationId xmlns:a16="http://schemas.microsoft.com/office/drawing/2014/main" id="{E294D6CA-B64F-9553-CA0A-C55EB77767DD}"/>
                    </a:ext>
                  </a:extLst>
                </p14:cNvPr>
                <p14:cNvContentPartPr/>
                <p14:nvPr/>
              </p14:nvContentPartPr>
              <p14:xfrm>
                <a:off x="11163180" y="3114435"/>
                <a:ext cx="360" cy="144720"/>
              </p14:xfrm>
            </p:contentPart>
          </mc:Choice>
          <mc:Fallback xmlns="">
            <p:pic>
              <p:nvPicPr>
                <p:cNvPr id="131" name="Ink 130">
                  <a:extLst>
                    <a:ext uri="{FF2B5EF4-FFF2-40B4-BE49-F238E27FC236}">
                      <a16:creationId xmlns:a16="http://schemas.microsoft.com/office/drawing/2014/main" id="{E294D6CA-B64F-9553-CA0A-C55EB77767DD}"/>
                    </a:ext>
                  </a:extLst>
                </p:cNvPr>
                <p:cNvPicPr/>
                <p:nvPr/>
              </p:nvPicPr>
              <p:blipFill>
                <a:blip r:embed="rId46"/>
                <a:stretch>
                  <a:fillRect/>
                </a:stretch>
              </p:blipFill>
              <p:spPr>
                <a:xfrm>
                  <a:off x="11157060" y="3108315"/>
                  <a:ext cx="12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2" name="Ink 131">
                  <a:extLst>
                    <a:ext uri="{FF2B5EF4-FFF2-40B4-BE49-F238E27FC236}">
                      <a16:creationId xmlns:a16="http://schemas.microsoft.com/office/drawing/2014/main" id="{FF757BA3-9309-35E8-0D44-B057686EDFF4}"/>
                    </a:ext>
                  </a:extLst>
                </p14:cNvPr>
                <p14:cNvContentPartPr/>
                <p14:nvPr/>
              </p14:nvContentPartPr>
              <p14:xfrm>
                <a:off x="11158140" y="3142875"/>
                <a:ext cx="140760" cy="95760"/>
              </p14:xfrm>
            </p:contentPart>
          </mc:Choice>
          <mc:Fallback xmlns="">
            <p:pic>
              <p:nvPicPr>
                <p:cNvPr id="132" name="Ink 131">
                  <a:extLst>
                    <a:ext uri="{FF2B5EF4-FFF2-40B4-BE49-F238E27FC236}">
                      <a16:creationId xmlns:a16="http://schemas.microsoft.com/office/drawing/2014/main" id="{FF757BA3-9309-35E8-0D44-B057686EDFF4}"/>
                    </a:ext>
                  </a:extLst>
                </p:cNvPr>
                <p:cNvPicPr/>
                <p:nvPr/>
              </p:nvPicPr>
              <p:blipFill>
                <a:blip r:embed="rId48"/>
                <a:stretch>
                  <a:fillRect/>
                </a:stretch>
              </p:blipFill>
              <p:spPr>
                <a:xfrm>
                  <a:off x="11152020" y="3136755"/>
                  <a:ext cx="153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3" name="Ink 132">
                  <a:extLst>
                    <a:ext uri="{FF2B5EF4-FFF2-40B4-BE49-F238E27FC236}">
                      <a16:creationId xmlns:a16="http://schemas.microsoft.com/office/drawing/2014/main" id="{267E0F8E-19FC-74A2-6043-5E60F8DA92C2}"/>
                    </a:ext>
                  </a:extLst>
                </p14:cNvPr>
                <p14:cNvContentPartPr/>
                <p14:nvPr/>
              </p14:nvContentPartPr>
              <p14:xfrm>
                <a:off x="11306100" y="3133875"/>
                <a:ext cx="360" cy="360"/>
              </p14:xfrm>
            </p:contentPart>
          </mc:Choice>
          <mc:Fallback xmlns="">
            <p:pic>
              <p:nvPicPr>
                <p:cNvPr id="133" name="Ink 132">
                  <a:extLst>
                    <a:ext uri="{FF2B5EF4-FFF2-40B4-BE49-F238E27FC236}">
                      <a16:creationId xmlns:a16="http://schemas.microsoft.com/office/drawing/2014/main" id="{267E0F8E-19FC-74A2-6043-5E60F8DA92C2}"/>
                    </a:ext>
                  </a:extLst>
                </p:cNvPr>
                <p:cNvPicPr/>
                <p:nvPr/>
              </p:nvPicPr>
              <p:blipFill>
                <a:blip r:embed="rId50"/>
                <a:stretch>
                  <a:fillRect/>
                </a:stretch>
              </p:blipFill>
              <p:spPr>
                <a:xfrm>
                  <a:off x="11299980" y="31277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4" name="Ink 133">
                  <a:extLst>
                    <a:ext uri="{FF2B5EF4-FFF2-40B4-BE49-F238E27FC236}">
                      <a16:creationId xmlns:a16="http://schemas.microsoft.com/office/drawing/2014/main" id="{0393CDEE-0EF7-D797-340D-810D171B5362}"/>
                    </a:ext>
                  </a:extLst>
                </p14:cNvPr>
                <p14:cNvContentPartPr/>
                <p14:nvPr/>
              </p14:nvContentPartPr>
              <p14:xfrm>
                <a:off x="11372700" y="3131355"/>
                <a:ext cx="360" cy="94320"/>
              </p14:xfrm>
            </p:contentPart>
          </mc:Choice>
          <mc:Fallback xmlns="">
            <p:pic>
              <p:nvPicPr>
                <p:cNvPr id="134" name="Ink 133">
                  <a:extLst>
                    <a:ext uri="{FF2B5EF4-FFF2-40B4-BE49-F238E27FC236}">
                      <a16:creationId xmlns:a16="http://schemas.microsoft.com/office/drawing/2014/main" id="{0393CDEE-0EF7-D797-340D-810D171B5362}"/>
                    </a:ext>
                  </a:extLst>
                </p:cNvPr>
                <p:cNvPicPr/>
                <p:nvPr/>
              </p:nvPicPr>
              <p:blipFill>
                <a:blip r:embed="rId52"/>
                <a:stretch>
                  <a:fillRect/>
                </a:stretch>
              </p:blipFill>
              <p:spPr>
                <a:xfrm>
                  <a:off x="11366580" y="3125235"/>
                  <a:ext cx="1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5" name="Ink 134">
                  <a:extLst>
                    <a:ext uri="{FF2B5EF4-FFF2-40B4-BE49-F238E27FC236}">
                      <a16:creationId xmlns:a16="http://schemas.microsoft.com/office/drawing/2014/main" id="{F1D3BDEA-C04F-6C09-F179-5D5594E3D281}"/>
                    </a:ext>
                  </a:extLst>
                </p14:cNvPr>
                <p14:cNvContentPartPr/>
                <p14:nvPr/>
              </p14:nvContentPartPr>
              <p14:xfrm>
                <a:off x="11410860" y="3105075"/>
                <a:ext cx="360" cy="111960"/>
              </p14:xfrm>
            </p:contentPart>
          </mc:Choice>
          <mc:Fallback xmlns="">
            <p:pic>
              <p:nvPicPr>
                <p:cNvPr id="135" name="Ink 134">
                  <a:extLst>
                    <a:ext uri="{FF2B5EF4-FFF2-40B4-BE49-F238E27FC236}">
                      <a16:creationId xmlns:a16="http://schemas.microsoft.com/office/drawing/2014/main" id="{F1D3BDEA-C04F-6C09-F179-5D5594E3D281}"/>
                    </a:ext>
                  </a:extLst>
                </p:cNvPr>
                <p:cNvPicPr/>
                <p:nvPr/>
              </p:nvPicPr>
              <p:blipFill>
                <a:blip r:embed="rId54"/>
                <a:stretch>
                  <a:fillRect/>
                </a:stretch>
              </p:blipFill>
              <p:spPr>
                <a:xfrm>
                  <a:off x="11404740" y="3098955"/>
                  <a:ext cx="12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6" name="Ink 135">
                  <a:extLst>
                    <a:ext uri="{FF2B5EF4-FFF2-40B4-BE49-F238E27FC236}">
                      <a16:creationId xmlns:a16="http://schemas.microsoft.com/office/drawing/2014/main" id="{E79A783D-07E4-BBAA-B39A-5F07AA79A84C}"/>
                    </a:ext>
                  </a:extLst>
                </p14:cNvPr>
                <p14:cNvContentPartPr/>
                <p14:nvPr/>
              </p14:nvContentPartPr>
              <p14:xfrm>
                <a:off x="11352180" y="3163035"/>
                <a:ext cx="111960" cy="8640"/>
              </p14:xfrm>
            </p:contentPart>
          </mc:Choice>
          <mc:Fallback xmlns="">
            <p:pic>
              <p:nvPicPr>
                <p:cNvPr id="136" name="Ink 135">
                  <a:extLst>
                    <a:ext uri="{FF2B5EF4-FFF2-40B4-BE49-F238E27FC236}">
                      <a16:creationId xmlns:a16="http://schemas.microsoft.com/office/drawing/2014/main" id="{E79A783D-07E4-BBAA-B39A-5F07AA79A84C}"/>
                    </a:ext>
                  </a:extLst>
                </p:cNvPr>
                <p:cNvPicPr/>
                <p:nvPr/>
              </p:nvPicPr>
              <p:blipFill>
                <a:blip r:embed="rId56"/>
                <a:stretch>
                  <a:fillRect/>
                </a:stretch>
              </p:blipFill>
              <p:spPr>
                <a:xfrm>
                  <a:off x="11346060" y="3156915"/>
                  <a:ext cx="12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7" name="Ink 136">
                  <a:extLst>
                    <a:ext uri="{FF2B5EF4-FFF2-40B4-BE49-F238E27FC236}">
                      <a16:creationId xmlns:a16="http://schemas.microsoft.com/office/drawing/2014/main" id="{C7CA3F2A-00CF-6AC9-E293-54A36619CEBC}"/>
                    </a:ext>
                  </a:extLst>
                </p14:cNvPr>
                <p14:cNvContentPartPr/>
                <p14:nvPr/>
              </p14:nvContentPartPr>
              <p14:xfrm>
                <a:off x="11477460" y="3162315"/>
                <a:ext cx="102600" cy="135720"/>
              </p14:xfrm>
            </p:contentPart>
          </mc:Choice>
          <mc:Fallback xmlns="">
            <p:pic>
              <p:nvPicPr>
                <p:cNvPr id="137" name="Ink 136">
                  <a:extLst>
                    <a:ext uri="{FF2B5EF4-FFF2-40B4-BE49-F238E27FC236}">
                      <a16:creationId xmlns:a16="http://schemas.microsoft.com/office/drawing/2014/main" id="{C7CA3F2A-00CF-6AC9-E293-54A36619CEBC}"/>
                    </a:ext>
                  </a:extLst>
                </p:cNvPr>
                <p:cNvPicPr/>
                <p:nvPr/>
              </p:nvPicPr>
              <p:blipFill>
                <a:blip r:embed="rId58"/>
                <a:stretch>
                  <a:fillRect/>
                </a:stretch>
              </p:blipFill>
              <p:spPr>
                <a:xfrm>
                  <a:off x="11471361" y="3156195"/>
                  <a:ext cx="114797"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8" name="Ink 137">
                  <a:extLst>
                    <a:ext uri="{FF2B5EF4-FFF2-40B4-BE49-F238E27FC236}">
                      <a16:creationId xmlns:a16="http://schemas.microsoft.com/office/drawing/2014/main" id="{6012CC3A-3A58-434C-FC08-5A132659A4A7}"/>
                    </a:ext>
                  </a:extLst>
                </p14:cNvPr>
                <p14:cNvContentPartPr/>
                <p14:nvPr/>
              </p14:nvContentPartPr>
              <p14:xfrm>
                <a:off x="11410860" y="3365715"/>
                <a:ext cx="360" cy="128880"/>
              </p14:xfrm>
            </p:contentPart>
          </mc:Choice>
          <mc:Fallback xmlns="">
            <p:pic>
              <p:nvPicPr>
                <p:cNvPr id="138" name="Ink 137">
                  <a:extLst>
                    <a:ext uri="{FF2B5EF4-FFF2-40B4-BE49-F238E27FC236}">
                      <a16:creationId xmlns:a16="http://schemas.microsoft.com/office/drawing/2014/main" id="{6012CC3A-3A58-434C-FC08-5A132659A4A7}"/>
                    </a:ext>
                  </a:extLst>
                </p:cNvPr>
                <p:cNvPicPr/>
                <p:nvPr/>
              </p:nvPicPr>
              <p:blipFill>
                <a:blip r:embed="rId60"/>
                <a:stretch>
                  <a:fillRect/>
                </a:stretch>
              </p:blipFill>
              <p:spPr>
                <a:xfrm>
                  <a:off x="11404740" y="3359595"/>
                  <a:ext cx="12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9" name="Ink 138">
                  <a:extLst>
                    <a:ext uri="{FF2B5EF4-FFF2-40B4-BE49-F238E27FC236}">
                      <a16:creationId xmlns:a16="http://schemas.microsoft.com/office/drawing/2014/main" id="{13F6DB67-9129-C85B-CAC9-931E0E181822}"/>
                    </a:ext>
                  </a:extLst>
                </p14:cNvPr>
                <p14:cNvContentPartPr/>
                <p14:nvPr/>
              </p14:nvContentPartPr>
              <p14:xfrm>
                <a:off x="11450100" y="3400635"/>
                <a:ext cx="145800" cy="75240"/>
              </p14:xfrm>
            </p:contentPart>
          </mc:Choice>
          <mc:Fallback xmlns="">
            <p:pic>
              <p:nvPicPr>
                <p:cNvPr id="139" name="Ink 138">
                  <a:extLst>
                    <a:ext uri="{FF2B5EF4-FFF2-40B4-BE49-F238E27FC236}">
                      <a16:creationId xmlns:a16="http://schemas.microsoft.com/office/drawing/2014/main" id="{13F6DB67-9129-C85B-CAC9-931E0E181822}"/>
                    </a:ext>
                  </a:extLst>
                </p:cNvPr>
                <p:cNvPicPr/>
                <p:nvPr/>
              </p:nvPicPr>
              <p:blipFill>
                <a:blip r:embed="rId62"/>
                <a:stretch>
                  <a:fillRect/>
                </a:stretch>
              </p:blipFill>
              <p:spPr>
                <a:xfrm>
                  <a:off x="11443980" y="3394515"/>
                  <a:ext cx="158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0" name="Ink 139">
                  <a:extLst>
                    <a:ext uri="{FF2B5EF4-FFF2-40B4-BE49-F238E27FC236}">
                      <a16:creationId xmlns:a16="http://schemas.microsoft.com/office/drawing/2014/main" id="{453FCCFF-65C8-99F3-3D2C-B6409E553BB7}"/>
                    </a:ext>
                  </a:extLst>
                </p14:cNvPr>
                <p14:cNvContentPartPr/>
                <p14:nvPr/>
              </p14:nvContentPartPr>
              <p14:xfrm>
                <a:off x="11610660" y="3438435"/>
                <a:ext cx="10080" cy="80280"/>
              </p14:xfrm>
            </p:contentPart>
          </mc:Choice>
          <mc:Fallback xmlns="">
            <p:pic>
              <p:nvPicPr>
                <p:cNvPr id="140" name="Ink 139">
                  <a:extLst>
                    <a:ext uri="{FF2B5EF4-FFF2-40B4-BE49-F238E27FC236}">
                      <a16:creationId xmlns:a16="http://schemas.microsoft.com/office/drawing/2014/main" id="{453FCCFF-65C8-99F3-3D2C-B6409E553BB7}"/>
                    </a:ext>
                  </a:extLst>
                </p:cNvPr>
                <p:cNvPicPr/>
                <p:nvPr/>
              </p:nvPicPr>
              <p:blipFill>
                <a:blip r:embed="rId64"/>
                <a:stretch>
                  <a:fillRect/>
                </a:stretch>
              </p:blipFill>
              <p:spPr>
                <a:xfrm>
                  <a:off x="11604313" y="3432315"/>
                  <a:ext cx="22773"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1" name="Ink 140">
                  <a:extLst>
                    <a:ext uri="{FF2B5EF4-FFF2-40B4-BE49-F238E27FC236}">
                      <a16:creationId xmlns:a16="http://schemas.microsoft.com/office/drawing/2014/main" id="{06E9C3C8-0945-935E-D383-9471B07562CA}"/>
                    </a:ext>
                  </a:extLst>
                </p14:cNvPr>
                <p14:cNvContentPartPr/>
                <p14:nvPr/>
              </p14:nvContentPartPr>
              <p14:xfrm>
                <a:off x="11629740" y="3370035"/>
                <a:ext cx="360" cy="2160"/>
              </p14:xfrm>
            </p:contentPart>
          </mc:Choice>
          <mc:Fallback xmlns="">
            <p:pic>
              <p:nvPicPr>
                <p:cNvPr id="141" name="Ink 140">
                  <a:extLst>
                    <a:ext uri="{FF2B5EF4-FFF2-40B4-BE49-F238E27FC236}">
                      <a16:creationId xmlns:a16="http://schemas.microsoft.com/office/drawing/2014/main" id="{06E9C3C8-0945-935E-D383-9471B07562CA}"/>
                    </a:ext>
                  </a:extLst>
                </p:cNvPr>
                <p:cNvPicPr/>
                <p:nvPr/>
              </p:nvPicPr>
              <p:blipFill>
                <a:blip r:embed="rId66"/>
                <a:stretch>
                  <a:fillRect/>
                </a:stretch>
              </p:blipFill>
              <p:spPr>
                <a:xfrm>
                  <a:off x="11623620" y="3363915"/>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2" name="Ink 141">
                  <a:extLst>
                    <a:ext uri="{FF2B5EF4-FFF2-40B4-BE49-F238E27FC236}">
                      <a16:creationId xmlns:a16="http://schemas.microsoft.com/office/drawing/2014/main" id="{C2FD9A94-EC5B-39AA-9D2D-1D7E71AD4E1F}"/>
                    </a:ext>
                  </a:extLst>
                </p14:cNvPr>
                <p14:cNvContentPartPr/>
                <p14:nvPr/>
              </p14:nvContentPartPr>
              <p14:xfrm>
                <a:off x="11676900" y="3333675"/>
                <a:ext cx="10440" cy="132120"/>
              </p14:xfrm>
            </p:contentPart>
          </mc:Choice>
          <mc:Fallback xmlns="">
            <p:pic>
              <p:nvPicPr>
                <p:cNvPr id="142" name="Ink 141">
                  <a:extLst>
                    <a:ext uri="{FF2B5EF4-FFF2-40B4-BE49-F238E27FC236}">
                      <a16:creationId xmlns:a16="http://schemas.microsoft.com/office/drawing/2014/main" id="{C2FD9A94-EC5B-39AA-9D2D-1D7E71AD4E1F}"/>
                    </a:ext>
                  </a:extLst>
                </p:cNvPr>
                <p:cNvPicPr/>
                <p:nvPr/>
              </p:nvPicPr>
              <p:blipFill>
                <a:blip r:embed="rId68"/>
                <a:stretch>
                  <a:fillRect/>
                </a:stretch>
              </p:blipFill>
              <p:spPr>
                <a:xfrm>
                  <a:off x="11670561" y="3327555"/>
                  <a:ext cx="23117"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3" name="Ink 142">
                  <a:extLst>
                    <a:ext uri="{FF2B5EF4-FFF2-40B4-BE49-F238E27FC236}">
                      <a16:creationId xmlns:a16="http://schemas.microsoft.com/office/drawing/2014/main" id="{459446BD-F2D0-2B57-9F16-9B14EC821FCD}"/>
                    </a:ext>
                  </a:extLst>
                </p14:cNvPr>
                <p14:cNvContentPartPr/>
                <p14:nvPr/>
              </p14:nvContentPartPr>
              <p14:xfrm>
                <a:off x="11705700" y="3343395"/>
                <a:ext cx="360" cy="128520"/>
              </p14:xfrm>
            </p:contentPart>
          </mc:Choice>
          <mc:Fallback xmlns="">
            <p:pic>
              <p:nvPicPr>
                <p:cNvPr id="143" name="Ink 142">
                  <a:extLst>
                    <a:ext uri="{FF2B5EF4-FFF2-40B4-BE49-F238E27FC236}">
                      <a16:creationId xmlns:a16="http://schemas.microsoft.com/office/drawing/2014/main" id="{459446BD-F2D0-2B57-9F16-9B14EC821FCD}"/>
                    </a:ext>
                  </a:extLst>
                </p:cNvPr>
                <p:cNvPicPr/>
                <p:nvPr/>
              </p:nvPicPr>
              <p:blipFill>
                <a:blip r:embed="rId60"/>
                <a:stretch>
                  <a:fillRect/>
                </a:stretch>
              </p:blipFill>
              <p:spPr>
                <a:xfrm>
                  <a:off x="11699580" y="3337275"/>
                  <a:ext cx="12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4" name="Ink 143">
                  <a:extLst>
                    <a:ext uri="{FF2B5EF4-FFF2-40B4-BE49-F238E27FC236}">
                      <a16:creationId xmlns:a16="http://schemas.microsoft.com/office/drawing/2014/main" id="{C95507F4-CD01-CA5A-85E1-EFB0C24E82F6}"/>
                    </a:ext>
                  </a:extLst>
                </p14:cNvPr>
                <p14:cNvContentPartPr/>
                <p14:nvPr/>
              </p14:nvContentPartPr>
              <p14:xfrm>
                <a:off x="11658180" y="3427995"/>
                <a:ext cx="213120" cy="156960"/>
              </p14:xfrm>
            </p:contentPart>
          </mc:Choice>
          <mc:Fallback xmlns="">
            <p:pic>
              <p:nvPicPr>
                <p:cNvPr id="144" name="Ink 143">
                  <a:extLst>
                    <a:ext uri="{FF2B5EF4-FFF2-40B4-BE49-F238E27FC236}">
                      <a16:creationId xmlns:a16="http://schemas.microsoft.com/office/drawing/2014/main" id="{C95507F4-CD01-CA5A-85E1-EFB0C24E82F6}"/>
                    </a:ext>
                  </a:extLst>
                </p:cNvPr>
                <p:cNvPicPr/>
                <p:nvPr/>
              </p:nvPicPr>
              <p:blipFill>
                <a:blip r:embed="rId71"/>
                <a:stretch>
                  <a:fillRect/>
                </a:stretch>
              </p:blipFill>
              <p:spPr>
                <a:xfrm>
                  <a:off x="11652060" y="3421875"/>
                  <a:ext cx="22536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146" name="Ink 145">
                <a:extLst>
                  <a:ext uri="{FF2B5EF4-FFF2-40B4-BE49-F238E27FC236}">
                    <a16:creationId xmlns:a16="http://schemas.microsoft.com/office/drawing/2014/main" id="{4A5C26D5-2DC8-EA37-20AD-FB0C431D15FE}"/>
                  </a:ext>
                </a:extLst>
              </p14:cNvPr>
              <p14:cNvContentPartPr/>
              <p14:nvPr/>
            </p14:nvContentPartPr>
            <p14:xfrm>
              <a:off x="9273410" y="2846970"/>
              <a:ext cx="394560" cy="658080"/>
            </p14:xfrm>
          </p:contentPart>
        </mc:Choice>
        <mc:Fallback xmlns="">
          <p:pic>
            <p:nvPicPr>
              <p:cNvPr id="146" name="Ink 145">
                <a:extLst>
                  <a:ext uri="{FF2B5EF4-FFF2-40B4-BE49-F238E27FC236}">
                    <a16:creationId xmlns:a16="http://schemas.microsoft.com/office/drawing/2014/main" id="{4A5C26D5-2DC8-EA37-20AD-FB0C431D15FE}"/>
                  </a:ext>
                </a:extLst>
              </p:cNvPr>
              <p:cNvPicPr/>
              <p:nvPr/>
            </p:nvPicPr>
            <p:blipFill>
              <a:blip r:embed="rId73"/>
              <a:stretch>
                <a:fillRect/>
              </a:stretch>
            </p:blipFill>
            <p:spPr>
              <a:xfrm>
                <a:off x="9267284" y="2840850"/>
                <a:ext cx="406811" cy="670320"/>
              </a:xfrm>
              <a:prstGeom prst="rect">
                <a:avLst/>
              </a:prstGeom>
            </p:spPr>
          </p:pic>
        </mc:Fallback>
      </mc:AlternateContent>
      <p:grpSp>
        <p:nvGrpSpPr>
          <p:cNvPr id="158" name="Group 157">
            <a:extLst>
              <a:ext uri="{FF2B5EF4-FFF2-40B4-BE49-F238E27FC236}">
                <a16:creationId xmlns:a16="http://schemas.microsoft.com/office/drawing/2014/main" id="{76F86F08-2B50-65CC-EDDE-B66A0E4254F7}"/>
              </a:ext>
            </a:extLst>
          </p:cNvPr>
          <p:cNvGrpSpPr/>
          <p:nvPr/>
        </p:nvGrpSpPr>
        <p:grpSpPr>
          <a:xfrm>
            <a:off x="9399410" y="2400210"/>
            <a:ext cx="653040" cy="352800"/>
            <a:chOff x="9584220" y="2066835"/>
            <a:chExt cx="653040" cy="352800"/>
          </a:xfrm>
        </p:grpSpPr>
        <mc:AlternateContent xmlns:mc="http://schemas.openxmlformats.org/markup-compatibility/2006" xmlns:p14="http://schemas.microsoft.com/office/powerpoint/2010/main">
          <mc:Choice Requires="p14">
            <p:contentPart p14:bwMode="auto" r:id="rId74">
              <p14:nvContentPartPr>
                <p14:cNvPr id="148" name="Ink 147">
                  <a:extLst>
                    <a:ext uri="{FF2B5EF4-FFF2-40B4-BE49-F238E27FC236}">
                      <a16:creationId xmlns:a16="http://schemas.microsoft.com/office/drawing/2014/main" id="{66AF9F02-C55A-2B6B-A350-058D54468786}"/>
                    </a:ext>
                  </a:extLst>
                </p14:cNvPr>
                <p14:cNvContentPartPr/>
                <p14:nvPr/>
              </p14:nvContentPartPr>
              <p14:xfrm>
                <a:off x="9584220" y="2111475"/>
                <a:ext cx="65880" cy="96120"/>
              </p14:xfrm>
            </p:contentPart>
          </mc:Choice>
          <mc:Fallback xmlns="">
            <p:pic>
              <p:nvPicPr>
                <p:cNvPr id="148" name="Ink 147">
                  <a:extLst>
                    <a:ext uri="{FF2B5EF4-FFF2-40B4-BE49-F238E27FC236}">
                      <a16:creationId xmlns:a16="http://schemas.microsoft.com/office/drawing/2014/main" id="{66AF9F02-C55A-2B6B-A350-058D54468786}"/>
                    </a:ext>
                  </a:extLst>
                </p:cNvPr>
                <p:cNvPicPr/>
                <p:nvPr/>
              </p:nvPicPr>
              <p:blipFill>
                <a:blip r:embed="rId75"/>
                <a:stretch>
                  <a:fillRect/>
                </a:stretch>
              </p:blipFill>
              <p:spPr>
                <a:xfrm>
                  <a:off x="9578100" y="2105378"/>
                  <a:ext cx="78120" cy="10831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9" name="Ink 148">
                  <a:extLst>
                    <a:ext uri="{FF2B5EF4-FFF2-40B4-BE49-F238E27FC236}">
                      <a16:creationId xmlns:a16="http://schemas.microsoft.com/office/drawing/2014/main" id="{598226D9-C915-71A4-F948-D02D37529D91}"/>
                    </a:ext>
                  </a:extLst>
                </p14:cNvPr>
                <p14:cNvContentPartPr/>
                <p14:nvPr/>
              </p14:nvContentPartPr>
              <p14:xfrm>
                <a:off x="9705540" y="2066835"/>
                <a:ext cx="75240" cy="165240"/>
              </p14:xfrm>
            </p:contentPart>
          </mc:Choice>
          <mc:Fallback xmlns="">
            <p:pic>
              <p:nvPicPr>
                <p:cNvPr id="149" name="Ink 148">
                  <a:extLst>
                    <a:ext uri="{FF2B5EF4-FFF2-40B4-BE49-F238E27FC236}">
                      <a16:creationId xmlns:a16="http://schemas.microsoft.com/office/drawing/2014/main" id="{598226D9-C915-71A4-F948-D02D37529D91}"/>
                    </a:ext>
                  </a:extLst>
                </p:cNvPr>
                <p:cNvPicPr/>
                <p:nvPr/>
              </p:nvPicPr>
              <p:blipFill>
                <a:blip r:embed="rId77"/>
                <a:stretch>
                  <a:fillRect/>
                </a:stretch>
              </p:blipFill>
              <p:spPr>
                <a:xfrm>
                  <a:off x="9699420" y="2060715"/>
                  <a:ext cx="87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4" name="Ink 153">
                  <a:extLst>
                    <a:ext uri="{FF2B5EF4-FFF2-40B4-BE49-F238E27FC236}">
                      <a16:creationId xmlns:a16="http://schemas.microsoft.com/office/drawing/2014/main" id="{B10BAD8C-DD0E-B285-2443-F29B3959342E}"/>
                    </a:ext>
                  </a:extLst>
                </p14:cNvPr>
                <p14:cNvContentPartPr/>
                <p14:nvPr/>
              </p14:nvContentPartPr>
              <p14:xfrm>
                <a:off x="9849540" y="2229555"/>
                <a:ext cx="34560" cy="190080"/>
              </p14:xfrm>
            </p:contentPart>
          </mc:Choice>
          <mc:Fallback xmlns="">
            <p:pic>
              <p:nvPicPr>
                <p:cNvPr id="154" name="Ink 153">
                  <a:extLst>
                    <a:ext uri="{FF2B5EF4-FFF2-40B4-BE49-F238E27FC236}">
                      <a16:creationId xmlns:a16="http://schemas.microsoft.com/office/drawing/2014/main" id="{B10BAD8C-DD0E-B285-2443-F29B3959342E}"/>
                    </a:ext>
                  </a:extLst>
                </p:cNvPr>
                <p:cNvPicPr/>
                <p:nvPr/>
              </p:nvPicPr>
              <p:blipFill>
                <a:blip r:embed="rId79"/>
                <a:stretch>
                  <a:fillRect/>
                </a:stretch>
              </p:blipFill>
              <p:spPr>
                <a:xfrm>
                  <a:off x="9843420" y="2223435"/>
                  <a:ext cx="46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5" name="Ink 154">
                  <a:extLst>
                    <a:ext uri="{FF2B5EF4-FFF2-40B4-BE49-F238E27FC236}">
                      <a16:creationId xmlns:a16="http://schemas.microsoft.com/office/drawing/2014/main" id="{44A46211-8420-D516-F8D8-51065A2E5F61}"/>
                    </a:ext>
                  </a:extLst>
                </p14:cNvPr>
                <p14:cNvContentPartPr/>
                <p14:nvPr/>
              </p14:nvContentPartPr>
              <p14:xfrm>
                <a:off x="9829740" y="2283195"/>
                <a:ext cx="294120" cy="85680"/>
              </p14:xfrm>
            </p:contentPart>
          </mc:Choice>
          <mc:Fallback xmlns="">
            <p:pic>
              <p:nvPicPr>
                <p:cNvPr id="155" name="Ink 154">
                  <a:extLst>
                    <a:ext uri="{FF2B5EF4-FFF2-40B4-BE49-F238E27FC236}">
                      <a16:creationId xmlns:a16="http://schemas.microsoft.com/office/drawing/2014/main" id="{44A46211-8420-D516-F8D8-51065A2E5F61}"/>
                    </a:ext>
                  </a:extLst>
                </p:cNvPr>
                <p:cNvPicPr/>
                <p:nvPr/>
              </p:nvPicPr>
              <p:blipFill>
                <a:blip r:embed="rId81"/>
                <a:stretch>
                  <a:fillRect/>
                </a:stretch>
              </p:blipFill>
              <p:spPr>
                <a:xfrm>
                  <a:off x="9823620" y="2277075"/>
                  <a:ext cx="306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7" name="Ink 156">
                  <a:extLst>
                    <a:ext uri="{FF2B5EF4-FFF2-40B4-BE49-F238E27FC236}">
                      <a16:creationId xmlns:a16="http://schemas.microsoft.com/office/drawing/2014/main" id="{7C90D86B-302E-1A8D-DA76-1C422349804D}"/>
                    </a:ext>
                  </a:extLst>
                </p14:cNvPr>
                <p14:cNvContentPartPr/>
                <p14:nvPr/>
              </p14:nvContentPartPr>
              <p14:xfrm>
                <a:off x="10157700" y="2218395"/>
                <a:ext cx="79560" cy="180360"/>
              </p14:xfrm>
            </p:contentPart>
          </mc:Choice>
          <mc:Fallback xmlns="">
            <p:pic>
              <p:nvPicPr>
                <p:cNvPr id="157" name="Ink 156">
                  <a:extLst>
                    <a:ext uri="{FF2B5EF4-FFF2-40B4-BE49-F238E27FC236}">
                      <a16:creationId xmlns:a16="http://schemas.microsoft.com/office/drawing/2014/main" id="{7C90D86B-302E-1A8D-DA76-1C422349804D}"/>
                    </a:ext>
                  </a:extLst>
                </p:cNvPr>
                <p:cNvPicPr/>
                <p:nvPr/>
              </p:nvPicPr>
              <p:blipFill>
                <a:blip r:embed="rId83"/>
                <a:stretch>
                  <a:fillRect/>
                </a:stretch>
              </p:blipFill>
              <p:spPr>
                <a:xfrm>
                  <a:off x="10151580" y="2212275"/>
                  <a:ext cx="91800" cy="192600"/>
                </a:xfrm>
                <a:prstGeom prst="rect">
                  <a:avLst/>
                </a:prstGeom>
              </p:spPr>
            </p:pic>
          </mc:Fallback>
        </mc:AlternateContent>
      </p:grpSp>
      <p:grpSp>
        <p:nvGrpSpPr>
          <p:cNvPr id="168" name="Group 167">
            <a:extLst>
              <a:ext uri="{FF2B5EF4-FFF2-40B4-BE49-F238E27FC236}">
                <a16:creationId xmlns:a16="http://schemas.microsoft.com/office/drawing/2014/main" id="{03D974DF-DDCC-A06A-E0D6-64D21ED1C1C5}"/>
              </a:ext>
            </a:extLst>
          </p:cNvPr>
          <p:cNvGrpSpPr/>
          <p:nvPr/>
        </p:nvGrpSpPr>
        <p:grpSpPr>
          <a:xfrm>
            <a:off x="8606690" y="4085730"/>
            <a:ext cx="371160" cy="93240"/>
            <a:chOff x="8791500" y="3752355"/>
            <a:chExt cx="371160" cy="93240"/>
          </a:xfrm>
        </p:grpSpPr>
        <mc:AlternateContent xmlns:mc="http://schemas.openxmlformats.org/markup-compatibility/2006" xmlns:p14="http://schemas.microsoft.com/office/powerpoint/2010/main">
          <mc:Choice Requires="p14">
            <p:contentPart p14:bwMode="auto" r:id="rId84">
              <p14:nvContentPartPr>
                <p14:cNvPr id="166" name="Ink 165">
                  <a:extLst>
                    <a:ext uri="{FF2B5EF4-FFF2-40B4-BE49-F238E27FC236}">
                      <a16:creationId xmlns:a16="http://schemas.microsoft.com/office/drawing/2014/main" id="{F45F7FA4-7416-2149-9876-D93AA7B730D2}"/>
                    </a:ext>
                  </a:extLst>
                </p14:cNvPr>
                <p14:cNvContentPartPr/>
                <p14:nvPr/>
              </p14:nvContentPartPr>
              <p14:xfrm>
                <a:off x="8791500" y="3789075"/>
                <a:ext cx="143640" cy="56520"/>
              </p14:xfrm>
            </p:contentPart>
          </mc:Choice>
          <mc:Fallback xmlns="">
            <p:pic>
              <p:nvPicPr>
                <p:cNvPr id="166" name="Ink 165">
                  <a:extLst>
                    <a:ext uri="{FF2B5EF4-FFF2-40B4-BE49-F238E27FC236}">
                      <a16:creationId xmlns:a16="http://schemas.microsoft.com/office/drawing/2014/main" id="{F45F7FA4-7416-2149-9876-D93AA7B730D2}"/>
                    </a:ext>
                  </a:extLst>
                </p:cNvPr>
                <p:cNvPicPr/>
                <p:nvPr/>
              </p:nvPicPr>
              <p:blipFill>
                <a:blip r:embed="rId85"/>
                <a:stretch>
                  <a:fillRect/>
                </a:stretch>
              </p:blipFill>
              <p:spPr>
                <a:xfrm>
                  <a:off x="8773500" y="3770960"/>
                  <a:ext cx="179280" cy="92388"/>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7" name="Ink 166">
                  <a:extLst>
                    <a:ext uri="{FF2B5EF4-FFF2-40B4-BE49-F238E27FC236}">
                      <a16:creationId xmlns:a16="http://schemas.microsoft.com/office/drawing/2014/main" id="{699A4623-05D8-79B0-B4D2-2141926375E2}"/>
                    </a:ext>
                  </a:extLst>
                </p14:cNvPr>
                <p14:cNvContentPartPr/>
                <p14:nvPr/>
              </p14:nvContentPartPr>
              <p14:xfrm>
                <a:off x="9058260" y="3752355"/>
                <a:ext cx="104400" cy="68760"/>
              </p14:xfrm>
            </p:contentPart>
          </mc:Choice>
          <mc:Fallback xmlns="">
            <p:pic>
              <p:nvPicPr>
                <p:cNvPr id="167" name="Ink 166">
                  <a:extLst>
                    <a:ext uri="{FF2B5EF4-FFF2-40B4-BE49-F238E27FC236}">
                      <a16:creationId xmlns:a16="http://schemas.microsoft.com/office/drawing/2014/main" id="{699A4623-05D8-79B0-B4D2-2141926375E2}"/>
                    </a:ext>
                  </a:extLst>
                </p:cNvPr>
                <p:cNvPicPr/>
                <p:nvPr/>
              </p:nvPicPr>
              <p:blipFill>
                <a:blip r:embed="rId87"/>
                <a:stretch>
                  <a:fillRect/>
                </a:stretch>
              </p:blipFill>
              <p:spPr>
                <a:xfrm>
                  <a:off x="9040260" y="3734355"/>
                  <a:ext cx="140040" cy="104400"/>
                </a:xfrm>
                <a:prstGeom prst="rect">
                  <a:avLst/>
                </a:prstGeom>
              </p:spPr>
            </p:pic>
          </mc:Fallback>
        </mc:AlternateContent>
      </p:grpSp>
    </p:spTree>
    <p:extLst>
      <p:ext uri="{BB962C8B-B14F-4D97-AF65-F5344CB8AC3E}">
        <p14:creationId xmlns:p14="http://schemas.microsoft.com/office/powerpoint/2010/main" val="162211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D5527A66-6BFC-E2F5-2BAD-D749D4E7484A}"/>
                  </a:ext>
                </a:extLst>
              </p14:cNvPr>
              <p14:cNvContentPartPr/>
              <p14:nvPr/>
            </p14:nvContentPartPr>
            <p14:xfrm>
              <a:off x="5706628" y="4742297"/>
              <a:ext cx="175320" cy="281520"/>
            </p14:xfrm>
          </p:contentPart>
        </mc:Choice>
        <mc:Fallback xmlns="">
          <p:pic>
            <p:nvPicPr>
              <p:cNvPr id="19" name="Ink 18">
                <a:extLst>
                  <a:ext uri="{FF2B5EF4-FFF2-40B4-BE49-F238E27FC236}">
                    <a16:creationId xmlns:a16="http://schemas.microsoft.com/office/drawing/2014/main" id="{D5527A66-6BFC-E2F5-2BAD-D749D4E7484A}"/>
                  </a:ext>
                </a:extLst>
              </p:cNvPr>
              <p:cNvPicPr/>
              <p:nvPr/>
            </p:nvPicPr>
            <p:blipFill>
              <a:blip r:embed="rId7"/>
              <a:stretch>
                <a:fillRect/>
              </a:stretch>
            </p:blipFill>
            <p:spPr>
              <a:xfrm>
                <a:off x="5688988" y="4724657"/>
                <a:ext cx="210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1472BC52-262C-4A37-9B4D-2A67A9E7817C}"/>
                  </a:ext>
                </a:extLst>
              </p14:cNvPr>
              <p14:cNvContentPartPr/>
              <p14:nvPr/>
            </p14:nvContentPartPr>
            <p14:xfrm>
              <a:off x="5934868" y="4834817"/>
              <a:ext cx="118440" cy="191520"/>
            </p14:xfrm>
          </p:contentPart>
        </mc:Choice>
        <mc:Fallback xmlns="">
          <p:pic>
            <p:nvPicPr>
              <p:cNvPr id="22" name="Ink 21">
                <a:extLst>
                  <a:ext uri="{FF2B5EF4-FFF2-40B4-BE49-F238E27FC236}">
                    <a16:creationId xmlns:a16="http://schemas.microsoft.com/office/drawing/2014/main" id="{1472BC52-262C-4A37-9B4D-2A67A9E7817C}"/>
                  </a:ext>
                </a:extLst>
              </p:cNvPr>
              <p:cNvPicPr/>
              <p:nvPr/>
            </p:nvPicPr>
            <p:blipFill>
              <a:blip r:embed="rId9"/>
              <a:stretch>
                <a:fillRect/>
              </a:stretch>
            </p:blipFill>
            <p:spPr>
              <a:xfrm>
                <a:off x="5917228" y="4817177"/>
                <a:ext cx="154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4EBAC0E6-0969-B1E8-37A3-174CC018C2FE}"/>
                  </a:ext>
                </a:extLst>
              </p14:cNvPr>
              <p14:cNvContentPartPr/>
              <p14:nvPr/>
            </p14:nvContentPartPr>
            <p14:xfrm>
              <a:off x="5719228" y="5391737"/>
              <a:ext cx="171000" cy="284400"/>
            </p14:xfrm>
          </p:contentPart>
        </mc:Choice>
        <mc:Fallback xmlns="">
          <p:pic>
            <p:nvPicPr>
              <p:cNvPr id="29" name="Ink 28">
                <a:extLst>
                  <a:ext uri="{FF2B5EF4-FFF2-40B4-BE49-F238E27FC236}">
                    <a16:creationId xmlns:a16="http://schemas.microsoft.com/office/drawing/2014/main" id="{4EBAC0E6-0969-B1E8-37A3-174CC018C2FE}"/>
                  </a:ext>
                </a:extLst>
              </p:cNvPr>
              <p:cNvPicPr/>
              <p:nvPr/>
            </p:nvPicPr>
            <p:blipFill>
              <a:blip r:embed="rId11"/>
              <a:stretch>
                <a:fillRect/>
              </a:stretch>
            </p:blipFill>
            <p:spPr>
              <a:xfrm>
                <a:off x="5701588" y="5374097"/>
                <a:ext cx="2066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B13F888E-E825-5D8B-EE18-460F6E9AE5D1}"/>
                  </a:ext>
                </a:extLst>
              </p14:cNvPr>
              <p14:cNvContentPartPr/>
              <p14:nvPr/>
            </p14:nvContentPartPr>
            <p14:xfrm>
              <a:off x="6086428" y="5404697"/>
              <a:ext cx="165960" cy="182160"/>
            </p14:xfrm>
          </p:contentPart>
        </mc:Choice>
        <mc:Fallback xmlns="">
          <p:pic>
            <p:nvPicPr>
              <p:cNvPr id="30" name="Ink 29">
                <a:extLst>
                  <a:ext uri="{FF2B5EF4-FFF2-40B4-BE49-F238E27FC236}">
                    <a16:creationId xmlns:a16="http://schemas.microsoft.com/office/drawing/2014/main" id="{B13F888E-E825-5D8B-EE18-460F6E9AE5D1}"/>
                  </a:ext>
                </a:extLst>
              </p:cNvPr>
              <p:cNvPicPr/>
              <p:nvPr/>
            </p:nvPicPr>
            <p:blipFill>
              <a:blip r:embed="rId13"/>
              <a:stretch>
                <a:fillRect/>
              </a:stretch>
            </p:blipFill>
            <p:spPr>
              <a:xfrm>
                <a:off x="6068788" y="5387057"/>
                <a:ext cx="201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77CF0461-4AA2-EAFF-AC6E-F06FC50A6F7C}"/>
                  </a:ext>
                </a:extLst>
              </p14:cNvPr>
              <p14:cNvContentPartPr/>
              <p14:nvPr/>
            </p14:nvContentPartPr>
            <p14:xfrm>
              <a:off x="4240348" y="4684697"/>
              <a:ext cx="1177560" cy="1187640"/>
            </p14:xfrm>
          </p:contentPart>
        </mc:Choice>
        <mc:Fallback xmlns="">
          <p:pic>
            <p:nvPicPr>
              <p:cNvPr id="33" name="Ink 32">
                <a:extLst>
                  <a:ext uri="{FF2B5EF4-FFF2-40B4-BE49-F238E27FC236}">
                    <a16:creationId xmlns:a16="http://schemas.microsoft.com/office/drawing/2014/main" id="{77CF0461-4AA2-EAFF-AC6E-F06FC50A6F7C}"/>
                  </a:ext>
                </a:extLst>
              </p:cNvPr>
              <p:cNvPicPr/>
              <p:nvPr/>
            </p:nvPicPr>
            <p:blipFill>
              <a:blip r:embed="rId15"/>
              <a:stretch>
                <a:fillRect/>
              </a:stretch>
            </p:blipFill>
            <p:spPr>
              <a:xfrm>
                <a:off x="4222708" y="4667057"/>
                <a:ext cx="121320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98B3D1CA-3171-9BFA-5E91-384F2C149A57}"/>
                  </a:ext>
                </a:extLst>
              </p14:cNvPr>
              <p14:cNvContentPartPr/>
              <p14:nvPr/>
            </p14:nvContentPartPr>
            <p14:xfrm>
              <a:off x="6037108" y="4007897"/>
              <a:ext cx="11520" cy="12240"/>
            </p14:xfrm>
          </p:contentPart>
        </mc:Choice>
        <mc:Fallback xmlns="">
          <p:pic>
            <p:nvPicPr>
              <p:cNvPr id="8" name="Ink 7">
                <a:extLst>
                  <a:ext uri="{FF2B5EF4-FFF2-40B4-BE49-F238E27FC236}">
                    <a16:creationId xmlns:a16="http://schemas.microsoft.com/office/drawing/2014/main" id="{98B3D1CA-3171-9BFA-5E91-384F2C149A57}"/>
                  </a:ext>
                </a:extLst>
              </p:cNvPr>
              <p:cNvPicPr/>
              <p:nvPr/>
            </p:nvPicPr>
            <p:blipFill>
              <a:blip r:embed="rId17"/>
              <a:stretch>
                <a:fillRect/>
              </a:stretch>
            </p:blipFill>
            <p:spPr>
              <a:xfrm>
                <a:off x="6019468" y="3990257"/>
                <a:ext cx="47160" cy="47880"/>
              </a:xfrm>
              <a:prstGeom prst="rect">
                <a:avLst/>
              </a:prstGeom>
            </p:spPr>
          </p:pic>
        </mc:Fallback>
      </mc:AlternateContent>
      <p:grpSp>
        <p:nvGrpSpPr>
          <p:cNvPr id="40" name="Group 39">
            <a:extLst>
              <a:ext uri="{FF2B5EF4-FFF2-40B4-BE49-F238E27FC236}">
                <a16:creationId xmlns:a16="http://schemas.microsoft.com/office/drawing/2014/main" id="{DE589C2C-041B-E6A3-F8B9-2DAFBDF6A819}"/>
              </a:ext>
            </a:extLst>
          </p:cNvPr>
          <p:cNvGrpSpPr/>
          <p:nvPr/>
        </p:nvGrpSpPr>
        <p:grpSpPr>
          <a:xfrm>
            <a:off x="5307748" y="4165577"/>
            <a:ext cx="1131840" cy="1020240"/>
            <a:chOff x="4973920" y="2685120"/>
            <a:chExt cx="1131840" cy="1020240"/>
          </a:xfrm>
        </p:grpSpPr>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69703BD1-2F5D-959D-5175-3A3641B22288}"/>
                    </a:ext>
                  </a:extLst>
                </p14:cNvPr>
                <p14:cNvContentPartPr/>
                <p14:nvPr/>
              </p14:nvContentPartPr>
              <p14:xfrm>
                <a:off x="5181640" y="2685120"/>
                <a:ext cx="315720" cy="579240"/>
              </p14:xfrm>
            </p:contentPart>
          </mc:Choice>
          <mc:Fallback xmlns="">
            <p:pic>
              <p:nvPicPr>
                <p:cNvPr id="4" name="Ink 3">
                  <a:extLst>
                    <a:ext uri="{FF2B5EF4-FFF2-40B4-BE49-F238E27FC236}">
                      <a16:creationId xmlns:a16="http://schemas.microsoft.com/office/drawing/2014/main" id="{69703BD1-2F5D-959D-5175-3A3641B22288}"/>
                    </a:ext>
                  </a:extLst>
                </p:cNvPr>
                <p:cNvPicPr/>
                <p:nvPr/>
              </p:nvPicPr>
              <p:blipFill>
                <a:blip r:embed="rId19"/>
                <a:stretch>
                  <a:fillRect/>
                </a:stretch>
              </p:blipFill>
              <p:spPr>
                <a:xfrm>
                  <a:off x="5164000" y="2667480"/>
                  <a:ext cx="35136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6E935392-DC7D-7937-8907-266F627C3F06}"/>
                    </a:ext>
                  </a:extLst>
                </p14:cNvPr>
                <p14:cNvContentPartPr/>
                <p14:nvPr/>
              </p14:nvContentPartPr>
              <p14:xfrm>
                <a:off x="5219800" y="2997600"/>
                <a:ext cx="166680" cy="63000"/>
              </p14:xfrm>
            </p:contentPart>
          </mc:Choice>
          <mc:Fallback xmlns="">
            <p:pic>
              <p:nvPicPr>
                <p:cNvPr id="5" name="Ink 4">
                  <a:extLst>
                    <a:ext uri="{FF2B5EF4-FFF2-40B4-BE49-F238E27FC236}">
                      <a16:creationId xmlns:a16="http://schemas.microsoft.com/office/drawing/2014/main" id="{6E935392-DC7D-7937-8907-266F627C3F06}"/>
                    </a:ext>
                  </a:extLst>
                </p:cNvPr>
                <p:cNvPicPr/>
                <p:nvPr/>
              </p:nvPicPr>
              <p:blipFill>
                <a:blip r:embed="rId21"/>
                <a:stretch>
                  <a:fillRect/>
                </a:stretch>
              </p:blipFill>
              <p:spPr>
                <a:xfrm>
                  <a:off x="5202160" y="2979600"/>
                  <a:ext cx="202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Ink 5">
                  <a:extLst>
                    <a:ext uri="{FF2B5EF4-FFF2-40B4-BE49-F238E27FC236}">
                      <a16:creationId xmlns:a16="http://schemas.microsoft.com/office/drawing/2014/main" id="{C4976D1F-0641-8D4A-817A-DFEB0DE9565D}"/>
                    </a:ext>
                  </a:extLst>
                </p14:cNvPr>
                <p14:cNvContentPartPr/>
                <p14:nvPr/>
              </p14:nvContentPartPr>
              <p14:xfrm>
                <a:off x="5587720" y="2757480"/>
                <a:ext cx="285120" cy="379440"/>
              </p14:xfrm>
            </p:contentPart>
          </mc:Choice>
          <mc:Fallback xmlns="">
            <p:pic>
              <p:nvPicPr>
                <p:cNvPr id="6" name="Ink 5">
                  <a:extLst>
                    <a:ext uri="{FF2B5EF4-FFF2-40B4-BE49-F238E27FC236}">
                      <a16:creationId xmlns:a16="http://schemas.microsoft.com/office/drawing/2014/main" id="{C4976D1F-0641-8D4A-817A-DFEB0DE9565D}"/>
                    </a:ext>
                  </a:extLst>
                </p:cNvPr>
                <p:cNvPicPr/>
                <p:nvPr/>
              </p:nvPicPr>
              <p:blipFill>
                <a:blip r:embed="rId23"/>
                <a:stretch>
                  <a:fillRect/>
                </a:stretch>
              </p:blipFill>
              <p:spPr>
                <a:xfrm>
                  <a:off x="5570080" y="2739480"/>
                  <a:ext cx="320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Ink 9">
                  <a:extLst>
                    <a:ext uri="{FF2B5EF4-FFF2-40B4-BE49-F238E27FC236}">
                      <a16:creationId xmlns:a16="http://schemas.microsoft.com/office/drawing/2014/main" id="{37195D3C-9B4A-2461-FD8D-185576D2A77A}"/>
                    </a:ext>
                  </a:extLst>
                </p14:cNvPr>
                <p14:cNvContentPartPr/>
                <p14:nvPr/>
              </p14:nvContentPartPr>
              <p14:xfrm>
                <a:off x="4973920" y="3479280"/>
                <a:ext cx="241200" cy="360"/>
              </p14:xfrm>
            </p:contentPart>
          </mc:Choice>
          <mc:Fallback xmlns="">
            <p:pic>
              <p:nvPicPr>
                <p:cNvPr id="10" name="Ink 9">
                  <a:extLst>
                    <a:ext uri="{FF2B5EF4-FFF2-40B4-BE49-F238E27FC236}">
                      <a16:creationId xmlns:a16="http://schemas.microsoft.com/office/drawing/2014/main" id="{37195D3C-9B4A-2461-FD8D-185576D2A77A}"/>
                    </a:ext>
                  </a:extLst>
                </p:cNvPr>
                <p:cNvPicPr/>
                <p:nvPr/>
              </p:nvPicPr>
              <p:blipFill>
                <a:blip r:embed="rId25"/>
                <a:stretch>
                  <a:fillRect/>
                </a:stretch>
              </p:blipFill>
              <p:spPr>
                <a:xfrm>
                  <a:off x="4955920" y="3461640"/>
                  <a:ext cx="276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a:extLst>
                    <a:ext uri="{FF2B5EF4-FFF2-40B4-BE49-F238E27FC236}">
                      <a16:creationId xmlns:a16="http://schemas.microsoft.com/office/drawing/2014/main" id="{C8D725CE-A982-A1F5-2C6B-74EDEB402DDD}"/>
                    </a:ext>
                  </a:extLst>
                </p14:cNvPr>
                <p14:cNvContentPartPr/>
                <p14:nvPr/>
              </p14:nvContentPartPr>
              <p14:xfrm>
                <a:off x="4986520" y="3581520"/>
                <a:ext cx="169560" cy="123840"/>
              </p14:xfrm>
            </p:contentPart>
          </mc:Choice>
          <mc:Fallback xmlns="">
            <p:pic>
              <p:nvPicPr>
                <p:cNvPr id="11" name="Ink 10">
                  <a:extLst>
                    <a:ext uri="{FF2B5EF4-FFF2-40B4-BE49-F238E27FC236}">
                      <a16:creationId xmlns:a16="http://schemas.microsoft.com/office/drawing/2014/main" id="{C8D725CE-A982-A1F5-2C6B-74EDEB402DDD}"/>
                    </a:ext>
                  </a:extLst>
                </p:cNvPr>
                <p:cNvPicPr/>
                <p:nvPr/>
              </p:nvPicPr>
              <p:blipFill>
                <a:blip r:embed="rId27"/>
                <a:stretch>
                  <a:fillRect/>
                </a:stretch>
              </p:blipFill>
              <p:spPr>
                <a:xfrm>
                  <a:off x="4968880" y="3563880"/>
                  <a:ext cx="205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Ink 11">
                  <a:extLst>
                    <a:ext uri="{FF2B5EF4-FFF2-40B4-BE49-F238E27FC236}">
                      <a16:creationId xmlns:a16="http://schemas.microsoft.com/office/drawing/2014/main" id="{B4CCAB08-2D21-A831-A7DA-FCB916F16C2D}"/>
                    </a:ext>
                  </a:extLst>
                </p14:cNvPr>
                <p14:cNvContentPartPr/>
                <p14:nvPr/>
              </p14:nvContentPartPr>
              <p14:xfrm>
                <a:off x="5864200" y="3338520"/>
                <a:ext cx="199440" cy="27360"/>
              </p14:xfrm>
            </p:contentPart>
          </mc:Choice>
          <mc:Fallback xmlns="">
            <p:pic>
              <p:nvPicPr>
                <p:cNvPr id="12" name="Ink 11">
                  <a:extLst>
                    <a:ext uri="{FF2B5EF4-FFF2-40B4-BE49-F238E27FC236}">
                      <a16:creationId xmlns:a16="http://schemas.microsoft.com/office/drawing/2014/main" id="{B4CCAB08-2D21-A831-A7DA-FCB916F16C2D}"/>
                    </a:ext>
                  </a:extLst>
                </p:cNvPr>
                <p:cNvPicPr/>
                <p:nvPr/>
              </p:nvPicPr>
              <p:blipFill>
                <a:blip r:embed="rId29"/>
                <a:stretch>
                  <a:fillRect/>
                </a:stretch>
              </p:blipFill>
              <p:spPr>
                <a:xfrm>
                  <a:off x="5846560" y="3320520"/>
                  <a:ext cx="235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Ink 12">
                  <a:extLst>
                    <a:ext uri="{FF2B5EF4-FFF2-40B4-BE49-F238E27FC236}">
                      <a16:creationId xmlns:a16="http://schemas.microsoft.com/office/drawing/2014/main" id="{9DFC2ED6-7B49-FB97-6021-7D9FCCE2DE94}"/>
                    </a:ext>
                  </a:extLst>
                </p14:cNvPr>
                <p14:cNvContentPartPr/>
                <p14:nvPr/>
              </p14:nvContentPartPr>
              <p14:xfrm>
                <a:off x="5880040" y="3467040"/>
                <a:ext cx="225720" cy="47880"/>
              </p14:xfrm>
            </p:contentPart>
          </mc:Choice>
          <mc:Fallback xmlns="">
            <p:pic>
              <p:nvPicPr>
                <p:cNvPr id="13" name="Ink 12">
                  <a:extLst>
                    <a:ext uri="{FF2B5EF4-FFF2-40B4-BE49-F238E27FC236}">
                      <a16:creationId xmlns:a16="http://schemas.microsoft.com/office/drawing/2014/main" id="{9DFC2ED6-7B49-FB97-6021-7D9FCCE2DE94}"/>
                    </a:ext>
                  </a:extLst>
                </p:cNvPr>
                <p:cNvPicPr/>
                <p:nvPr/>
              </p:nvPicPr>
              <p:blipFill>
                <a:blip r:embed="rId31"/>
                <a:stretch>
                  <a:fillRect/>
                </a:stretch>
              </p:blipFill>
              <p:spPr>
                <a:xfrm>
                  <a:off x="5862400" y="3449400"/>
                  <a:ext cx="261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E073D580-B15D-D19D-61C5-DB7728B3C757}"/>
                    </a:ext>
                  </a:extLst>
                </p14:cNvPr>
                <p14:cNvContentPartPr/>
                <p14:nvPr/>
              </p14:nvContentPartPr>
              <p14:xfrm>
                <a:off x="5488720" y="3406560"/>
                <a:ext cx="36000" cy="60840"/>
              </p14:xfrm>
            </p:contentPart>
          </mc:Choice>
          <mc:Fallback xmlns="">
            <p:pic>
              <p:nvPicPr>
                <p:cNvPr id="37" name="Ink 36">
                  <a:extLst>
                    <a:ext uri="{FF2B5EF4-FFF2-40B4-BE49-F238E27FC236}">
                      <a16:creationId xmlns:a16="http://schemas.microsoft.com/office/drawing/2014/main" id="{E073D580-B15D-D19D-61C5-DB7728B3C757}"/>
                    </a:ext>
                  </a:extLst>
                </p:cNvPr>
                <p:cNvPicPr/>
                <p:nvPr/>
              </p:nvPicPr>
              <p:blipFill>
                <a:blip r:embed="rId33"/>
                <a:stretch>
                  <a:fillRect/>
                </a:stretch>
              </p:blipFill>
              <p:spPr>
                <a:xfrm>
                  <a:off x="5470720" y="3388920"/>
                  <a:ext cx="7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7075A40D-20DF-52F6-B029-379CB271F7D2}"/>
                    </a:ext>
                  </a:extLst>
                </p14:cNvPr>
                <p14:cNvContentPartPr/>
                <p14:nvPr/>
              </p14:nvContentPartPr>
              <p14:xfrm>
                <a:off x="5624800" y="3443640"/>
                <a:ext cx="29160" cy="61200"/>
              </p14:xfrm>
            </p:contentPart>
          </mc:Choice>
          <mc:Fallback xmlns="">
            <p:pic>
              <p:nvPicPr>
                <p:cNvPr id="39" name="Ink 38">
                  <a:extLst>
                    <a:ext uri="{FF2B5EF4-FFF2-40B4-BE49-F238E27FC236}">
                      <a16:creationId xmlns:a16="http://schemas.microsoft.com/office/drawing/2014/main" id="{7075A40D-20DF-52F6-B029-379CB271F7D2}"/>
                    </a:ext>
                  </a:extLst>
                </p:cNvPr>
                <p:cNvPicPr/>
                <p:nvPr/>
              </p:nvPicPr>
              <p:blipFill>
                <a:blip r:embed="rId35"/>
                <a:stretch>
                  <a:fillRect/>
                </a:stretch>
              </p:blipFill>
              <p:spPr>
                <a:xfrm>
                  <a:off x="5607160" y="3426000"/>
                  <a:ext cx="64800" cy="96840"/>
                </a:xfrm>
                <a:prstGeom prst="rect">
                  <a:avLst/>
                </a:prstGeom>
              </p:spPr>
            </p:pic>
          </mc:Fallback>
        </mc:AlternateContent>
      </p:grpSp>
      <p:grpSp>
        <p:nvGrpSpPr>
          <p:cNvPr id="84" name="Group 83">
            <a:extLst>
              <a:ext uri="{FF2B5EF4-FFF2-40B4-BE49-F238E27FC236}">
                <a16:creationId xmlns:a16="http://schemas.microsoft.com/office/drawing/2014/main" id="{B30180C4-CD0A-4B76-FD58-5D0B52478A17}"/>
              </a:ext>
            </a:extLst>
          </p:cNvPr>
          <p:cNvGrpSpPr/>
          <p:nvPr/>
        </p:nvGrpSpPr>
        <p:grpSpPr>
          <a:xfrm>
            <a:off x="6505468" y="3601097"/>
            <a:ext cx="1931928" cy="1016280"/>
            <a:chOff x="6171640" y="2120640"/>
            <a:chExt cx="1931928" cy="1016280"/>
          </a:xfrm>
        </p:grpSpPr>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C3A35681-94AB-EEB6-C66A-8991A2B5462B}"/>
                    </a:ext>
                  </a:extLst>
                </p14:cNvPr>
                <p14:cNvContentPartPr/>
                <p14:nvPr/>
              </p14:nvContentPartPr>
              <p14:xfrm>
                <a:off x="6171640" y="2722920"/>
                <a:ext cx="289800" cy="414000"/>
              </p14:xfrm>
            </p:contentPart>
          </mc:Choice>
          <mc:Fallback xmlns="">
            <p:pic>
              <p:nvPicPr>
                <p:cNvPr id="41" name="Ink 40">
                  <a:extLst>
                    <a:ext uri="{FF2B5EF4-FFF2-40B4-BE49-F238E27FC236}">
                      <a16:creationId xmlns:a16="http://schemas.microsoft.com/office/drawing/2014/main" id="{C3A35681-94AB-EEB6-C66A-8991A2B5462B}"/>
                    </a:ext>
                  </a:extLst>
                </p:cNvPr>
                <p:cNvPicPr/>
                <p:nvPr/>
              </p:nvPicPr>
              <p:blipFill>
                <a:blip r:embed="rId37"/>
                <a:stretch>
                  <a:fillRect/>
                </a:stretch>
              </p:blipFill>
              <p:spPr>
                <a:xfrm>
                  <a:off x="6163000" y="2714280"/>
                  <a:ext cx="3074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84397284-0128-8AF8-05D0-804977330CE2}"/>
                    </a:ext>
                  </a:extLst>
                </p14:cNvPr>
                <p14:cNvContentPartPr/>
                <p14:nvPr/>
              </p14:nvContentPartPr>
              <p14:xfrm>
                <a:off x="6527320" y="2155920"/>
                <a:ext cx="18360" cy="247320"/>
              </p14:xfrm>
            </p:contentPart>
          </mc:Choice>
          <mc:Fallback xmlns="">
            <p:pic>
              <p:nvPicPr>
                <p:cNvPr id="42" name="Ink 41">
                  <a:extLst>
                    <a:ext uri="{FF2B5EF4-FFF2-40B4-BE49-F238E27FC236}">
                      <a16:creationId xmlns:a16="http://schemas.microsoft.com/office/drawing/2014/main" id="{84397284-0128-8AF8-05D0-804977330CE2}"/>
                    </a:ext>
                  </a:extLst>
                </p:cNvPr>
                <p:cNvPicPr/>
                <p:nvPr/>
              </p:nvPicPr>
              <p:blipFill>
                <a:blip r:embed="rId39"/>
                <a:stretch>
                  <a:fillRect/>
                </a:stretch>
              </p:blipFill>
              <p:spPr>
                <a:xfrm>
                  <a:off x="6518680" y="2146920"/>
                  <a:ext cx="36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id="{6B5848B5-89FA-3B94-32CD-14D763C61785}"/>
                    </a:ext>
                  </a:extLst>
                </p14:cNvPr>
                <p14:cNvContentPartPr/>
                <p14:nvPr/>
              </p14:nvContentPartPr>
              <p14:xfrm>
                <a:off x="6641440" y="2246280"/>
                <a:ext cx="63360" cy="132840"/>
              </p14:xfrm>
            </p:contentPart>
          </mc:Choice>
          <mc:Fallback xmlns="">
            <p:pic>
              <p:nvPicPr>
                <p:cNvPr id="43" name="Ink 42">
                  <a:extLst>
                    <a:ext uri="{FF2B5EF4-FFF2-40B4-BE49-F238E27FC236}">
                      <a16:creationId xmlns:a16="http://schemas.microsoft.com/office/drawing/2014/main" id="{6B5848B5-89FA-3B94-32CD-14D763C61785}"/>
                    </a:ext>
                  </a:extLst>
                </p:cNvPr>
                <p:cNvPicPr/>
                <p:nvPr/>
              </p:nvPicPr>
              <p:blipFill>
                <a:blip r:embed="rId41"/>
                <a:stretch>
                  <a:fillRect/>
                </a:stretch>
              </p:blipFill>
              <p:spPr>
                <a:xfrm>
                  <a:off x="6632800" y="2237640"/>
                  <a:ext cx="81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171A3870-4513-FEB7-61BD-18B6BC38FE7A}"/>
                    </a:ext>
                  </a:extLst>
                </p14:cNvPr>
                <p14:cNvContentPartPr/>
                <p14:nvPr/>
              </p14:nvContentPartPr>
              <p14:xfrm>
                <a:off x="6741880" y="2231520"/>
                <a:ext cx="88200" cy="126360"/>
              </p14:xfrm>
            </p:contentPart>
          </mc:Choice>
          <mc:Fallback xmlns="">
            <p:pic>
              <p:nvPicPr>
                <p:cNvPr id="44" name="Ink 43">
                  <a:extLst>
                    <a:ext uri="{FF2B5EF4-FFF2-40B4-BE49-F238E27FC236}">
                      <a16:creationId xmlns:a16="http://schemas.microsoft.com/office/drawing/2014/main" id="{171A3870-4513-FEB7-61BD-18B6BC38FE7A}"/>
                    </a:ext>
                  </a:extLst>
                </p:cNvPr>
                <p:cNvPicPr/>
                <p:nvPr/>
              </p:nvPicPr>
              <p:blipFill>
                <a:blip r:embed="rId43"/>
                <a:stretch>
                  <a:fillRect/>
                </a:stretch>
              </p:blipFill>
              <p:spPr>
                <a:xfrm>
                  <a:off x="6733240" y="2222520"/>
                  <a:ext cx="105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id="{310645B1-C691-D36A-C8BC-14912C9669B8}"/>
                    </a:ext>
                  </a:extLst>
                </p14:cNvPr>
                <p14:cNvContentPartPr/>
                <p14:nvPr/>
              </p14:nvContentPartPr>
              <p14:xfrm>
                <a:off x="6921160" y="2120640"/>
                <a:ext cx="5400" cy="280440"/>
              </p14:xfrm>
            </p:contentPart>
          </mc:Choice>
          <mc:Fallback xmlns="">
            <p:pic>
              <p:nvPicPr>
                <p:cNvPr id="45" name="Ink 44">
                  <a:extLst>
                    <a:ext uri="{FF2B5EF4-FFF2-40B4-BE49-F238E27FC236}">
                      <a16:creationId xmlns:a16="http://schemas.microsoft.com/office/drawing/2014/main" id="{310645B1-C691-D36A-C8BC-14912C9669B8}"/>
                    </a:ext>
                  </a:extLst>
                </p:cNvPr>
                <p:cNvPicPr/>
                <p:nvPr/>
              </p:nvPicPr>
              <p:blipFill>
                <a:blip r:embed="rId45"/>
                <a:stretch>
                  <a:fillRect/>
                </a:stretch>
              </p:blipFill>
              <p:spPr>
                <a:xfrm>
                  <a:off x="6912520" y="2112000"/>
                  <a:ext cx="23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Ink 45">
                  <a:extLst>
                    <a:ext uri="{FF2B5EF4-FFF2-40B4-BE49-F238E27FC236}">
                      <a16:creationId xmlns:a16="http://schemas.microsoft.com/office/drawing/2014/main" id="{A6C666AF-0D76-B20E-613A-E12E971EC46E}"/>
                    </a:ext>
                  </a:extLst>
                </p14:cNvPr>
                <p14:cNvContentPartPr/>
                <p14:nvPr/>
              </p14:nvContentPartPr>
              <p14:xfrm>
                <a:off x="6964720" y="2196960"/>
                <a:ext cx="124200" cy="102960"/>
              </p14:xfrm>
            </p:contentPart>
          </mc:Choice>
          <mc:Fallback xmlns="">
            <p:pic>
              <p:nvPicPr>
                <p:cNvPr id="46" name="Ink 45">
                  <a:extLst>
                    <a:ext uri="{FF2B5EF4-FFF2-40B4-BE49-F238E27FC236}">
                      <a16:creationId xmlns:a16="http://schemas.microsoft.com/office/drawing/2014/main" id="{A6C666AF-0D76-B20E-613A-E12E971EC46E}"/>
                    </a:ext>
                  </a:extLst>
                </p:cNvPr>
                <p:cNvPicPr/>
                <p:nvPr/>
              </p:nvPicPr>
              <p:blipFill>
                <a:blip r:embed="rId47"/>
                <a:stretch>
                  <a:fillRect/>
                </a:stretch>
              </p:blipFill>
              <p:spPr>
                <a:xfrm>
                  <a:off x="6956080" y="2188320"/>
                  <a:ext cx="14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Ink 60">
                  <a:extLst>
                    <a:ext uri="{FF2B5EF4-FFF2-40B4-BE49-F238E27FC236}">
                      <a16:creationId xmlns:a16="http://schemas.microsoft.com/office/drawing/2014/main" id="{0935248F-3263-B107-0A46-5C3EBA738EB3}"/>
                    </a:ext>
                  </a:extLst>
                </p14:cNvPr>
                <p14:cNvContentPartPr/>
                <p14:nvPr/>
              </p14:nvContentPartPr>
              <p14:xfrm>
                <a:off x="7118608" y="2193699"/>
                <a:ext cx="75240" cy="117000"/>
              </p14:xfrm>
            </p:contentPart>
          </mc:Choice>
          <mc:Fallback xmlns="">
            <p:pic>
              <p:nvPicPr>
                <p:cNvPr id="61" name="Ink 60">
                  <a:extLst>
                    <a:ext uri="{FF2B5EF4-FFF2-40B4-BE49-F238E27FC236}">
                      <a16:creationId xmlns:a16="http://schemas.microsoft.com/office/drawing/2014/main" id="{0935248F-3263-B107-0A46-5C3EBA738EB3}"/>
                    </a:ext>
                  </a:extLst>
                </p:cNvPr>
                <p:cNvPicPr/>
                <p:nvPr/>
              </p:nvPicPr>
              <p:blipFill>
                <a:blip r:embed="rId49"/>
                <a:stretch>
                  <a:fillRect/>
                </a:stretch>
              </p:blipFill>
              <p:spPr>
                <a:xfrm>
                  <a:off x="7109608" y="2184699"/>
                  <a:ext cx="92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 name="Ink 62">
                  <a:extLst>
                    <a:ext uri="{FF2B5EF4-FFF2-40B4-BE49-F238E27FC236}">
                      <a16:creationId xmlns:a16="http://schemas.microsoft.com/office/drawing/2014/main" id="{6A50A472-6959-CB88-6349-EF7FA1A8D215}"/>
                    </a:ext>
                  </a:extLst>
                </p14:cNvPr>
                <p14:cNvContentPartPr/>
                <p14:nvPr/>
              </p14:nvContentPartPr>
              <p14:xfrm>
                <a:off x="6665008" y="2487819"/>
                <a:ext cx="75960" cy="122760"/>
              </p14:xfrm>
            </p:contentPart>
          </mc:Choice>
          <mc:Fallback xmlns="">
            <p:pic>
              <p:nvPicPr>
                <p:cNvPr id="63" name="Ink 62">
                  <a:extLst>
                    <a:ext uri="{FF2B5EF4-FFF2-40B4-BE49-F238E27FC236}">
                      <a16:creationId xmlns:a16="http://schemas.microsoft.com/office/drawing/2014/main" id="{6A50A472-6959-CB88-6349-EF7FA1A8D215}"/>
                    </a:ext>
                  </a:extLst>
                </p:cNvPr>
                <p:cNvPicPr/>
                <p:nvPr/>
              </p:nvPicPr>
              <p:blipFill>
                <a:blip r:embed="rId51"/>
                <a:stretch>
                  <a:fillRect/>
                </a:stretch>
              </p:blipFill>
              <p:spPr>
                <a:xfrm>
                  <a:off x="6656368" y="2479179"/>
                  <a:ext cx="93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4" name="Ink 63">
                  <a:extLst>
                    <a:ext uri="{FF2B5EF4-FFF2-40B4-BE49-F238E27FC236}">
                      <a16:creationId xmlns:a16="http://schemas.microsoft.com/office/drawing/2014/main" id="{C5E68EC0-B4BE-0B72-C649-A3794E8B8B06}"/>
                    </a:ext>
                  </a:extLst>
                </p14:cNvPr>
                <p14:cNvContentPartPr/>
                <p14:nvPr/>
              </p14:nvContentPartPr>
              <p14:xfrm>
                <a:off x="6731248" y="2474859"/>
                <a:ext cx="2520" cy="1080"/>
              </p14:xfrm>
            </p:contentPart>
          </mc:Choice>
          <mc:Fallback xmlns="">
            <p:pic>
              <p:nvPicPr>
                <p:cNvPr id="64" name="Ink 63">
                  <a:extLst>
                    <a:ext uri="{FF2B5EF4-FFF2-40B4-BE49-F238E27FC236}">
                      <a16:creationId xmlns:a16="http://schemas.microsoft.com/office/drawing/2014/main" id="{C5E68EC0-B4BE-0B72-C649-A3794E8B8B06}"/>
                    </a:ext>
                  </a:extLst>
                </p:cNvPr>
                <p:cNvPicPr/>
                <p:nvPr/>
              </p:nvPicPr>
              <p:blipFill>
                <a:blip r:embed="rId53"/>
                <a:stretch>
                  <a:fillRect/>
                </a:stretch>
              </p:blipFill>
              <p:spPr>
                <a:xfrm>
                  <a:off x="6722608" y="2465859"/>
                  <a:ext cx="20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a:extLst>
                    <a:ext uri="{FF2B5EF4-FFF2-40B4-BE49-F238E27FC236}">
                      <a16:creationId xmlns:a16="http://schemas.microsoft.com/office/drawing/2014/main" id="{627276C2-D177-6B75-E6BF-E108095AB9EF}"/>
                    </a:ext>
                  </a:extLst>
                </p14:cNvPr>
                <p14:cNvContentPartPr/>
                <p14:nvPr/>
              </p14:nvContentPartPr>
              <p14:xfrm>
                <a:off x="6782008" y="2474859"/>
                <a:ext cx="16200" cy="176400"/>
              </p14:xfrm>
            </p:contentPart>
          </mc:Choice>
          <mc:Fallback xmlns="">
            <p:pic>
              <p:nvPicPr>
                <p:cNvPr id="65" name="Ink 64">
                  <a:extLst>
                    <a:ext uri="{FF2B5EF4-FFF2-40B4-BE49-F238E27FC236}">
                      <a16:creationId xmlns:a16="http://schemas.microsoft.com/office/drawing/2014/main" id="{627276C2-D177-6B75-E6BF-E108095AB9EF}"/>
                    </a:ext>
                  </a:extLst>
                </p:cNvPr>
                <p:cNvPicPr/>
                <p:nvPr/>
              </p:nvPicPr>
              <p:blipFill>
                <a:blip r:embed="rId55"/>
                <a:stretch>
                  <a:fillRect/>
                </a:stretch>
              </p:blipFill>
              <p:spPr>
                <a:xfrm>
                  <a:off x="6773008" y="2465859"/>
                  <a:ext cx="33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6" name="Ink 65">
                  <a:extLst>
                    <a:ext uri="{FF2B5EF4-FFF2-40B4-BE49-F238E27FC236}">
                      <a16:creationId xmlns:a16="http://schemas.microsoft.com/office/drawing/2014/main" id="{8E16DA3D-53BC-AE2D-5588-307E24CF090B}"/>
                    </a:ext>
                  </a:extLst>
                </p14:cNvPr>
                <p14:cNvContentPartPr/>
                <p14:nvPr/>
              </p14:nvContentPartPr>
              <p14:xfrm>
                <a:off x="6769768" y="2522739"/>
                <a:ext cx="258840" cy="87840"/>
              </p14:xfrm>
            </p:contentPart>
          </mc:Choice>
          <mc:Fallback xmlns="">
            <p:pic>
              <p:nvPicPr>
                <p:cNvPr id="66" name="Ink 65">
                  <a:extLst>
                    <a:ext uri="{FF2B5EF4-FFF2-40B4-BE49-F238E27FC236}">
                      <a16:creationId xmlns:a16="http://schemas.microsoft.com/office/drawing/2014/main" id="{8E16DA3D-53BC-AE2D-5588-307E24CF090B}"/>
                    </a:ext>
                  </a:extLst>
                </p:cNvPr>
                <p:cNvPicPr/>
                <p:nvPr/>
              </p:nvPicPr>
              <p:blipFill>
                <a:blip r:embed="rId57"/>
                <a:stretch>
                  <a:fillRect/>
                </a:stretch>
              </p:blipFill>
              <p:spPr>
                <a:xfrm>
                  <a:off x="6760768" y="2513739"/>
                  <a:ext cx="276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Ink 67">
                  <a:extLst>
                    <a:ext uri="{FF2B5EF4-FFF2-40B4-BE49-F238E27FC236}">
                      <a16:creationId xmlns:a16="http://schemas.microsoft.com/office/drawing/2014/main" id="{F0757DB5-ED6D-A1C4-7C8F-ECBD5C13112C}"/>
                    </a:ext>
                  </a:extLst>
                </p14:cNvPr>
                <p14:cNvContentPartPr/>
                <p14:nvPr/>
              </p14:nvContentPartPr>
              <p14:xfrm>
                <a:off x="7167208" y="2473419"/>
                <a:ext cx="12600" cy="118800"/>
              </p14:xfrm>
            </p:contentPart>
          </mc:Choice>
          <mc:Fallback xmlns="">
            <p:pic>
              <p:nvPicPr>
                <p:cNvPr id="68" name="Ink 67">
                  <a:extLst>
                    <a:ext uri="{FF2B5EF4-FFF2-40B4-BE49-F238E27FC236}">
                      <a16:creationId xmlns:a16="http://schemas.microsoft.com/office/drawing/2014/main" id="{F0757DB5-ED6D-A1C4-7C8F-ECBD5C13112C}"/>
                    </a:ext>
                  </a:extLst>
                </p:cNvPr>
                <p:cNvPicPr/>
                <p:nvPr/>
              </p:nvPicPr>
              <p:blipFill>
                <a:blip r:embed="rId59"/>
                <a:stretch>
                  <a:fillRect/>
                </a:stretch>
              </p:blipFill>
              <p:spPr>
                <a:xfrm>
                  <a:off x="7158208" y="2464779"/>
                  <a:ext cx="3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E5B384FA-D467-DC72-C873-9C5408501AA7}"/>
                    </a:ext>
                  </a:extLst>
                </p14:cNvPr>
                <p14:cNvContentPartPr/>
                <p14:nvPr/>
              </p14:nvContentPartPr>
              <p14:xfrm>
                <a:off x="7126888" y="2468739"/>
                <a:ext cx="66600" cy="29160"/>
              </p14:xfrm>
            </p:contentPart>
          </mc:Choice>
          <mc:Fallback xmlns="">
            <p:pic>
              <p:nvPicPr>
                <p:cNvPr id="69" name="Ink 68">
                  <a:extLst>
                    <a:ext uri="{FF2B5EF4-FFF2-40B4-BE49-F238E27FC236}">
                      <a16:creationId xmlns:a16="http://schemas.microsoft.com/office/drawing/2014/main" id="{E5B384FA-D467-DC72-C873-9C5408501AA7}"/>
                    </a:ext>
                  </a:extLst>
                </p:cNvPr>
                <p:cNvPicPr/>
                <p:nvPr/>
              </p:nvPicPr>
              <p:blipFill>
                <a:blip r:embed="rId61"/>
                <a:stretch>
                  <a:fillRect/>
                </a:stretch>
              </p:blipFill>
              <p:spPr>
                <a:xfrm>
                  <a:off x="7117888" y="2460099"/>
                  <a:ext cx="84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Ink 69">
                  <a:extLst>
                    <a:ext uri="{FF2B5EF4-FFF2-40B4-BE49-F238E27FC236}">
                      <a16:creationId xmlns:a16="http://schemas.microsoft.com/office/drawing/2014/main" id="{EA334B3B-2642-EC60-74BF-BD2DF5E21CB1}"/>
                    </a:ext>
                  </a:extLst>
                </p14:cNvPr>
                <p14:cNvContentPartPr/>
                <p14:nvPr/>
              </p14:nvContentPartPr>
              <p14:xfrm>
                <a:off x="7150288" y="2580339"/>
                <a:ext cx="83160" cy="14760"/>
              </p14:xfrm>
            </p:contentPart>
          </mc:Choice>
          <mc:Fallback xmlns="">
            <p:pic>
              <p:nvPicPr>
                <p:cNvPr id="70" name="Ink 69">
                  <a:extLst>
                    <a:ext uri="{FF2B5EF4-FFF2-40B4-BE49-F238E27FC236}">
                      <a16:creationId xmlns:a16="http://schemas.microsoft.com/office/drawing/2014/main" id="{EA334B3B-2642-EC60-74BF-BD2DF5E21CB1}"/>
                    </a:ext>
                  </a:extLst>
                </p:cNvPr>
                <p:cNvPicPr/>
                <p:nvPr/>
              </p:nvPicPr>
              <p:blipFill>
                <a:blip r:embed="rId63"/>
                <a:stretch>
                  <a:fillRect/>
                </a:stretch>
              </p:blipFill>
              <p:spPr>
                <a:xfrm>
                  <a:off x="7141288" y="2571339"/>
                  <a:ext cx="100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AFCE1021-EFC4-A7B3-B484-8732F0F5C929}"/>
                    </a:ext>
                  </a:extLst>
                </p14:cNvPr>
                <p14:cNvContentPartPr/>
                <p14:nvPr/>
              </p14:nvContentPartPr>
              <p14:xfrm>
                <a:off x="7279528" y="2392059"/>
                <a:ext cx="6840" cy="43920"/>
              </p14:xfrm>
            </p:contentPart>
          </mc:Choice>
          <mc:Fallback xmlns="">
            <p:pic>
              <p:nvPicPr>
                <p:cNvPr id="71" name="Ink 70">
                  <a:extLst>
                    <a:ext uri="{FF2B5EF4-FFF2-40B4-BE49-F238E27FC236}">
                      <a16:creationId xmlns:a16="http://schemas.microsoft.com/office/drawing/2014/main" id="{AFCE1021-EFC4-A7B3-B484-8732F0F5C929}"/>
                    </a:ext>
                  </a:extLst>
                </p:cNvPr>
                <p:cNvPicPr/>
                <p:nvPr/>
              </p:nvPicPr>
              <p:blipFill>
                <a:blip r:embed="rId65"/>
                <a:stretch>
                  <a:fillRect/>
                </a:stretch>
              </p:blipFill>
              <p:spPr>
                <a:xfrm>
                  <a:off x="7270888" y="2383059"/>
                  <a:ext cx="24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Ink 71">
                  <a:extLst>
                    <a:ext uri="{FF2B5EF4-FFF2-40B4-BE49-F238E27FC236}">
                      <a16:creationId xmlns:a16="http://schemas.microsoft.com/office/drawing/2014/main" id="{84A0C3CD-B21C-32F8-9675-F47FD1F1DB6F}"/>
                    </a:ext>
                  </a:extLst>
                </p14:cNvPr>
                <p14:cNvContentPartPr/>
                <p14:nvPr/>
              </p14:nvContentPartPr>
              <p14:xfrm>
                <a:off x="7334608" y="2473059"/>
                <a:ext cx="150120" cy="137880"/>
              </p14:xfrm>
            </p:contentPart>
          </mc:Choice>
          <mc:Fallback xmlns="">
            <p:pic>
              <p:nvPicPr>
                <p:cNvPr id="72" name="Ink 71">
                  <a:extLst>
                    <a:ext uri="{FF2B5EF4-FFF2-40B4-BE49-F238E27FC236}">
                      <a16:creationId xmlns:a16="http://schemas.microsoft.com/office/drawing/2014/main" id="{84A0C3CD-B21C-32F8-9675-F47FD1F1DB6F}"/>
                    </a:ext>
                  </a:extLst>
                </p:cNvPr>
                <p:cNvPicPr/>
                <p:nvPr/>
              </p:nvPicPr>
              <p:blipFill>
                <a:blip r:embed="rId67"/>
                <a:stretch>
                  <a:fillRect/>
                </a:stretch>
              </p:blipFill>
              <p:spPr>
                <a:xfrm>
                  <a:off x="7325608" y="2464059"/>
                  <a:ext cx="167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Ink 72">
                  <a:extLst>
                    <a:ext uri="{FF2B5EF4-FFF2-40B4-BE49-F238E27FC236}">
                      <a16:creationId xmlns:a16="http://schemas.microsoft.com/office/drawing/2014/main" id="{87A654CD-30D3-3DE7-368E-A8006324129F}"/>
                    </a:ext>
                  </a:extLst>
                </p14:cNvPr>
                <p14:cNvContentPartPr/>
                <p14:nvPr/>
              </p14:nvContentPartPr>
              <p14:xfrm>
                <a:off x="7575448" y="2474499"/>
                <a:ext cx="81000" cy="114840"/>
              </p14:xfrm>
            </p:contentPart>
          </mc:Choice>
          <mc:Fallback xmlns="">
            <p:pic>
              <p:nvPicPr>
                <p:cNvPr id="73" name="Ink 72">
                  <a:extLst>
                    <a:ext uri="{FF2B5EF4-FFF2-40B4-BE49-F238E27FC236}">
                      <a16:creationId xmlns:a16="http://schemas.microsoft.com/office/drawing/2014/main" id="{87A654CD-30D3-3DE7-368E-A8006324129F}"/>
                    </a:ext>
                  </a:extLst>
                </p:cNvPr>
                <p:cNvPicPr/>
                <p:nvPr/>
              </p:nvPicPr>
              <p:blipFill>
                <a:blip r:embed="rId69"/>
                <a:stretch>
                  <a:fillRect/>
                </a:stretch>
              </p:blipFill>
              <p:spPr>
                <a:xfrm>
                  <a:off x="7566448" y="2465859"/>
                  <a:ext cx="98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Ink 73">
                  <a:extLst>
                    <a:ext uri="{FF2B5EF4-FFF2-40B4-BE49-F238E27FC236}">
                      <a16:creationId xmlns:a16="http://schemas.microsoft.com/office/drawing/2014/main" id="{DCA2BDF2-2AE5-BB97-7CDC-FCC871587FFD}"/>
                    </a:ext>
                  </a:extLst>
                </p14:cNvPr>
                <p14:cNvContentPartPr/>
                <p14:nvPr/>
              </p14:nvContentPartPr>
              <p14:xfrm>
                <a:off x="7680208" y="2439219"/>
                <a:ext cx="19080" cy="137880"/>
              </p14:xfrm>
            </p:contentPart>
          </mc:Choice>
          <mc:Fallback xmlns="">
            <p:pic>
              <p:nvPicPr>
                <p:cNvPr id="74" name="Ink 73">
                  <a:extLst>
                    <a:ext uri="{FF2B5EF4-FFF2-40B4-BE49-F238E27FC236}">
                      <a16:creationId xmlns:a16="http://schemas.microsoft.com/office/drawing/2014/main" id="{DCA2BDF2-2AE5-BB97-7CDC-FCC871587FFD}"/>
                    </a:ext>
                  </a:extLst>
                </p:cNvPr>
                <p:cNvPicPr/>
                <p:nvPr/>
              </p:nvPicPr>
              <p:blipFill>
                <a:blip r:embed="rId71"/>
                <a:stretch>
                  <a:fillRect/>
                </a:stretch>
              </p:blipFill>
              <p:spPr>
                <a:xfrm>
                  <a:off x="7671208" y="2430579"/>
                  <a:ext cx="36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5" name="Ink 74">
                  <a:extLst>
                    <a:ext uri="{FF2B5EF4-FFF2-40B4-BE49-F238E27FC236}">
                      <a16:creationId xmlns:a16="http://schemas.microsoft.com/office/drawing/2014/main" id="{E3767F7A-4A5C-71BD-FF03-06B025625355}"/>
                    </a:ext>
                  </a:extLst>
                </p14:cNvPr>
                <p14:cNvContentPartPr/>
                <p14:nvPr/>
              </p14:nvContentPartPr>
              <p14:xfrm>
                <a:off x="7670488" y="2490699"/>
                <a:ext cx="156600" cy="93240"/>
              </p14:xfrm>
            </p:contentPart>
          </mc:Choice>
          <mc:Fallback xmlns="">
            <p:pic>
              <p:nvPicPr>
                <p:cNvPr id="75" name="Ink 74">
                  <a:extLst>
                    <a:ext uri="{FF2B5EF4-FFF2-40B4-BE49-F238E27FC236}">
                      <a16:creationId xmlns:a16="http://schemas.microsoft.com/office/drawing/2014/main" id="{E3767F7A-4A5C-71BD-FF03-06B025625355}"/>
                    </a:ext>
                  </a:extLst>
                </p:cNvPr>
                <p:cNvPicPr/>
                <p:nvPr/>
              </p:nvPicPr>
              <p:blipFill>
                <a:blip r:embed="rId73"/>
                <a:stretch>
                  <a:fillRect/>
                </a:stretch>
              </p:blipFill>
              <p:spPr>
                <a:xfrm>
                  <a:off x="7661488" y="2482059"/>
                  <a:ext cx="174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6" name="Ink 75">
                  <a:extLst>
                    <a:ext uri="{FF2B5EF4-FFF2-40B4-BE49-F238E27FC236}">
                      <a16:creationId xmlns:a16="http://schemas.microsoft.com/office/drawing/2014/main" id="{ED724B6F-8C74-4C8F-6ABF-25EC1ACD1F48}"/>
                    </a:ext>
                  </a:extLst>
                </p14:cNvPr>
                <p14:cNvContentPartPr/>
                <p14:nvPr/>
              </p14:nvContentPartPr>
              <p14:xfrm>
                <a:off x="7874968" y="2474859"/>
                <a:ext cx="70200" cy="83520"/>
              </p14:xfrm>
            </p:contentPart>
          </mc:Choice>
          <mc:Fallback xmlns="">
            <p:pic>
              <p:nvPicPr>
                <p:cNvPr id="76" name="Ink 75">
                  <a:extLst>
                    <a:ext uri="{FF2B5EF4-FFF2-40B4-BE49-F238E27FC236}">
                      <a16:creationId xmlns:a16="http://schemas.microsoft.com/office/drawing/2014/main" id="{ED724B6F-8C74-4C8F-6ABF-25EC1ACD1F48}"/>
                    </a:ext>
                  </a:extLst>
                </p:cNvPr>
                <p:cNvPicPr/>
                <p:nvPr/>
              </p:nvPicPr>
              <p:blipFill>
                <a:blip r:embed="rId75"/>
                <a:stretch>
                  <a:fillRect/>
                </a:stretch>
              </p:blipFill>
              <p:spPr>
                <a:xfrm>
                  <a:off x="7866328" y="2465859"/>
                  <a:ext cx="87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7" name="Ink 76">
                  <a:extLst>
                    <a:ext uri="{FF2B5EF4-FFF2-40B4-BE49-F238E27FC236}">
                      <a16:creationId xmlns:a16="http://schemas.microsoft.com/office/drawing/2014/main" id="{87548584-87B2-903C-B3A8-B5A309AD5B29}"/>
                    </a:ext>
                  </a:extLst>
                </p14:cNvPr>
                <p14:cNvContentPartPr/>
                <p14:nvPr/>
              </p14:nvContentPartPr>
              <p14:xfrm>
                <a:off x="7967848" y="2398899"/>
                <a:ext cx="4320" cy="136080"/>
              </p14:xfrm>
            </p:contentPart>
          </mc:Choice>
          <mc:Fallback xmlns="">
            <p:pic>
              <p:nvPicPr>
                <p:cNvPr id="77" name="Ink 76">
                  <a:extLst>
                    <a:ext uri="{FF2B5EF4-FFF2-40B4-BE49-F238E27FC236}">
                      <a16:creationId xmlns:a16="http://schemas.microsoft.com/office/drawing/2014/main" id="{87548584-87B2-903C-B3A8-B5A309AD5B29}"/>
                    </a:ext>
                  </a:extLst>
                </p:cNvPr>
                <p:cNvPicPr/>
                <p:nvPr/>
              </p:nvPicPr>
              <p:blipFill>
                <a:blip r:embed="rId77"/>
                <a:stretch>
                  <a:fillRect/>
                </a:stretch>
              </p:blipFill>
              <p:spPr>
                <a:xfrm>
                  <a:off x="7958848" y="2390259"/>
                  <a:ext cx="21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8" name="Ink 77">
                  <a:extLst>
                    <a:ext uri="{FF2B5EF4-FFF2-40B4-BE49-F238E27FC236}">
                      <a16:creationId xmlns:a16="http://schemas.microsoft.com/office/drawing/2014/main" id="{BB4B6F7C-72D3-F001-9776-4041464EE696}"/>
                    </a:ext>
                  </a:extLst>
                </p14:cNvPr>
                <p14:cNvContentPartPr/>
                <p14:nvPr/>
              </p14:nvContentPartPr>
              <p14:xfrm>
                <a:off x="7969648" y="2439219"/>
                <a:ext cx="133920" cy="111960"/>
              </p14:xfrm>
            </p:contentPart>
          </mc:Choice>
          <mc:Fallback xmlns="">
            <p:pic>
              <p:nvPicPr>
                <p:cNvPr id="78" name="Ink 77">
                  <a:extLst>
                    <a:ext uri="{FF2B5EF4-FFF2-40B4-BE49-F238E27FC236}">
                      <a16:creationId xmlns:a16="http://schemas.microsoft.com/office/drawing/2014/main" id="{BB4B6F7C-72D3-F001-9776-4041464EE696}"/>
                    </a:ext>
                  </a:extLst>
                </p:cNvPr>
                <p:cNvPicPr/>
                <p:nvPr/>
              </p:nvPicPr>
              <p:blipFill>
                <a:blip r:embed="rId79"/>
                <a:stretch>
                  <a:fillRect/>
                </a:stretch>
              </p:blipFill>
              <p:spPr>
                <a:xfrm>
                  <a:off x="7960648" y="2430579"/>
                  <a:ext cx="151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9" name="Ink 78">
                  <a:extLst>
                    <a:ext uri="{FF2B5EF4-FFF2-40B4-BE49-F238E27FC236}">
                      <a16:creationId xmlns:a16="http://schemas.microsoft.com/office/drawing/2014/main" id="{5B8493F5-22FB-3D45-FB49-58F157D4DC5F}"/>
                    </a:ext>
                  </a:extLst>
                </p14:cNvPr>
                <p14:cNvContentPartPr/>
                <p14:nvPr/>
              </p14:nvContentPartPr>
              <p14:xfrm>
                <a:off x="6985408" y="2723619"/>
                <a:ext cx="102240" cy="158400"/>
              </p14:xfrm>
            </p:contentPart>
          </mc:Choice>
          <mc:Fallback xmlns="">
            <p:pic>
              <p:nvPicPr>
                <p:cNvPr id="79" name="Ink 78">
                  <a:extLst>
                    <a:ext uri="{FF2B5EF4-FFF2-40B4-BE49-F238E27FC236}">
                      <a16:creationId xmlns:a16="http://schemas.microsoft.com/office/drawing/2014/main" id="{5B8493F5-22FB-3D45-FB49-58F157D4DC5F}"/>
                    </a:ext>
                  </a:extLst>
                </p:cNvPr>
                <p:cNvPicPr/>
                <p:nvPr/>
              </p:nvPicPr>
              <p:blipFill>
                <a:blip r:embed="rId81"/>
                <a:stretch>
                  <a:fillRect/>
                </a:stretch>
              </p:blipFill>
              <p:spPr>
                <a:xfrm>
                  <a:off x="6976768" y="2714619"/>
                  <a:ext cx="11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0" name="Ink 79">
                  <a:extLst>
                    <a:ext uri="{FF2B5EF4-FFF2-40B4-BE49-F238E27FC236}">
                      <a16:creationId xmlns:a16="http://schemas.microsoft.com/office/drawing/2014/main" id="{5F81F6C3-E109-E6AA-16D2-B0F76A6F1F97}"/>
                    </a:ext>
                  </a:extLst>
                </p14:cNvPr>
                <p14:cNvContentPartPr/>
                <p14:nvPr/>
              </p14:nvContentPartPr>
              <p14:xfrm>
                <a:off x="7123648" y="2798859"/>
                <a:ext cx="94320" cy="74520"/>
              </p14:xfrm>
            </p:contentPart>
          </mc:Choice>
          <mc:Fallback xmlns="">
            <p:pic>
              <p:nvPicPr>
                <p:cNvPr id="80" name="Ink 79">
                  <a:extLst>
                    <a:ext uri="{FF2B5EF4-FFF2-40B4-BE49-F238E27FC236}">
                      <a16:creationId xmlns:a16="http://schemas.microsoft.com/office/drawing/2014/main" id="{5F81F6C3-E109-E6AA-16D2-B0F76A6F1F97}"/>
                    </a:ext>
                  </a:extLst>
                </p:cNvPr>
                <p:cNvPicPr/>
                <p:nvPr/>
              </p:nvPicPr>
              <p:blipFill>
                <a:blip r:embed="rId83"/>
                <a:stretch>
                  <a:fillRect/>
                </a:stretch>
              </p:blipFill>
              <p:spPr>
                <a:xfrm>
                  <a:off x="7114648" y="2790219"/>
                  <a:ext cx="111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1" name="Ink 80">
                  <a:extLst>
                    <a:ext uri="{FF2B5EF4-FFF2-40B4-BE49-F238E27FC236}">
                      <a16:creationId xmlns:a16="http://schemas.microsoft.com/office/drawing/2014/main" id="{13D24778-0399-61AB-DB07-F7C1113D2240}"/>
                    </a:ext>
                  </a:extLst>
                </p14:cNvPr>
                <p14:cNvContentPartPr/>
                <p14:nvPr/>
              </p14:nvContentPartPr>
              <p14:xfrm>
                <a:off x="7227688" y="2777619"/>
                <a:ext cx="54360" cy="90000"/>
              </p14:xfrm>
            </p:contentPart>
          </mc:Choice>
          <mc:Fallback xmlns="">
            <p:pic>
              <p:nvPicPr>
                <p:cNvPr id="81" name="Ink 80">
                  <a:extLst>
                    <a:ext uri="{FF2B5EF4-FFF2-40B4-BE49-F238E27FC236}">
                      <a16:creationId xmlns:a16="http://schemas.microsoft.com/office/drawing/2014/main" id="{13D24778-0399-61AB-DB07-F7C1113D2240}"/>
                    </a:ext>
                  </a:extLst>
                </p:cNvPr>
                <p:cNvPicPr/>
                <p:nvPr/>
              </p:nvPicPr>
              <p:blipFill>
                <a:blip r:embed="rId85"/>
                <a:stretch>
                  <a:fillRect/>
                </a:stretch>
              </p:blipFill>
              <p:spPr>
                <a:xfrm>
                  <a:off x="7218688" y="2768619"/>
                  <a:ext cx="72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 name="Ink 81">
                  <a:extLst>
                    <a:ext uri="{FF2B5EF4-FFF2-40B4-BE49-F238E27FC236}">
                      <a16:creationId xmlns:a16="http://schemas.microsoft.com/office/drawing/2014/main" id="{CAB1667E-5A2E-DB68-DC54-A9F04482E88D}"/>
                    </a:ext>
                  </a:extLst>
                </p14:cNvPr>
                <p14:cNvContentPartPr/>
                <p14:nvPr/>
              </p14:nvContentPartPr>
              <p14:xfrm>
                <a:off x="7289248" y="2797779"/>
                <a:ext cx="85680" cy="72720"/>
              </p14:xfrm>
            </p:contentPart>
          </mc:Choice>
          <mc:Fallback xmlns="">
            <p:pic>
              <p:nvPicPr>
                <p:cNvPr id="82" name="Ink 81">
                  <a:extLst>
                    <a:ext uri="{FF2B5EF4-FFF2-40B4-BE49-F238E27FC236}">
                      <a16:creationId xmlns:a16="http://schemas.microsoft.com/office/drawing/2014/main" id="{CAB1667E-5A2E-DB68-DC54-A9F04482E88D}"/>
                    </a:ext>
                  </a:extLst>
                </p:cNvPr>
                <p:cNvPicPr/>
                <p:nvPr/>
              </p:nvPicPr>
              <p:blipFill>
                <a:blip r:embed="rId87"/>
                <a:stretch>
                  <a:fillRect/>
                </a:stretch>
              </p:blipFill>
              <p:spPr>
                <a:xfrm>
                  <a:off x="7280608" y="2789139"/>
                  <a:ext cx="103320" cy="90360"/>
                </a:xfrm>
                <a:prstGeom prst="rect">
                  <a:avLst/>
                </a:prstGeom>
              </p:spPr>
            </p:pic>
          </mc:Fallback>
        </mc:AlternateContent>
      </p:grpSp>
      <p:grpSp>
        <p:nvGrpSpPr>
          <p:cNvPr id="91" name="Group 90">
            <a:extLst>
              <a:ext uri="{FF2B5EF4-FFF2-40B4-BE49-F238E27FC236}">
                <a16:creationId xmlns:a16="http://schemas.microsoft.com/office/drawing/2014/main" id="{5B4C7C15-DEE1-C435-F08F-F134ACF4C325}"/>
              </a:ext>
            </a:extLst>
          </p:cNvPr>
          <p:cNvGrpSpPr/>
          <p:nvPr/>
        </p:nvGrpSpPr>
        <p:grpSpPr>
          <a:xfrm>
            <a:off x="4941288" y="4014917"/>
            <a:ext cx="208440" cy="379800"/>
            <a:chOff x="4607460" y="2534460"/>
            <a:chExt cx="208440" cy="379800"/>
          </a:xfrm>
        </p:grpSpPr>
        <mc:AlternateContent xmlns:mc="http://schemas.openxmlformats.org/markup-compatibility/2006" xmlns:p14="http://schemas.microsoft.com/office/powerpoint/2010/main">
          <mc:Choice Requires="p14">
            <p:contentPart p14:bwMode="auto" r:id="rId88">
              <p14:nvContentPartPr>
                <p14:cNvPr id="89" name="Ink 88">
                  <a:extLst>
                    <a:ext uri="{FF2B5EF4-FFF2-40B4-BE49-F238E27FC236}">
                      <a16:creationId xmlns:a16="http://schemas.microsoft.com/office/drawing/2014/main" id="{30039EDD-7644-41C3-6AEB-22E432776A59}"/>
                    </a:ext>
                  </a:extLst>
                </p14:cNvPr>
                <p14:cNvContentPartPr/>
                <p14:nvPr/>
              </p14:nvContentPartPr>
              <p14:xfrm>
                <a:off x="4658580" y="2534460"/>
                <a:ext cx="157320" cy="313200"/>
              </p14:xfrm>
            </p:contentPart>
          </mc:Choice>
          <mc:Fallback xmlns="">
            <p:pic>
              <p:nvPicPr>
                <p:cNvPr id="89" name="Ink 88">
                  <a:extLst>
                    <a:ext uri="{FF2B5EF4-FFF2-40B4-BE49-F238E27FC236}">
                      <a16:creationId xmlns:a16="http://schemas.microsoft.com/office/drawing/2014/main" id="{30039EDD-7644-41C3-6AEB-22E432776A59}"/>
                    </a:ext>
                  </a:extLst>
                </p:cNvPr>
                <p:cNvPicPr/>
                <p:nvPr/>
              </p:nvPicPr>
              <p:blipFill>
                <a:blip r:embed="rId89"/>
                <a:stretch>
                  <a:fillRect/>
                </a:stretch>
              </p:blipFill>
              <p:spPr>
                <a:xfrm>
                  <a:off x="4649940" y="2525820"/>
                  <a:ext cx="1749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Ink 89">
                  <a:extLst>
                    <a:ext uri="{FF2B5EF4-FFF2-40B4-BE49-F238E27FC236}">
                      <a16:creationId xmlns:a16="http://schemas.microsoft.com/office/drawing/2014/main" id="{8F7871C3-8934-2EF7-A29F-A51890CACB51}"/>
                    </a:ext>
                  </a:extLst>
                </p14:cNvPr>
                <p14:cNvContentPartPr/>
                <p14:nvPr/>
              </p14:nvContentPartPr>
              <p14:xfrm>
                <a:off x="4607460" y="2613660"/>
                <a:ext cx="55800" cy="300600"/>
              </p14:xfrm>
            </p:contentPart>
          </mc:Choice>
          <mc:Fallback xmlns="">
            <p:pic>
              <p:nvPicPr>
                <p:cNvPr id="90" name="Ink 89">
                  <a:extLst>
                    <a:ext uri="{FF2B5EF4-FFF2-40B4-BE49-F238E27FC236}">
                      <a16:creationId xmlns:a16="http://schemas.microsoft.com/office/drawing/2014/main" id="{8F7871C3-8934-2EF7-A29F-A51890CACB51}"/>
                    </a:ext>
                  </a:extLst>
                </p:cNvPr>
                <p:cNvPicPr/>
                <p:nvPr/>
              </p:nvPicPr>
              <p:blipFill>
                <a:blip r:embed="rId91"/>
                <a:stretch>
                  <a:fillRect/>
                </a:stretch>
              </p:blipFill>
              <p:spPr>
                <a:xfrm>
                  <a:off x="4598820" y="2605020"/>
                  <a:ext cx="73440" cy="318240"/>
                </a:xfrm>
                <a:prstGeom prst="rect">
                  <a:avLst/>
                </a:prstGeom>
              </p:spPr>
            </p:pic>
          </mc:Fallback>
        </mc:AlternateContent>
      </p:grpSp>
      <p:grpSp>
        <p:nvGrpSpPr>
          <p:cNvPr id="94" name="Group 93">
            <a:extLst>
              <a:ext uri="{FF2B5EF4-FFF2-40B4-BE49-F238E27FC236}">
                <a16:creationId xmlns:a16="http://schemas.microsoft.com/office/drawing/2014/main" id="{CC0B95B4-590C-243B-051B-19095144FEC9}"/>
              </a:ext>
            </a:extLst>
          </p:cNvPr>
          <p:cNvGrpSpPr/>
          <p:nvPr/>
        </p:nvGrpSpPr>
        <p:grpSpPr>
          <a:xfrm>
            <a:off x="6754968" y="5532317"/>
            <a:ext cx="162720" cy="226080"/>
            <a:chOff x="6421140" y="4051860"/>
            <a:chExt cx="162720" cy="226080"/>
          </a:xfrm>
        </p:grpSpPr>
        <mc:AlternateContent xmlns:mc="http://schemas.openxmlformats.org/markup-compatibility/2006" xmlns:p14="http://schemas.microsoft.com/office/powerpoint/2010/main">
          <mc:Choice Requires="p14">
            <p:contentPart p14:bwMode="auto" r:id="rId92">
              <p14:nvContentPartPr>
                <p14:cNvPr id="92" name="Ink 91">
                  <a:extLst>
                    <a:ext uri="{FF2B5EF4-FFF2-40B4-BE49-F238E27FC236}">
                      <a16:creationId xmlns:a16="http://schemas.microsoft.com/office/drawing/2014/main" id="{AE2C0744-CF75-9121-6321-7DCA170AB58B}"/>
                    </a:ext>
                  </a:extLst>
                </p14:cNvPr>
                <p14:cNvContentPartPr/>
                <p14:nvPr/>
              </p14:nvContentPartPr>
              <p14:xfrm>
                <a:off x="6421140" y="4051860"/>
                <a:ext cx="94320" cy="193680"/>
              </p14:xfrm>
            </p:contentPart>
          </mc:Choice>
          <mc:Fallback xmlns="">
            <p:pic>
              <p:nvPicPr>
                <p:cNvPr id="92" name="Ink 91">
                  <a:extLst>
                    <a:ext uri="{FF2B5EF4-FFF2-40B4-BE49-F238E27FC236}">
                      <a16:creationId xmlns:a16="http://schemas.microsoft.com/office/drawing/2014/main" id="{AE2C0744-CF75-9121-6321-7DCA170AB58B}"/>
                    </a:ext>
                  </a:extLst>
                </p:cNvPr>
                <p:cNvPicPr/>
                <p:nvPr/>
              </p:nvPicPr>
              <p:blipFill>
                <a:blip r:embed="rId93"/>
                <a:stretch>
                  <a:fillRect/>
                </a:stretch>
              </p:blipFill>
              <p:spPr>
                <a:xfrm>
                  <a:off x="6412500" y="4043220"/>
                  <a:ext cx="111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Ink 92">
                  <a:extLst>
                    <a:ext uri="{FF2B5EF4-FFF2-40B4-BE49-F238E27FC236}">
                      <a16:creationId xmlns:a16="http://schemas.microsoft.com/office/drawing/2014/main" id="{B4855A37-0808-3A6C-584D-E13DE2EB8EE6}"/>
                    </a:ext>
                  </a:extLst>
                </p14:cNvPr>
                <p14:cNvContentPartPr/>
                <p14:nvPr/>
              </p14:nvContentPartPr>
              <p14:xfrm>
                <a:off x="6446700" y="4091820"/>
                <a:ext cx="137160" cy="186120"/>
              </p14:xfrm>
            </p:contentPart>
          </mc:Choice>
          <mc:Fallback xmlns="">
            <p:pic>
              <p:nvPicPr>
                <p:cNvPr id="93" name="Ink 92">
                  <a:extLst>
                    <a:ext uri="{FF2B5EF4-FFF2-40B4-BE49-F238E27FC236}">
                      <a16:creationId xmlns:a16="http://schemas.microsoft.com/office/drawing/2014/main" id="{B4855A37-0808-3A6C-584D-E13DE2EB8EE6}"/>
                    </a:ext>
                  </a:extLst>
                </p:cNvPr>
                <p:cNvPicPr/>
                <p:nvPr/>
              </p:nvPicPr>
              <p:blipFill>
                <a:blip r:embed="rId95"/>
                <a:stretch>
                  <a:fillRect/>
                </a:stretch>
              </p:blipFill>
              <p:spPr>
                <a:xfrm>
                  <a:off x="6437700" y="4083180"/>
                  <a:ext cx="154800" cy="203760"/>
                </a:xfrm>
                <a:prstGeom prst="rect">
                  <a:avLst/>
                </a:prstGeom>
              </p:spPr>
            </p:pic>
          </mc:Fallback>
        </mc:AlternateContent>
      </p:grpSp>
      <p:sp>
        <p:nvSpPr>
          <p:cNvPr id="95" name="Title 1">
            <a:extLst>
              <a:ext uri="{FF2B5EF4-FFF2-40B4-BE49-F238E27FC236}">
                <a16:creationId xmlns:a16="http://schemas.microsoft.com/office/drawing/2014/main" id="{814DAA2B-7E8A-EDC5-EDAE-816BF7E0964A}"/>
              </a:ext>
            </a:extLst>
          </p:cNvPr>
          <p:cNvSpPr txBox="1">
            <a:spLocks/>
          </p:cNvSpPr>
          <p:nvPr/>
        </p:nvSpPr>
        <p:spPr>
          <a:xfrm>
            <a:off x="998788" y="790796"/>
            <a:ext cx="5253600" cy="655868"/>
          </a:xfrm>
          <a:prstGeom prst="rect">
            <a:avLst/>
          </a:prstGeom>
          <a:solidFill>
            <a:schemeClr val="bg1"/>
          </a:solid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latin typeface="Aptos" panose="020B0004020202020204" pitchFamily="34" charset="0"/>
              </a:rPr>
              <a:t>Cloudflare’s </a:t>
            </a:r>
            <a:r>
              <a:rPr lang="en-US" i="1" dirty="0">
                <a:latin typeface="Aptos" panose="020B0004020202020204" pitchFamily="34" charset="0"/>
              </a:rPr>
              <a:t>AI labyrinth</a:t>
            </a:r>
            <a:endParaRPr lang="en-GB" i="1" dirty="0">
              <a:latin typeface="Aptos" panose="020B0004020202020204" pitchFamily="34" charset="0"/>
            </a:endParaRPr>
          </a:p>
        </p:txBody>
      </p:sp>
      <p:sp>
        <p:nvSpPr>
          <p:cNvPr id="96" name="Title 1">
            <a:extLst>
              <a:ext uri="{FF2B5EF4-FFF2-40B4-BE49-F238E27FC236}">
                <a16:creationId xmlns:a16="http://schemas.microsoft.com/office/drawing/2014/main" id="{95303269-7CAE-5AF9-DAB7-6D2A8D1FD0B2}"/>
              </a:ext>
            </a:extLst>
          </p:cNvPr>
          <p:cNvSpPr txBox="1">
            <a:spLocks/>
          </p:cNvSpPr>
          <p:nvPr/>
        </p:nvSpPr>
        <p:spPr>
          <a:xfrm>
            <a:off x="994307" y="1508852"/>
            <a:ext cx="5219561" cy="1128850"/>
          </a:xfrm>
          <a:prstGeom prst="rect">
            <a:avLst/>
          </a:prstGeom>
          <a:solidFill>
            <a:schemeClr val="bg1"/>
          </a:solid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400" dirty="0">
                <a:latin typeface="Aptos" panose="020B0004020202020204" pitchFamily="34" charset="0"/>
              </a:rPr>
              <a:t>Like a honeypot, wastes scrapers resources and feeds AI generated data</a:t>
            </a:r>
            <a:endParaRPr lang="en-GB" sz="2400" i="1" dirty="0">
              <a:latin typeface="Aptos" panose="020B0004020202020204" pitchFamily="34" charset="0"/>
            </a:endParaRPr>
          </a:p>
        </p:txBody>
      </p:sp>
    </p:spTree>
    <p:extLst>
      <p:ext uri="{BB962C8B-B14F-4D97-AF65-F5344CB8AC3E}">
        <p14:creationId xmlns:p14="http://schemas.microsoft.com/office/powerpoint/2010/main" val="206322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4FBDCE3-BA36-5876-B0EB-EED3C56D8765}"/>
                  </a:ext>
                </a:extLst>
              </p14:cNvPr>
              <p14:cNvContentPartPr/>
              <p14:nvPr/>
            </p14:nvContentPartPr>
            <p14:xfrm>
              <a:off x="5428886" y="4807708"/>
              <a:ext cx="255960" cy="153000"/>
            </p14:xfrm>
          </p:contentPart>
        </mc:Choice>
        <mc:Fallback xmlns="">
          <p:pic>
            <p:nvPicPr>
              <p:cNvPr id="3" name="Ink 2">
                <a:extLst>
                  <a:ext uri="{FF2B5EF4-FFF2-40B4-BE49-F238E27FC236}">
                    <a16:creationId xmlns:a16="http://schemas.microsoft.com/office/drawing/2014/main" id="{04FBDCE3-BA36-5876-B0EB-EED3C56D8765}"/>
                  </a:ext>
                </a:extLst>
              </p:cNvPr>
              <p:cNvPicPr/>
              <p:nvPr/>
            </p:nvPicPr>
            <p:blipFill>
              <a:blip r:embed="rId6"/>
              <a:stretch>
                <a:fillRect/>
              </a:stretch>
            </p:blipFill>
            <p:spPr>
              <a:xfrm>
                <a:off x="5410861" y="4789708"/>
                <a:ext cx="29165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98E40D6-78AD-AC46-7ACF-139497EDC5C7}"/>
                  </a:ext>
                </a:extLst>
              </p14:cNvPr>
              <p14:cNvContentPartPr/>
              <p14:nvPr/>
            </p14:nvContentPartPr>
            <p14:xfrm>
              <a:off x="5103086" y="5072308"/>
              <a:ext cx="188280" cy="276840"/>
            </p14:xfrm>
          </p:contentPart>
        </mc:Choice>
        <mc:Fallback xmlns="">
          <p:pic>
            <p:nvPicPr>
              <p:cNvPr id="4" name="Ink 3">
                <a:extLst>
                  <a:ext uri="{FF2B5EF4-FFF2-40B4-BE49-F238E27FC236}">
                    <a16:creationId xmlns:a16="http://schemas.microsoft.com/office/drawing/2014/main" id="{598E40D6-78AD-AC46-7ACF-139497EDC5C7}"/>
                  </a:ext>
                </a:extLst>
              </p:cNvPr>
              <p:cNvPicPr/>
              <p:nvPr/>
            </p:nvPicPr>
            <p:blipFill>
              <a:blip r:embed="rId8"/>
              <a:stretch>
                <a:fillRect/>
              </a:stretch>
            </p:blipFill>
            <p:spPr>
              <a:xfrm>
                <a:off x="5085086" y="5054308"/>
                <a:ext cx="223920" cy="312480"/>
              </a:xfrm>
              <a:prstGeom prst="rect">
                <a:avLst/>
              </a:prstGeom>
            </p:spPr>
          </p:pic>
        </mc:Fallback>
      </mc:AlternateContent>
      <p:grpSp>
        <p:nvGrpSpPr>
          <p:cNvPr id="5" name="Group 4">
            <a:extLst>
              <a:ext uri="{FF2B5EF4-FFF2-40B4-BE49-F238E27FC236}">
                <a16:creationId xmlns:a16="http://schemas.microsoft.com/office/drawing/2014/main" id="{A4D69300-0802-5FB6-E37B-E24D77CA9961}"/>
              </a:ext>
            </a:extLst>
          </p:cNvPr>
          <p:cNvGrpSpPr/>
          <p:nvPr/>
        </p:nvGrpSpPr>
        <p:grpSpPr>
          <a:xfrm>
            <a:off x="3904286" y="3593788"/>
            <a:ext cx="1866240" cy="1614240"/>
            <a:chOff x="9277293" y="5197058"/>
            <a:chExt cx="1866240" cy="161424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5A433B5-7671-0C0E-7CAD-E1DFB823CF00}"/>
                    </a:ext>
                  </a:extLst>
                </p14:cNvPr>
                <p14:cNvContentPartPr/>
                <p14:nvPr/>
              </p14:nvContentPartPr>
              <p14:xfrm>
                <a:off x="10306173" y="5327378"/>
                <a:ext cx="284040" cy="509400"/>
              </p14:xfrm>
            </p:contentPart>
          </mc:Choice>
          <mc:Fallback xmlns="">
            <p:pic>
              <p:nvPicPr>
                <p:cNvPr id="5" name="Ink 4">
                  <a:extLst>
                    <a:ext uri="{FF2B5EF4-FFF2-40B4-BE49-F238E27FC236}">
                      <a16:creationId xmlns:a16="http://schemas.microsoft.com/office/drawing/2014/main" id="{2695065E-ADEC-8F5C-60D8-6A8A6FD66F05}"/>
                    </a:ext>
                  </a:extLst>
                </p:cNvPr>
                <p:cNvPicPr/>
                <p:nvPr/>
              </p:nvPicPr>
              <p:blipFill>
                <a:blip r:embed="rId10"/>
                <a:stretch>
                  <a:fillRect/>
                </a:stretch>
              </p:blipFill>
              <p:spPr>
                <a:xfrm>
                  <a:off x="10288173" y="5309391"/>
                  <a:ext cx="319680" cy="5450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3E009877-9D81-721A-11E8-99AA216DAFE2}"/>
                    </a:ext>
                  </a:extLst>
                </p14:cNvPr>
                <p14:cNvContentPartPr/>
                <p14:nvPr/>
              </p14:nvContentPartPr>
              <p14:xfrm>
                <a:off x="10758333" y="5425298"/>
                <a:ext cx="80640" cy="399960"/>
              </p14:xfrm>
            </p:contentPart>
          </mc:Choice>
          <mc:Fallback xmlns="">
            <p:pic>
              <p:nvPicPr>
                <p:cNvPr id="6" name="Ink 5">
                  <a:extLst>
                    <a:ext uri="{FF2B5EF4-FFF2-40B4-BE49-F238E27FC236}">
                      <a16:creationId xmlns:a16="http://schemas.microsoft.com/office/drawing/2014/main" id="{D7F8C775-6009-2FFC-DB3B-066BEECFB197}"/>
                    </a:ext>
                  </a:extLst>
                </p:cNvPr>
                <p:cNvPicPr/>
                <p:nvPr/>
              </p:nvPicPr>
              <p:blipFill>
                <a:blip r:embed="rId12"/>
                <a:stretch>
                  <a:fillRect/>
                </a:stretch>
              </p:blipFill>
              <p:spPr>
                <a:xfrm>
                  <a:off x="10740333" y="5407298"/>
                  <a:ext cx="1162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270CEFB-E3FF-66AD-8957-8E2205C9B84F}"/>
                    </a:ext>
                  </a:extLst>
                </p14:cNvPr>
                <p14:cNvContentPartPr/>
                <p14:nvPr/>
              </p14:nvContentPartPr>
              <p14:xfrm>
                <a:off x="10756533" y="5197058"/>
                <a:ext cx="45360" cy="70560"/>
              </p14:xfrm>
            </p:contentPart>
          </mc:Choice>
          <mc:Fallback xmlns="">
            <p:pic>
              <p:nvPicPr>
                <p:cNvPr id="7" name="Ink 6">
                  <a:extLst>
                    <a:ext uri="{FF2B5EF4-FFF2-40B4-BE49-F238E27FC236}">
                      <a16:creationId xmlns:a16="http://schemas.microsoft.com/office/drawing/2014/main" id="{9B9EAC6E-96E0-2F40-7F88-2A176BB5C4B9}"/>
                    </a:ext>
                  </a:extLst>
                </p:cNvPr>
                <p:cNvPicPr/>
                <p:nvPr/>
              </p:nvPicPr>
              <p:blipFill>
                <a:blip r:embed="rId14"/>
                <a:stretch>
                  <a:fillRect/>
                </a:stretch>
              </p:blipFill>
              <p:spPr>
                <a:xfrm>
                  <a:off x="10738533" y="5178966"/>
                  <a:ext cx="81000" cy="10638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D365DE1E-65B2-04AC-1A66-5DD6D5FDB6A3}"/>
                    </a:ext>
                  </a:extLst>
                </p14:cNvPr>
                <p14:cNvContentPartPr/>
                <p14:nvPr/>
              </p14:nvContentPartPr>
              <p14:xfrm>
                <a:off x="10400493" y="5644538"/>
                <a:ext cx="130680" cy="11160"/>
              </p14:xfrm>
            </p:contentPart>
          </mc:Choice>
          <mc:Fallback xmlns="">
            <p:pic>
              <p:nvPicPr>
                <p:cNvPr id="8" name="Ink 7">
                  <a:extLst>
                    <a:ext uri="{FF2B5EF4-FFF2-40B4-BE49-F238E27FC236}">
                      <a16:creationId xmlns:a16="http://schemas.microsoft.com/office/drawing/2014/main" id="{C31E3DE9-2AEA-C8D5-CCD2-3CFA4046A628}"/>
                    </a:ext>
                  </a:extLst>
                </p:cNvPr>
                <p:cNvPicPr/>
                <p:nvPr/>
              </p:nvPicPr>
              <p:blipFill>
                <a:blip r:embed="rId16"/>
                <a:stretch>
                  <a:fillRect/>
                </a:stretch>
              </p:blipFill>
              <p:spPr>
                <a:xfrm>
                  <a:off x="10382493" y="5625938"/>
                  <a:ext cx="166320" cy="479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4AA597EA-2254-8F06-DB8C-89D259120035}"/>
                    </a:ext>
                  </a:extLst>
                </p14:cNvPr>
                <p14:cNvContentPartPr/>
                <p14:nvPr/>
              </p14:nvContentPartPr>
              <p14:xfrm>
                <a:off x="10441893" y="6018218"/>
                <a:ext cx="138240" cy="51480"/>
              </p14:xfrm>
            </p:contentPart>
          </mc:Choice>
          <mc:Fallback xmlns="">
            <p:pic>
              <p:nvPicPr>
                <p:cNvPr id="10" name="Ink 9">
                  <a:extLst>
                    <a:ext uri="{FF2B5EF4-FFF2-40B4-BE49-F238E27FC236}">
                      <a16:creationId xmlns:a16="http://schemas.microsoft.com/office/drawing/2014/main" id="{170DDA4C-8B18-C52A-0473-29005D7B7BDF}"/>
                    </a:ext>
                  </a:extLst>
                </p:cNvPr>
                <p:cNvPicPr/>
                <p:nvPr/>
              </p:nvPicPr>
              <p:blipFill>
                <a:blip r:embed="rId18"/>
                <a:stretch>
                  <a:fillRect/>
                </a:stretch>
              </p:blipFill>
              <p:spPr>
                <a:xfrm>
                  <a:off x="10423893" y="6000218"/>
                  <a:ext cx="173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80F1CEDD-7A1D-DF84-0B47-795DCFE9AE5D}"/>
                    </a:ext>
                  </a:extLst>
                </p14:cNvPr>
                <p14:cNvContentPartPr/>
                <p14:nvPr/>
              </p14:nvContentPartPr>
              <p14:xfrm>
                <a:off x="10667973" y="6016418"/>
                <a:ext cx="155880" cy="27000"/>
              </p14:xfrm>
            </p:contentPart>
          </mc:Choice>
          <mc:Fallback xmlns="">
            <p:pic>
              <p:nvPicPr>
                <p:cNvPr id="11" name="Ink 10">
                  <a:extLst>
                    <a:ext uri="{FF2B5EF4-FFF2-40B4-BE49-F238E27FC236}">
                      <a16:creationId xmlns:a16="http://schemas.microsoft.com/office/drawing/2014/main" id="{27182271-F8FB-1B8C-B1C2-EFA70F739D9D}"/>
                    </a:ext>
                  </a:extLst>
                </p:cNvPr>
                <p:cNvPicPr/>
                <p:nvPr/>
              </p:nvPicPr>
              <p:blipFill>
                <a:blip r:embed="rId20"/>
                <a:stretch>
                  <a:fillRect/>
                </a:stretch>
              </p:blipFill>
              <p:spPr>
                <a:xfrm>
                  <a:off x="10649973" y="5998418"/>
                  <a:ext cx="191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84BDC36A-D7FE-FF1D-9C6D-0918FE15FA30}"/>
                    </a:ext>
                  </a:extLst>
                </p14:cNvPr>
                <p14:cNvContentPartPr/>
                <p14:nvPr/>
              </p14:nvContentPartPr>
              <p14:xfrm>
                <a:off x="10053093" y="6107138"/>
                <a:ext cx="91440" cy="360"/>
              </p14:xfrm>
            </p:contentPart>
          </mc:Choice>
          <mc:Fallback xmlns="">
            <p:pic>
              <p:nvPicPr>
                <p:cNvPr id="12" name="Ink 11">
                  <a:extLst>
                    <a:ext uri="{FF2B5EF4-FFF2-40B4-BE49-F238E27FC236}">
                      <a16:creationId xmlns:a16="http://schemas.microsoft.com/office/drawing/2014/main" id="{AF6956B0-BF50-D4F0-E159-C9C318B36B31}"/>
                    </a:ext>
                  </a:extLst>
                </p:cNvPr>
                <p:cNvPicPr/>
                <p:nvPr/>
              </p:nvPicPr>
              <p:blipFill>
                <a:blip r:embed="rId22"/>
                <a:stretch>
                  <a:fillRect/>
                </a:stretch>
              </p:blipFill>
              <p:spPr>
                <a:xfrm>
                  <a:off x="10035093" y="6089138"/>
                  <a:ext cx="12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CADCAB7A-01F3-F460-0A6D-95E4569E8BB5}"/>
                    </a:ext>
                  </a:extLst>
                </p14:cNvPr>
                <p14:cNvContentPartPr/>
                <p14:nvPr/>
              </p14:nvContentPartPr>
              <p14:xfrm>
                <a:off x="10079013" y="6206138"/>
                <a:ext cx="119160" cy="14040"/>
              </p14:xfrm>
            </p:contentPart>
          </mc:Choice>
          <mc:Fallback xmlns="">
            <p:pic>
              <p:nvPicPr>
                <p:cNvPr id="13" name="Ink 12">
                  <a:extLst>
                    <a:ext uri="{FF2B5EF4-FFF2-40B4-BE49-F238E27FC236}">
                      <a16:creationId xmlns:a16="http://schemas.microsoft.com/office/drawing/2014/main" id="{9825F3BD-E5AA-5726-CE7D-F33D3255E5F0}"/>
                    </a:ext>
                  </a:extLst>
                </p:cNvPr>
                <p:cNvPicPr/>
                <p:nvPr/>
              </p:nvPicPr>
              <p:blipFill>
                <a:blip r:embed="rId24"/>
                <a:stretch>
                  <a:fillRect/>
                </a:stretch>
              </p:blipFill>
              <p:spPr>
                <a:xfrm>
                  <a:off x="10060958" y="6188138"/>
                  <a:ext cx="154908"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2C399DBB-59D8-37EA-D9C3-CD88775850A1}"/>
                    </a:ext>
                  </a:extLst>
                </p14:cNvPr>
                <p14:cNvContentPartPr/>
                <p14:nvPr/>
              </p14:nvContentPartPr>
              <p14:xfrm>
                <a:off x="11071893" y="6058898"/>
                <a:ext cx="64800" cy="48960"/>
              </p14:xfrm>
            </p:contentPart>
          </mc:Choice>
          <mc:Fallback xmlns="">
            <p:pic>
              <p:nvPicPr>
                <p:cNvPr id="14" name="Ink 13">
                  <a:extLst>
                    <a:ext uri="{FF2B5EF4-FFF2-40B4-BE49-F238E27FC236}">
                      <a16:creationId xmlns:a16="http://schemas.microsoft.com/office/drawing/2014/main" id="{E67FB066-6ABD-F781-6FF9-B7F126E40740}"/>
                    </a:ext>
                  </a:extLst>
                </p:cNvPr>
                <p:cNvPicPr/>
                <p:nvPr/>
              </p:nvPicPr>
              <p:blipFill>
                <a:blip r:embed="rId26"/>
                <a:stretch>
                  <a:fillRect/>
                </a:stretch>
              </p:blipFill>
              <p:spPr>
                <a:xfrm>
                  <a:off x="11053893" y="6040898"/>
                  <a:ext cx="100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A44EAEC7-7B84-270E-49AA-6436E7BF0AD0}"/>
                    </a:ext>
                  </a:extLst>
                </p14:cNvPr>
                <p14:cNvContentPartPr/>
                <p14:nvPr/>
              </p14:nvContentPartPr>
              <p14:xfrm>
                <a:off x="11052093" y="6163658"/>
                <a:ext cx="91440" cy="11880"/>
              </p14:xfrm>
            </p:contentPart>
          </mc:Choice>
          <mc:Fallback xmlns="">
            <p:pic>
              <p:nvPicPr>
                <p:cNvPr id="15" name="Ink 14">
                  <a:extLst>
                    <a:ext uri="{FF2B5EF4-FFF2-40B4-BE49-F238E27FC236}">
                      <a16:creationId xmlns:a16="http://schemas.microsoft.com/office/drawing/2014/main" id="{601B785C-135A-C8AC-56E7-06DB8E452B0C}"/>
                    </a:ext>
                  </a:extLst>
                </p:cNvPr>
                <p:cNvPicPr/>
                <p:nvPr/>
              </p:nvPicPr>
              <p:blipFill>
                <a:blip r:embed="rId28"/>
                <a:stretch>
                  <a:fillRect/>
                </a:stretch>
              </p:blipFill>
              <p:spPr>
                <a:xfrm>
                  <a:off x="11034164" y="6145658"/>
                  <a:ext cx="1269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E864A4EF-A969-68B7-BF61-7BBCF0EE8993}"/>
                    </a:ext>
                  </a:extLst>
                </p14:cNvPr>
                <p14:cNvContentPartPr/>
                <p14:nvPr/>
              </p14:nvContentPartPr>
              <p14:xfrm>
                <a:off x="9277293" y="5818058"/>
                <a:ext cx="810000" cy="993240"/>
              </p14:xfrm>
            </p:contentPart>
          </mc:Choice>
          <mc:Fallback xmlns="">
            <p:pic>
              <p:nvPicPr>
                <p:cNvPr id="23" name="Ink 22">
                  <a:extLst>
                    <a:ext uri="{FF2B5EF4-FFF2-40B4-BE49-F238E27FC236}">
                      <a16:creationId xmlns:a16="http://schemas.microsoft.com/office/drawing/2014/main" id="{B2C2202F-E706-B5A8-4AAE-76BBCE6AE6A5}"/>
                    </a:ext>
                  </a:extLst>
                </p:cNvPr>
                <p:cNvPicPr/>
                <p:nvPr/>
              </p:nvPicPr>
              <p:blipFill>
                <a:blip r:embed="rId30"/>
                <a:stretch>
                  <a:fillRect/>
                </a:stretch>
              </p:blipFill>
              <p:spPr>
                <a:xfrm>
                  <a:off x="9259293" y="5800051"/>
                  <a:ext cx="845640" cy="1028893"/>
                </a:xfrm>
                <a:prstGeom prst="rect">
                  <a:avLst/>
                </a:prstGeom>
              </p:spPr>
            </p:pic>
          </mc:Fallback>
        </mc:AlternateContent>
      </p:grpSp>
      <p:grpSp>
        <p:nvGrpSpPr>
          <p:cNvPr id="31" name="Group 30">
            <a:extLst>
              <a:ext uri="{FF2B5EF4-FFF2-40B4-BE49-F238E27FC236}">
                <a16:creationId xmlns:a16="http://schemas.microsoft.com/office/drawing/2014/main" id="{247460EF-5DA5-F25F-579A-AA0C31F02F1C}"/>
              </a:ext>
            </a:extLst>
          </p:cNvPr>
          <p:cNvGrpSpPr/>
          <p:nvPr/>
        </p:nvGrpSpPr>
        <p:grpSpPr>
          <a:xfrm>
            <a:off x="6342323" y="4358780"/>
            <a:ext cx="1195560" cy="169560"/>
            <a:chOff x="10667580" y="5933475"/>
            <a:chExt cx="1195560" cy="169560"/>
          </a:xfrm>
        </p:grpSpPr>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86766CFB-791F-D66C-F8B8-71BBE49B94A7}"/>
                    </a:ext>
                  </a:extLst>
                </p14:cNvPr>
                <p14:cNvContentPartPr/>
                <p14:nvPr/>
              </p14:nvContentPartPr>
              <p14:xfrm>
                <a:off x="10667580" y="5992155"/>
                <a:ext cx="1167840" cy="37440"/>
              </p14:xfrm>
            </p:contentPart>
          </mc:Choice>
          <mc:Fallback xmlns="">
            <p:pic>
              <p:nvPicPr>
                <p:cNvPr id="56" name="Ink 55">
                  <a:extLst>
                    <a:ext uri="{FF2B5EF4-FFF2-40B4-BE49-F238E27FC236}">
                      <a16:creationId xmlns:a16="http://schemas.microsoft.com/office/drawing/2014/main" id="{E05F59F1-CCFF-9DC6-BD8E-01E5490C87AA}"/>
                    </a:ext>
                  </a:extLst>
                </p:cNvPr>
                <p:cNvPicPr/>
                <p:nvPr/>
              </p:nvPicPr>
              <p:blipFill>
                <a:blip r:embed="rId57"/>
                <a:stretch>
                  <a:fillRect/>
                </a:stretch>
              </p:blipFill>
              <p:spPr>
                <a:xfrm>
                  <a:off x="10661460" y="5986093"/>
                  <a:ext cx="1180080" cy="4956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94E80213-52C7-5AED-DD97-B095D599AC9D}"/>
                    </a:ext>
                  </a:extLst>
                </p14:cNvPr>
                <p14:cNvContentPartPr/>
                <p14:nvPr/>
              </p14:nvContentPartPr>
              <p14:xfrm>
                <a:off x="11773500" y="5933475"/>
                <a:ext cx="89640" cy="169560"/>
              </p14:xfrm>
            </p:contentPart>
          </mc:Choice>
          <mc:Fallback xmlns="">
            <p:pic>
              <p:nvPicPr>
                <p:cNvPr id="57" name="Ink 56">
                  <a:extLst>
                    <a:ext uri="{FF2B5EF4-FFF2-40B4-BE49-F238E27FC236}">
                      <a16:creationId xmlns:a16="http://schemas.microsoft.com/office/drawing/2014/main" id="{5BD765BB-0B6A-F0EC-CFE9-65A4AF801F2E}"/>
                    </a:ext>
                  </a:extLst>
                </p:cNvPr>
                <p:cNvPicPr/>
                <p:nvPr/>
              </p:nvPicPr>
              <p:blipFill>
                <a:blip r:embed="rId59"/>
                <a:stretch>
                  <a:fillRect/>
                </a:stretch>
              </p:blipFill>
              <p:spPr>
                <a:xfrm>
                  <a:off x="11767380" y="5927355"/>
                  <a:ext cx="10188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49357F72-0334-9A7E-28D6-5F4506FD7369}"/>
                  </a:ext>
                </a:extLst>
              </p14:cNvPr>
              <p14:cNvContentPartPr/>
              <p14:nvPr/>
            </p14:nvContentPartPr>
            <p14:xfrm>
              <a:off x="6494963" y="4759100"/>
              <a:ext cx="1125000" cy="28080"/>
            </p14:xfrm>
          </p:contentPart>
        </mc:Choice>
        <mc:Fallback xmlns="">
          <p:pic>
            <p:nvPicPr>
              <p:cNvPr id="44" name="Ink 43">
                <a:extLst>
                  <a:ext uri="{FF2B5EF4-FFF2-40B4-BE49-F238E27FC236}">
                    <a16:creationId xmlns:a16="http://schemas.microsoft.com/office/drawing/2014/main" id="{49357F72-0334-9A7E-28D6-5F4506FD7369}"/>
                  </a:ext>
                </a:extLst>
              </p:cNvPr>
              <p:cNvPicPr/>
              <p:nvPr/>
            </p:nvPicPr>
            <p:blipFill>
              <a:blip r:embed="rId61"/>
              <a:stretch>
                <a:fillRect/>
              </a:stretch>
            </p:blipFill>
            <p:spPr>
              <a:xfrm>
                <a:off x="6488843" y="4752901"/>
                <a:ext cx="1137240" cy="40479"/>
              </a:xfrm>
              <a:prstGeom prst="rect">
                <a:avLst/>
              </a:prstGeom>
            </p:spPr>
          </p:pic>
        </mc:Fallback>
      </mc:AlternateContent>
      <p:grpSp>
        <p:nvGrpSpPr>
          <p:cNvPr id="45" name="Group 44">
            <a:extLst>
              <a:ext uri="{FF2B5EF4-FFF2-40B4-BE49-F238E27FC236}">
                <a16:creationId xmlns:a16="http://schemas.microsoft.com/office/drawing/2014/main" id="{24327DFC-3550-964E-A396-B75F7FAA9031}"/>
              </a:ext>
            </a:extLst>
          </p:cNvPr>
          <p:cNvGrpSpPr/>
          <p:nvPr/>
        </p:nvGrpSpPr>
        <p:grpSpPr>
          <a:xfrm>
            <a:off x="6463643" y="4550660"/>
            <a:ext cx="745560" cy="320040"/>
            <a:chOff x="10788900" y="6125355"/>
            <a:chExt cx="745560" cy="320040"/>
          </a:xfrm>
        </p:grpSpPr>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5465BD9A-824C-18B7-AF19-4367B8673D1D}"/>
                    </a:ext>
                  </a:extLst>
                </p14:cNvPr>
                <p14:cNvContentPartPr/>
                <p14:nvPr/>
              </p14:nvContentPartPr>
              <p14:xfrm>
                <a:off x="10788900" y="6262155"/>
                <a:ext cx="171360" cy="183240"/>
              </p14:xfrm>
            </p:contentPart>
          </mc:Choice>
          <mc:Fallback xmlns="">
            <p:pic>
              <p:nvPicPr>
                <p:cNvPr id="77" name="Ink 76">
                  <a:extLst>
                    <a:ext uri="{FF2B5EF4-FFF2-40B4-BE49-F238E27FC236}">
                      <a16:creationId xmlns:a16="http://schemas.microsoft.com/office/drawing/2014/main" id="{D5649528-EBF3-3706-BC6E-3A4003644AF1}"/>
                    </a:ext>
                  </a:extLst>
                </p:cNvPr>
                <p:cNvPicPr/>
                <p:nvPr/>
              </p:nvPicPr>
              <p:blipFill>
                <a:blip r:embed="rId83"/>
                <a:stretch>
                  <a:fillRect/>
                </a:stretch>
              </p:blipFill>
              <p:spPr>
                <a:xfrm>
                  <a:off x="10782780" y="6256023"/>
                  <a:ext cx="183600" cy="195504"/>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857D1AA4-6B0E-1E91-9E38-0EFEAF191916}"/>
                    </a:ext>
                  </a:extLst>
                </p14:cNvPr>
                <p14:cNvContentPartPr/>
                <p14:nvPr/>
              </p14:nvContentPartPr>
              <p14:xfrm>
                <a:off x="11164020" y="6125355"/>
                <a:ext cx="128520" cy="136440"/>
              </p14:xfrm>
            </p:contentPart>
          </mc:Choice>
          <mc:Fallback xmlns="">
            <p:pic>
              <p:nvPicPr>
                <p:cNvPr id="78" name="Ink 77">
                  <a:extLst>
                    <a:ext uri="{FF2B5EF4-FFF2-40B4-BE49-F238E27FC236}">
                      <a16:creationId xmlns:a16="http://schemas.microsoft.com/office/drawing/2014/main" id="{FBC51F39-F0F3-7405-3619-38143642551D}"/>
                    </a:ext>
                  </a:extLst>
                </p:cNvPr>
                <p:cNvPicPr/>
                <p:nvPr/>
              </p:nvPicPr>
              <p:blipFill>
                <a:blip r:embed="rId85"/>
                <a:stretch>
                  <a:fillRect/>
                </a:stretch>
              </p:blipFill>
              <p:spPr>
                <a:xfrm>
                  <a:off x="11157900" y="6119235"/>
                  <a:ext cx="14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DACC75A6-2DB3-9960-DC52-942810DE64EB}"/>
                    </a:ext>
                  </a:extLst>
                </p14:cNvPr>
                <p14:cNvContentPartPr/>
                <p14:nvPr/>
              </p14:nvContentPartPr>
              <p14:xfrm>
                <a:off x="11220180" y="6189435"/>
                <a:ext cx="10080" cy="110880"/>
              </p14:xfrm>
            </p:contentPart>
          </mc:Choice>
          <mc:Fallback xmlns="">
            <p:pic>
              <p:nvPicPr>
                <p:cNvPr id="79" name="Ink 78">
                  <a:extLst>
                    <a:ext uri="{FF2B5EF4-FFF2-40B4-BE49-F238E27FC236}">
                      <a16:creationId xmlns:a16="http://schemas.microsoft.com/office/drawing/2014/main" id="{8C724A3A-8F85-4EAF-6BE7-0F303F02F12A}"/>
                    </a:ext>
                  </a:extLst>
                </p:cNvPr>
                <p:cNvPicPr/>
                <p:nvPr/>
              </p:nvPicPr>
              <p:blipFill>
                <a:blip r:embed="rId87"/>
                <a:stretch>
                  <a:fillRect/>
                </a:stretch>
              </p:blipFill>
              <p:spPr>
                <a:xfrm>
                  <a:off x="11214060" y="6183315"/>
                  <a:ext cx="22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Ink 48">
                  <a:extLst>
                    <a:ext uri="{FF2B5EF4-FFF2-40B4-BE49-F238E27FC236}">
                      <a16:creationId xmlns:a16="http://schemas.microsoft.com/office/drawing/2014/main" id="{D2B4C2AF-A952-26BB-FC8D-DF3A747410A9}"/>
                    </a:ext>
                  </a:extLst>
                </p14:cNvPr>
                <p14:cNvContentPartPr/>
                <p14:nvPr/>
              </p14:nvContentPartPr>
              <p14:xfrm>
                <a:off x="11306580" y="6191595"/>
                <a:ext cx="63720" cy="94680"/>
              </p14:xfrm>
            </p:contentPart>
          </mc:Choice>
          <mc:Fallback xmlns="">
            <p:pic>
              <p:nvPicPr>
                <p:cNvPr id="80" name="Ink 79">
                  <a:extLst>
                    <a:ext uri="{FF2B5EF4-FFF2-40B4-BE49-F238E27FC236}">
                      <a16:creationId xmlns:a16="http://schemas.microsoft.com/office/drawing/2014/main" id="{4F16B46D-5925-9579-C3E6-A0DA8C813D85}"/>
                    </a:ext>
                  </a:extLst>
                </p:cNvPr>
                <p:cNvPicPr/>
                <p:nvPr/>
              </p:nvPicPr>
              <p:blipFill>
                <a:blip r:embed="rId89"/>
                <a:stretch>
                  <a:fillRect/>
                </a:stretch>
              </p:blipFill>
              <p:spPr>
                <a:xfrm>
                  <a:off x="11300460" y="6185475"/>
                  <a:ext cx="75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Ink 49">
                  <a:extLst>
                    <a:ext uri="{FF2B5EF4-FFF2-40B4-BE49-F238E27FC236}">
                      <a16:creationId xmlns:a16="http://schemas.microsoft.com/office/drawing/2014/main" id="{5D00E56A-2DE1-11BD-3605-91D0E81882FC}"/>
                    </a:ext>
                  </a:extLst>
                </p14:cNvPr>
                <p14:cNvContentPartPr/>
                <p14:nvPr/>
              </p14:nvContentPartPr>
              <p14:xfrm>
                <a:off x="11429340" y="6184395"/>
                <a:ext cx="105120" cy="110160"/>
              </p14:xfrm>
            </p:contentPart>
          </mc:Choice>
          <mc:Fallback xmlns="">
            <p:pic>
              <p:nvPicPr>
                <p:cNvPr id="81" name="Ink 80">
                  <a:extLst>
                    <a:ext uri="{FF2B5EF4-FFF2-40B4-BE49-F238E27FC236}">
                      <a16:creationId xmlns:a16="http://schemas.microsoft.com/office/drawing/2014/main" id="{8D53C7F6-D8AB-5C67-59EA-158666BA1E75}"/>
                    </a:ext>
                  </a:extLst>
                </p:cNvPr>
                <p:cNvPicPr/>
                <p:nvPr/>
              </p:nvPicPr>
              <p:blipFill>
                <a:blip r:embed="rId91"/>
                <a:stretch>
                  <a:fillRect/>
                </a:stretch>
              </p:blipFill>
              <p:spPr>
                <a:xfrm>
                  <a:off x="11423220" y="6178275"/>
                  <a:ext cx="117360" cy="122400"/>
                </a:xfrm>
                <a:prstGeom prst="rect">
                  <a:avLst/>
                </a:prstGeom>
              </p:spPr>
            </p:pic>
          </mc:Fallback>
        </mc:AlternateContent>
      </p:grpSp>
      <p:sp>
        <p:nvSpPr>
          <p:cNvPr id="53" name="Title 1">
            <a:extLst>
              <a:ext uri="{FF2B5EF4-FFF2-40B4-BE49-F238E27FC236}">
                <a16:creationId xmlns:a16="http://schemas.microsoft.com/office/drawing/2014/main" id="{838BA189-B49B-D0CB-A4A7-2EDCC7DD2AB6}"/>
              </a:ext>
            </a:extLst>
          </p:cNvPr>
          <p:cNvSpPr txBox="1">
            <a:spLocks/>
          </p:cNvSpPr>
          <p:nvPr/>
        </p:nvSpPr>
        <p:spPr>
          <a:xfrm>
            <a:off x="998788" y="790796"/>
            <a:ext cx="5253600" cy="655868"/>
          </a:xfrm>
          <a:prstGeom prst="rect">
            <a:avLst/>
          </a:prstGeom>
          <a:no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latin typeface="Aptos" panose="020B0004020202020204" pitchFamily="34" charset="0"/>
              </a:rPr>
              <a:t>Monetizing</a:t>
            </a:r>
            <a:endParaRPr lang="en-GB" sz="3200" i="1" dirty="0">
              <a:latin typeface="Aptos" panose="020B0004020202020204" pitchFamily="34" charset="0"/>
            </a:endParaRPr>
          </a:p>
        </p:txBody>
      </p:sp>
      <p:sp>
        <p:nvSpPr>
          <p:cNvPr id="54" name="Title 1">
            <a:extLst>
              <a:ext uri="{FF2B5EF4-FFF2-40B4-BE49-F238E27FC236}">
                <a16:creationId xmlns:a16="http://schemas.microsoft.com/office/drawing/2014/main" id="{A865818B-5048-378A-25FA-A1BC1ACDCA47}"/>
              </a:ext>
            </a:extLst>
          </p:cNvPr>
          <p:cNvSpPr txBox="1">
            <a:spLocks/>
          </p:cNvSpPr>
          <p:nvPr/>
        </p:nvSpPr>
        <p:spPr>
          <a:xfrm>
            <a:off x="994307" y="1508852"/>
            <a:ext cx="5219561" cy="655868"/>
          </a:xfrm>
          <a:prstGeom prst="rect">
            <a:avLst/>
          </a:prstGeom>
          <a:no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400" dirty="0">
                <a:latin typeface="Aptos" panose="020B0004020202020204" pitchFamily="34" charset="0"/>
              </a:rPr>
              <a:t>Cloudflare’s </a:t>
            </a:r>
            <a:r>
              <a:rPr lang="en-US" sz="2400" i="1" dirty="0">
                <a:latin typeface="Aptos" panose="020B0004020202020204" pitchFamily="34" charset="0"/>
              </a:rPr>
              <a:t>Pay-per-crawl </a:t>
            </a:r>
            <a:r>
              <a:rPr lang="en-US" sz="1800" i="1" dirty="0">
                <a:latin typeface="Aptos" panose="020B0004020202020204" pitchFamily="34" charset="0"/>
              </a:rPr>
              <a:t>(beta)</a:t>
            </a:r>
            <a:br>
              <a:rPr lang="en-US" sz="2400" i="1" dirty="0">
                <a:latin typeface="Aptos" panose="020B0004020202020204" pitchFamily="34" charset="0"/>
              </a:rPr>
            </a:br>
            <a:r>
              <a:rPr lang="en-US" sz="2400" dirty="0">
                <a:latin typeface="Aptos" panose="020B0004020202020204" pitchFamily="34" charset="0"/>
              </a:rPr>
              <a:t>Akamai: </a:t>
            </a:r>
            <a:r>
              <a:rPr lang="en-US" sz="2400" i="1" dirty="0" err="1">
                <a:latin typeface="Aptos" panose="020B0004020202020204" pitchFamily="34" charset="0"/>
              </a:rPr>
              <a:t>Tollbit</a:t>
            </a:r>
            <a:r>
              <a:rPr lang="en-US" sz="2400" i="1" dirty="0">
                <a:latin typeface="Aptos" panose="020B0004020202020204" pitchFamily="34" charset="0"/>
              </a:rPr>
              <a:t> and Skyfire</a:t>
            </a:r>
            <a:endParaRPr lang="en-GB" sz="2400" i="1" dirty="0">
              <a:latin typeface="Aptos" panose="020B0004020202020204" pitchFamily="34" charset="0"/>
            </a:endParaRPr>
          </a:p>
        </p:txBody>
      </p:sp>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B86F7D3A-0568-AC5F-B221-79F2FF813616}"/>
                  </a:ext>
                </a:extLst>
              </p14:cNvPr>
              <p14:cNvContentPartPr/>
              <p14:nvPr/>
            </p14:nvContentPartPr>
            <p14:xfrm>
              <a:off x="5740785" y="3144621"/>
              <a:ext cx="174600" cy="605880"/>
            </p14:xfrm>
          </p:contentPart>
        </mc:Choice>
        <mc:Fallback xmlns="">
          <p:pic>
            <p:nvPicPr>
              <p:cNvPr id="55" name="Ink 54">
                <a:extLst>
                  <a:ext uri="{FF2B5EF4-FFF2-40B4-BE49-F238E27FC236}">
                    <a16:creationId xmlns:a16="http://schemas.microsoft.com/office/drawing/2014/main" id="{B86F7D3A-0568-AC5F-B221-79F2FF813616}"/>
                  </a:ext>
                </a:extLst>
              </p:cNvPr>
              <p:cNvPicPr/>
              <p:nvPr/>
            </p:nvPicPr>
            <p:blipFill>
              <a:blip r:embed="rId93"/>
              <a:stretch>
                <a:fillRect/>
              </a:stretch>
            </p:blipFill>
            <p:spPr>
              <a:xfrm>
                <a:off x="5732145" y="3135981"/>
                <a:ext cx="192240" cy="623520"/>
              </a:xfrm>
              <a:prstGeom prst="rect">
                <a:avLst/>
              </a:prstGeom>
            </p:spPr>
          </p:pic>
        </mc:Fallback>
      </mc:AlternateContent>
      <p:grpSp>
        <p:nvGrpSpPr>
          <p:cNvPr id="74" name="Group 73">
            <a:extLst>
              <a:ext uri="{FF2B5EF4-FFF2-40B4-BE49-F238E27FC236}">
                <a16:creationId xmlns:a16="http://schemas.microsoft.com/office/drawing/2014/main" id="{A1CCD285-BCF4-5CFD-0647-18EEA3866482}"/>
              </a:ext>
            </a:extLst>
          </p:cNvPr>
          <p:cNvGrpSpPr/>
          <p:nvPr/>
        </p:nvGrpSpPr>
        <p:grpSpPr>
          <a:xfrm>
            <a:off x="5496705" y="2615421"/>
            <a:ext cx="1147680" cy="535680"/>
            <a:chOff x="5496705" y="2615421"/>
            <a:chExt cx="1147680" cy="535680"/>
          </a:xfrm>
        </p:grpSpPr>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67C2DC96-042A-BD8E-0D2E-F3C6E88BF644}"/>
                    </a:ext>
                  </a:extLst>
                </p14:cNvPr>
                <p14:cNvContentPartPr/>
                <p14:nvPr/>
              </p14:nvContentPartPr>
              <p14:xfrm>
                <a:off x="5566545" y="2629821"/>
                <a:ext cx="10440" cy="194040"/>
              </p14:xfrm>
            </p:contentPart>
          </mc:Choice>
          <mc:Fallback xmlns="">
            <p:pic>
              <p:nvPicPr>
                <p:cNvPr id="59" name="Ink 58">
                  <a:extLst>
                    <a:ext uri="{FF2B5EF4-FFF2-40B4-BE49-F238E27FC236}">
                      <a16:creationId xmlns:a16="http://schemas.microsoft.com/office/drawing/2014/main" id="{67C2DC96-042A-BD8E-0D2E-F3C6E88BF644}"/>
                    </a:ext>
                  </a:extLst>
                </p:cNvPr>
                <p:cNvPicPr/>
                <p:nvPr/>
              </p:nvPicPr>
              <p:blipFill>
                <a:blip r:embed="rId95"/>
                <a:stretch>
                  <a:fillRect/>
                </a:stretch>
              </p:blipFill>
              <p:spPr>
                <a:xfrm>
                  <a:off x="5557905" y="2621181"/>
                  <a:ext cx="28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7276AC40-17D8-1E54-C764-4701353AAE2B}"/>
                    </a:ext>
                  </a:extLst>
                </p14:cNvPr>
                <p14:cNvContentPartPr/>
                <p14:nvPr/>
              </p14:nvContentPartPr>
              <p14:xfrm>
                <a:off x="5496705" y="2615421"/>
                <a:ext cx="108360" cy="43560"/>
              </p14:xfrm>
            </p:contentPart>
          </mc:Choice>
          <mc:Fallback xmlns="">
            <p:pic>
              <p:nvPicPr>
                <p:cNvPr id="60" name="Ink 59">
                  <a:extLst>
                    <a:ext uri="{FF2B5EF4-FFF2-40B4-BE49-F238E27FC236}">
                      <a16:creationId xmlns:a16="http://schemas.microsoft.com/office/drawing/2014/main" id="{7276AC40-17D8-1E54-C764-4701353AAE2B}"/>
                    </a:ext>
                  </a:extLst>
                </p:cNvPr>
                <p:cNvPicPr/>
                <p:nvPr/>
              </p:nvPicPr>
              <p:blipFill>
                <a:blip r:embed="rId97"/>
                <a:stretch>
                  <a:fillRect/>
                </a:stretch>
              </p:blipFill>
              <p:spPr>
                <a:xfrm>
                  <a:off x="5488065" y="2606421"/>
                  <a:ext cx="126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EF7FF133-C93D-C0CB-AC04-BF02B9820FCC}"/>
                    </a:ext>
                  </a:extLst>
                </p14:cNvPr>
                <p14:cNvContentPartPr/>
                <p14:nvPr/>
              </p14:nvContentPartPr>
              <p14:xfrm>
                <a:off x="5638545" y="2673021"/>
                <a:ext cx="100080" cy="111600"/>
              </p14:xfrm>
            </p:contentPart>
          </mc:Choice>
          <mc:Fallback xmlns="">
            <p:pic>
              <p:nvPicPr>
                <p:cNvPr id="62" name="Ink 61">
                  <a:extLst>
                    <a:ext uri="{FF2B5EF4-FFF2-40B4-BE49-F238E27FC236}">
                      <a16:creationId xmlns:a16="http://schemas.microsoft.com/office/drawing/2014/main" id="{EF7FF133-C93D-C0CB-AC04-BF02B9820FCC}"/>
                    </a:ext>
                  </a:extLst>
                </p:cNvPr>
                <p:cNvPicPr/>
                <p:nvPr/>
              </p:nvPicPr>
              <p:blipFill>
                <a:blip r:embed="rId99"/>
                <a:stretch>
                  <a:fillRect/>
                </a:stretch>
              </p:blipFill>
              <p:spPr>
                <a:xfrm>
                  <a:off x="5629545" y="2664381"/>
                  <a:ext cx="117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EFB228C6-D74E-4B50-F05C-6EC08A877FFF}"/>
                    </a:ext>
                  </a:extLst>
                </p14:cNvPr>
                <p14:cNvContentPartPr/>
                <p14:nvPr/>
              </p14:nvContentPartPr>
              <p14:xfrm>
                <a:off x="5766345" y="2641341"/>
                <a:ext cx="14400" cy="138600"/>
              </p14:xfrm>
            </p:contentPart>
          </mc:Choice>
          <mc:Fallback xmlns="">
            <p:pic>
              <p:nvPicPr>
                <p:cNvPr id="63" name="Ink 62">
                  <a:extLst>
                    <a:ext uri="{FF2B5EF4-FFF2-40B4-BE49-F238E27FC236}">
                      <a16:creationId xmlns:a16="http://schemas.microsoft.com/office/drawing/2014/main" id="{EFB228C6-D74E-4B50-F05C-6EC08A877FFF}"/>
                    </a:ext>
                  </a:extLst>
                </p:cNvPr>
                <p:cNvPicPr/>
                <p:nvPr/>
              </p:nvPicPr>
              <p:blipFill>
                <a:blip r:embed="rId101"/>
                <a:stretch>
                  <a:fillRect/>
                </a:stretch>
              </p:blipFill>
              <p:spPr>
                <a:xfrm>
                  <a:off x="5757705" y="2632701"/>
                  <a:ext cx="3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44A2D89E-311E-2868-8E00-B86CA36972B1}"/>
                    </a:ext>
                  </a:extLst>
                </p14:cNvPr>
                <p14:cNvContentPartPr/>
                <p14:nvPr/>
              </p14:nvContentPartPr>
              <p14:xfrm>
                <a:off x="5782185" y="2667261"/>
                <a:ext cx="195480" cy="96120"/>
              </p14:xfrm>
            </p:contentPart>
          </mc:Choice>
          <mc:Fallback xmlns="">
            <p:pic>
              <p:nvPicPr>
                <p:cNvPr id="64" name="Ink 63">
                  <a:extLst>
                    <a:ext uri="{FF2B5EF4-FFF2-40B4-BE49-F238E27FC236}">
                      <a16:creationId xmlns:a16="http://schemas.microsoft.com/office/drawing/2014/main" id="{44A2D89E-311E-2868-8E00-B86CA36972B1}"/>
                    </a:ext>
                  </a:extLst>
                </p:cNvPr>
                <p:cNvPicPr/>
                <p:nvPr/>
              </p:nvPicPr>
              <p:blipFill>
                <a:blip r:embed="rId103"/>
                <a:stretch>
                  <a:fillRect/>
                </a:stretch>
              </p:blipFill>
              <p:spPr>
                <a:xfrm>
                  <a:off x="5773545" y="2658261"/>
                  <a:ext cx="21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FB02EDD1-E3D8-90D0-5215-C569C63B50A4}"/>
                    </a:ext>
                  </a:extLst>
                </p14:cNvPr>
                <p14:cNvContentPartPr/>
                <p14:nvPr/>
              </p14:nvContentPartPr>
              <p14:xfrm>
                <a:off x="6092505" y="2660421"/>
                <a:ext cx="159480" cy="99720"/>
              </p14:xfrm>
            </p:contentPart>
          </mc:Choice>
          <mc:Fallback xmlns="">
            <p:pic>
              <p:nvPicPr>
                <p:cNvPr id="65" name="Ink 64">
                  <a:extLst>
                    <a:ext uri="{FF2B5EF4-FFF2-40B4-BE49-F238E27FC236}">
                      <a16:creationId xmlns:a16="http://schemas.microsoft.com/office/drawing/2014/main" id="{FB02EDD1-E3D8-90D0-5215-C569C63B50A4}"/>
                    </a:ext>
                  </a:extLst>
                </p:cNvPr>
                <p:cNvPicPr/>
                <p:nvPr/>
              </p:nvPicPr>
              <p:blipFill>
                <a:blip r:embed="rId105"/>
                <a:stretch>
                  <a:fillRect/>
                </a:stretch>
              </p:blipFill>
              <p:spPr>
                <a:xfrm>
                  <a:off x="6083865" y="2651781"/>
                  <a:ext cx="177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A3E24CDC-2FEB-9555-89AE-ABA74AC3B194}"/>
                    </a:ext>
                  </a:extLst>
                </p14:cNvPr>
                <p14:cNvContentPartPr/>
                <p14:nvPr/>
              </p14:nvContentPartPr>
              <p14:xfrm>
                <a:off x="6294825" y="2653221"/>
                <a:ext cx="110520" cy="255240"/>
              </p14:xfrm>
            </p:contentPart>
          </mc:Choice>
          <mc:Fallback xmlns="">
            <p:pic>
              <p:nvPicPr>
                <p:cNvPr id="66" name="Ink 65">
                  <a:extLst>
                    <a:ext uri="{FF2B5EF4-FFF2-40B4-BE49-F238E27FC236}">
                      <a16:creationId xmlns:a16="http://schemas.microsoft.com/office/drawing/2014/main" id="{A3E24CDC-2FEB-9555-89AE-ABA74AC3B194}"/>
                    </a:ext>
                  </a:extLst>
                </p:cNvPr>
                <p:cNvPicPr/>
                <p:nvPr/>
              </p:nvPicPr>
              <p:blipFill>
                <a:blip r:embed="rId107"/>
                <a:stretch>
                  <a:fillRect/>
                </a:stretch>
              </p:blipFill>
              <p:spPr>
                <a:xfrm>
                  <a:off x="6285825" y="2644221"/>
                  <a:ext cx="128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363381DB-318C-3C35-F154-30344F27D5C3}"/>
                    </a:ext>
                  </a:extLst>
                </p14:cNvPr>
                <p14:cNvContentPartPr/>
                <p14:nvPr/>
              </p14:nvContentPartPr>
              <p14:xfrm>
                <a:off x="5942025" y="2938701"/>
                <a:ext cx="155880" cy="120960"/>
              </p14:xfrm>
            </p:contentPart>
          </mc:Choice>
          <mc:Fallback xmlns="">
            <p:pic>
              <p:nvPicPr>
                <p:cNvPr id="67" name="Ink 66">
                  <a:extLst>
                    <a:ext uri="{FF2B5EF4-FFF2-40B4-BE49-F238E27FC236}">
                      <a16:creationId xmlns:a16="http://schemas.microsoft.com/office/drawing/2014/main" id="{363381DB-318C-3C35-F154-30344F27D5C3}"/>
                    </a:ext>
                  </a:extLst>
                </p:cNvPr>
                <p:cNvPicPr/>
                <p:nvPr/>
              </p:nvPicPr>
              <p:blipFill>
                <a:blip r:embed="rId109"/>
                <a:stretch>
                  <a:fillRect/>
                </a:stretch>
              </p:blipFill>
              <p:spPr>
                <a:xfrm>
                  <a:off x="5933385" y="2929701"/>
                  <a:ext cx="173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09C7A1EB-8830-C3BB-AA93-63CE5AA6643A}"/>
                    </a:ext>
                  </a:extLst>
                </p14:cNvPr>
                <p14:cNvContentPartPr/>
                <p14:nvPr/>
              </p14:nvContentPartPr>
              <p14:xfrm>
                <a:off x="6131385" y="2963541"/>
                <a:ext cx="41040" cy="53640"/>
              </p14:xfrm>
            </p:contentPart>
          </mc:Choice>
          <mc:Fallback xmlns="">
            <p:pic>
              <p:nvPicPr>
                <p:cNvPr id="68" name="Ink 67">
                  <a:extLst>
                    <a:ext uri="{FF2B5EF4-FFF2-40B4-BE49-F238E27FC236}">
                      <a16:creationId xmlns:a16="http://schemas.microsoft.com/office/drawing/2014/main" id="{09C7A1EB-8830-C3BB-AA93-63CE5AA6643A}"/>
                    </a:ext>
                  </a:extLst>
                </p:cNvPr>
                <p:cNvPicPr/>
                <p:nvPr/>
              </p:nvPicPr>
              <p:blipFill>
                <a:blip r:embed="rId111"/>
                <a:stretch>
                  <a:fillRect/>
                </a:stretch>
              </p:blipFill>
              <p:spPr>
                <a:xfrm>
                  <a:off x="6122745" y="2954541"/>
                  <a:ext cx="58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A9B3EC36-4697-15C6-90A5-5AA1AC77FA50}"/>
                    </a:ext>
                  </a:extLst>
                </p14:cNvPr>
                <p14:cNvContentPartPr/>
                <p14:nvPr/>
              </p14:nvContentPartPr>
              <p14:xfrm>
                <a:off x="6199065" y="2933301"/>
                <a:ext cx="99360" cy="113400"/>
              </p14:xfrm>
            </p:contentPart>
          </mc:Choice>
          <mc:Fallback xmlns="">
            <p:pic>
              <p:nvPicPr>
                <p:cNvPr id="69" name="Ink 68">
                  <a:extLst>
                    <a:ext uri="{FF2B5EF4-FFF2-40B4-BE49-F238E27FC236}">
                      <a16:creationId xmlns:a16="http://schemas.microsoft.com/office/drawing/2014/main" id="{A9B3EC36-4697-15C6-90A5-5AA1AC77FA50}"/>
                    </a:ext>
                  </a:extLst>
                </p:cNvPr>
                <p:cNvPicPr/>
                <p:nvPr/>
              </p:nvPicPr>
              <p:blipFill>
                <a:blip r:embed="rId113"/>
                <a:stretch>
                  <a:fillRect/>
                </a:stretch>
              </p:blipFill>
              <p:spPr>
                <a:xfrm>
                  <a:off x="6190425" y="2924301"/>
                  <a:ext cx="117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44FE5F4D-4DA6-4FA2-7500-8B527952B458}"/>
                    </a:ext>
                  </a:extLst>
                </p14:cNvPr>
                <p14:cNvContentPartPr/>
                <p14:nvPr/>
              </p14:nvContentPartPr>
              <p14:xfrm>
                <a:off x="6337305" y="2940501"/>
                <a:ext cx="117000" cy="77760"/>
              </p14:xfrm>
            </p:contentPart>
          </mc:Choice>
          <mc:Fallback xmlns="">
            <p:pic>
              <p:nvPicPr>
                <p:cNvPr id="70" name="Ink 69">
                  <a:extLst>
                    <a:ext uri="{FF2B5EF4-FFF2-40B4-BE49-F238E27FC236}">
                      <a16:creationId xmlns:a16="http://schemas.microsoft.com/office/drawing/2014/main" id="{44FE5F4D-4DA6-4FA2-7500-8B527952B458}"/>
                    </a:ext>
                  </a:extLst>
                </p:cNvPr>
                <p:cNvPicPr/>
                <p:nvPr/>
              </p:nvPicPr>
              <p:blipFill>
                <a:blip r:embed="rId115"/>
                <a:stretch>
                  <a:fillRect/>
                </a:stretch>
              </p:blipFill>
              <p:spPr>
                <a:xfrm>
                  <a:off x="6328665" y="2931861"/>
                  <a:ext cx="134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FA1CA848-2D13-F6F1-FE62-45FC07F19CBF}"/>
                    </a:ext>
                  </a:extLst>
                </p14:cNvPr>
                <p14:cNvContentPartPr/>
                <p14:nvPr/>
              </p14:nvContentPartPr>
              <p14:xfrm>
                <a:off x="6458625" y="2937981"/>
                <a:ext cx="86040" cy="213120"/>
              </p14:xfrm>
            </p:contentPart>
          </mc:Choice>
          <mc:Fallback xmlns="">
            <p:pic>
              <p:nvPicPr>
                <p:cNvPr id="71" name="Ink 70">
                  <a:extLst>
                    <a:ext uri="{FF2B5EF4-FFF2-40B4-BE49-F238E27FC236}">
                      <a16:creationId xmlns:a16="http://schemas.microsoft.com/office/drawing/2014/main" id="{FA1CA848-2D13-F6F1-FE62-45FC07F19CBF}"/>
                    </a:ext>
                  </a:extLst>
                </p:cNvPr>
                <p:cNvPicPr/>
                <p:nvPr/>
              </p:nvPicPr>
              <p:blipFill>
                <a:blip r:embed="rId117"/>
                <a:stretch>
                  <a:fillRect/>
                </a:stretch>
              </p:blipFill>
              <p:spPr>
                <a:xfrm>
                  <a:off x="6449625" y="2928981"/>
                  <a:ext cx="103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FAFDDA50-B498-A68E-D985-67CD4E12B7EE}"/>
                    </a:ext>
                  </a:extLst>
                </p14:cNvPr>
                <p14:cNvContentPartPr/>
                <p14:nvPr/>
              </p14:nvContentPartPr>
              <p14:xfrm>
                <a:off x="6622785" y="2837181"/>
                <a:ext cx="2520" cy="140400"/>
              </p14:xfrm>
            </p:contentPart>
          </mc:Choice>
          <mc:Fallback xmlns="">
            <p:pic>
              <p:nvPicPr>
                <p:cNvPr id="72" name="Ink 71">
                  <a:extLst>
                    <a:ext uri="{FF2B5EF4-FFF2-40B4-BE49-F238E27FC236}">
                      <a16:creationId xmlns:a16="http://schemas.microsoft.com/office/drawing/2014/main" id="{FAFDDA50-B498-A68E-D985-67CD4E12B7EE}"/>
                    </a:ext>
                  </a:extLst>
                </p:cNvPr>
                <p:cNvPicPr/>
                <p:nvPr/>
              </p:nvPicPr>
              <p:blipFill>
                <a:blip r:embed="rId119"/>
                <a:stretch>
                  <a:fillRect/>
                </a:stretch>
              </p:blipFill>
              <p:spPr>
                <a:xfrm>
                  <a:off x="6613785" y="2828181"/>
                  <a:ext cx="20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189DE9D8-A6E9-E811-92D1-F2CA10E22E33}"/>
                    </a:ext>
                  </a:extLst>
                </p14:cNvPr>
                <p14:cNvContentPartPr/>
                <p14:nvPr/>
              </p14:nvContentPartPr>
              <p14:xfrm>
                <a:off x="6644025" y="3060381"/>
                <a:ext cx="360" cy="360"/>
              </p14:xfrm>
            </p:contentPart>
          </mc:Choice>
          <mc:Fallback xmlns="">
            <p:pic>
              <p:nvPicPr>
                <p:cNvPr id="73" name="Ink 72">
                  <a:extLst>
                    <a:ext uri="{FF2B5EF4-FFF2-40B4-BE49-F238E27FC236}">
                      <a16:creationId xmlns:a16="http://schemas.microsoft.com/office/drawing/2014/main" id="{189DE9D8-A6E9-E811-92D1-F2CA10E22E33}"/>
                    </a:ext>
                  </a:extLst>
                </p:cNvPr>
                <p:cNvPicPr/>
                <p:nvPr/>
              </p:nvPicPr>
              <p:blipFill>
                <a:blip r:embed="rId121"/>
                <a:stretch>
                  <a:fillRect/>
                </a:stretch>
              </p:blipFill>
              <p:spPr>
                <a:xfrm>
                  <a:off x="6635025" y="3051381"/>
                  <a:ext cx="18000" cy="18000"/>
                </a:xfrm>
                <a:prstGeom prst="rect">
                  <a:avLst/>
                </a:prstGeom>
              </p:spPr>
            </p:pic>
          </mc:Fallback>
        </mc:AlternateContent>
      </p:grpSp>
      <p:grpSp>
        <p:nvGrpSpPr>
          <p:cNvPr id="86" name="Group 85">
            <a:extLst>
              <a:ext uri="{FF2B5EF4-FFF2-40B4-BE49-F238E27FC236}">
                <a16:creationId xmlns:a16="http://schemas.microsoft.com/office/drawing/2014/main" id="{DF18CFA2-53BE-800E-941E-0B08867FCDCB}"/>
              </a:ext>
            </a:extLst>
          </p:cNvPr>
          <p:cNvGrpSpPr/>
          <p:nvPr/>
        </p:nvGrpSpPr>
        <p:grpSpPr>
          <a:xfrm>
            <a:off x="6406200" y="4152014"/>
            <a:ext cx="944640" cy="184320"/>
            <a:chOff x="6406200" y="4152014"/>
            <a:chExt cx="944640" cy="184320"/>
          </a:xfrm>
        </p:grpSpPr>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41657A53-A5E6-F75B-6459-2A7042E74DB8}"/>
                    </a:ext>
                  </a:extLst>
                </p14:cNvPr>
                <p14:cNvContentPartPr/>
                <p14:nvPr/>
              </p14:nvContentPartPr>
              <p14:xfrm>
                <a:off x="6406200" y="4222574"/>
                <a:ext cx="70200" cy="113760"/>
              </p14:xfrm>
            </p:contentPart>
          </mc:Choice>
          <mc:Fallback xmlns="">
            <p:pic>
              <p:nvPicPr>
                <p:cNvPr id="75" name="Ink 74">
                  <a:extLst>
                    <a:ext uri="{FF2B5EF4-FFF2-40B4-BE49-F238E27FC236}">
                      <a16:creationId xmlns:a16="http://schemas.microsoft.com/office/drawing/2014/main" id="{41657A53-A5E6-F75B-6459-2A7042E74DB8}"/>
                    </a:ext>
                  </a:extLst>
                </p:cNvPr>
                <p:cNvPicPr/>
                <p:nvPr/>
              </p:nvPicPr>
              <p:blipFill>
                <a:blip r:embed="rId123"/>
                <a:stretch>
                  <a:fillRect/>
                </a:stretch>
              </p:blipFill>
              <p:spPr>
                <a:xfrm>
                  <a:off x="6397560" y="4213574"/>
                  <a:ext cx="87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0401208D-18CB-11C8-3906-38FCE6CFA1E2}"/>
                    </a:ext>
                  </a:extLst>
                </p14:cNvPr>
                <p14:cNvContentPartPr/>
                <p14:nvPr/>
              </p14:nvContentPartPr>
              <p14:xfrm>
                <a:off x="6506640" y="4220774"/>
                <a:ext cx="14400" cy="63360"/>
              </p14:xfrm>
            </p:contentPart>
          </mc:Choice>
          <mc:Fallback xmlns="">
            <p:pic>
              <p:nvPicPr>
                <p:cNvPr id="76" name="Ink 75">
                  <a:extLst>
                    <a:ext uri="{FF2B5EF4-FFF2-40B4-BE49-F238E27FC236}">
                      <a16:creationId xmlns:a16="http://schemas.microsoft.com/office/drawing/2014/main" id="{0401208D-18CB-11C8-3906-38FCE6CFA1E2}"/>
                    </a:ext>
                  </a:extLst>
                </p:cNvPr>
                <p:cNvPicPr/>
                <p:nvPr/>
              </p:nvPicPr>
              <p:blipFill>
                <a:blip r:embed="rId125"/>
                <a:stretch>
                  <a:fillRect/>
                </a:stretch>
              </p:blipFill>
              <p:spPr>
                <a:xfrm>
                  <a:off x="6498000" y="4212134"/>
                  <a:ext cx="32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729BE332-4695-799E-4A20-CC7D2D27131B}"/>
                    </a:ext>
                  </a:extLst>
                </p14:cNvPr>
                <p14:cNvContentPartPr/>
                <p14:nvPr/>
              </p14:nvContentPartPr>
              <p14:xfrm>
                <a:off x="6522840" y="4182974"/>
                <a:ext cx="360" cy="1440"/>
              </p14:xfrm>
            </p:contentPart>
          </mc:Choice>
          <mc:Fallback xmlns="">
            <p:pic>
              <p:nvPicPr>
                <p:cNvPr id="77" name="Ink 76">
                  <a:extLst>
                    <a:ext uri="{FF2B5EF4-FFF2-40B4-BE49-F238E27FC236}">
                      <a16:creationId xmlns:a16="http://schemas.microsoft.com/office/drawing/2014/main" id="{729BE332-4695-799E-4A20-CC7D2D27131B}"/>
                    </a:ext>
                  </a:extLst>
                </p:cNvPr>
                <p:cNvPicPr/>
                <p:nvPr/>
              </p:nvPicPr>
              <p:blipFill>
                <a:blip r:embed="rId127"/>
                <a:stretch>
                  <a:fillRect/>
                </a:stretch>
              </p:blipFill>
              <p:spPr>
                <a:xfrm>
                  <a:off x="6513840" y="4173974"/>
                  <a:ext cx="1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84DC0D1E-E26B-433B-14B8-5FDB2D82506C}"/>
                    </a:ext>
                  </a:extLst>
                </p14:cNvPr>
                <p14:cNvContentPartPr/>
                <p14:nvPr/>
              </p14:nvContentPartPr>
              <p14:xfrm>
                <a:off x="6564960" y="4207454"/>
                <a:ext cx="111600" cy="66960"/>
              </p14:xfrm>
            </p:contentPart>
          </mc:Choice>
          <mc:Fallback xmlns="">
            <p:pic>
              <p:nvPicPr>
                <p:cNvPr id="78" name="Ink 77">
                  <a:extLst>
                    <a:ext uri="{FF2B5EF4-FFF2-40B4-BE49-F238E27FC236}">
                      <a16:creationId xmlns:a16="http://schemas.microsoft.com/office/drawing/2014/main" id="{84DC0D1E-E26B-433B-14B8-5FDB2D82506C}"/>
                    </a:ext>
                  </a:extLst>
                </p:cNvPr>
                <p:cNvPicPr/>
                <p:nvPr/>
              </p:nvPicPr>
              <p:blipFill>
                <a:blip r:embed="rId129"/>
                <a:stretch>
                  <a:fillRect/>
                </a:stretch>
              </p:blipFill>
              <p:spPr>
                <a:xfrm>
                  <a:off x="6556320" y="4198454"/>
                  <a:ext cx="12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A41C281F-771B-5FF9-4906-E0FD327FCFC7}"/>
                    </a:ext>
                  </a:extLst>
                </p14:cNvPr>
                <p14:cNvContentPartPr/>
                <p14:nvPr/>
              </p14:nvContentPartPr>
              <p14:xfrm>
                <a:off x="6708960" y="4203494"/>
                <a:ext cx="120600" cy="64800"/>
              </p14:xfrm>
            </p:contentPart>
          </mc:Choice>
          <mc:Fallback xmlns="">
            <p:pic>
              <p:nvPicPr>
                <p:cNvPr id="79" name="Ink 78">
                  <a:extLst>
                    <a:ext uri="{FF2B5EF4-FFF2-40B4-BE49-F238E27FC236}">
                      <a16:creationId xmlns:a16="http://schemas.microsoft.com/office/drawing/2014/main" id="{A41C281F-771B-5FF9-4906-E0FD327FCFC7}"/>
                    </a:ext>
                  </a:extLst>
                </p:cNvPr>
                <p:cNvPicPr/>
                <p:nvPr/>
              </p:nvPicPr>
              <p:blipFill>
                <a:blip r:embed="rId131"/>
                <a:stretch>
                  <a:fillRect/>
                </a:stretch>
              </p:blipFill>
              <p:spPr>
                <a:xfrm>
                  <a:off x="6700320" y="4194854"/>
                  <a:ext cx="138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E97A1646-221A-3D4B-938B-157C2EC31FB0}"/>
                    </a:ext>
                  </a:extLst>
                </p14:cNvPr>
                <p14:cNvContentPartPr/>
                <p14:nvPr/>
              </p14:nvContentPartPr>
              <p14:xfrm>
                <a:off x="6868440" y="4212134"/>
                <a:ext cx="71280" cy="58320"/>
              </p14:xfrm>
            </p:contentPart>
          </mc:Choice>
          <mc:Fallback xmlns="">
            <p:pic>
              <p:nvPicPr>
                <p:cNvPr id="80" name="Ink 79">
                  <a:extLst>
                    <a:ext uri="{FF2B5EF4-FFF2-40B4-BE49-F238E27FC236}">
                      <a16:creationId xmlns:a16="http://schemas.microsoft.com/office/drawing/2014/main" id="{E97A1646-221A-3D4B-938B-157C2EC31FB0}"/>
                    </a:ext>
                  </a:extLst>
                </p:cNvPr>
                <p:cNvPicPr/>
                <p:nvPr/>
              </p:nvPicPr>
              <p:blipFill>
                <a:blip r:embed="rId133"/>
                <a:stretch>
                  <a:fillRect/>
                </a:stretch>
              </p:blipFill>
              <p:spPr>
                <a:xfrm>
                  <a:off x="6859800" y="4203494"/>
                  <a:ext cx="88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B9DBE9AA-3DA9-0400-F5CC-2F65B4602DDE}"/>
                    </a:ext>
                  </a:extLst>
                </p14:cNvPr>
                <p14:cNvContentPartPr/>
                <p14:nvPr/>
              </p14:nvContentPartPr>
              <p14:xfrm>
                <a:off x="7030080" y="4152014"/>
                <a:ext cx="69840" cy="122040"/>
              </p14:xfrm>
            </p:contentPart>
          </mc:Choice>
          <mc:Fallback xmlns="">
            <p:pic>
              <p:nvPicPr>
                <p:cNvPr id="82" name="Ink 81">
                  <a:extLst>
                    <a:ext uri="{FF2B5EF4-FFF2-40B4-BE49-F238E27FC236}">
                      <a16:creationId xmlns:a16="http://schemas.microsoft.com/office/drawing/2014/main" id="{B9DBE9AA-3DA9-0400-F5CC-2F65B4602DDE}"/>
                    </a:ext>
                  </a:extLst>
                </p:cNvPr>
                <p:cNvPicPr/>
                <p:nvPr/>
              </p:nvPicPr>
              <p:blipFill>
                <a:blip r:embed="rId135"/>
                <a:stretch>
                  <a:fillRect/>
                </a:stretch>
              </p:blipFill>
              <p:spPr>
                <a:xfrm>
                  <a:off x="7021080" y="4143374"/>
                  <a:ext cx="87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0BB6B522-05CB-058E-E843-F84FCEC6E480}"/>
                    </a:ext>
                  </a:extLst>
                </p14:cNvPr>
                <p14:cNvContentPartPr/>
                <p14:nvPr/>
              </p14:nvContentPartPr>
              <p14:xfrm>
                <a:off x="7133400" y="4196654"/>
                <a:ext cx="82080" cy="63000"/>
              </p14:xfrm>
            </p:contentPart>
          </mc:Choice>
          <mc:Fallback xmlns="">
            <p:pic>
              <p:nvPicPr>
                <p:cNvPr id="83" name="Ink 82">
                  <a:extLst>
                    <a:ext uri="{FF2B5EF4-FFF2-40B4-BE49-F238E27FC236}">
                      <a16:creationId xmlns:a16="http://schemas.microsoft.com/office/drawing/2014/main" id="{0BB6B522-05CB-058E-E843-F84FCEC6E480}"/>
                    </a:ext>
                  </a:extLst>
                </p:cNvPr>
                <p:cNvPicPr/>
                <p:nvPr/>
              </p:nvPicPr>
              <p:blipFill>
                <a:blip r:embed="rId137"/>
                <a:stretch>
                  <a:fillRect/>
                </a:stretch>
              </p:blipFill>
              <p:spPr>
                <a:xfrm>
                  <a:off x="7124760" y="4187654"/>
                  <a:ext cx="99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6AFB8F05-7C68-74F6-9631-874DB2BE3DFE}"/>
                    </a:ext>
                  </a:extLst>
                </p14:cNvPr>
                <p14:cNvContentPartPr/>
                <p14:nvPr/>
              </p14:nvContentPartPr>
              <p14:xfrm>
                <a:off x="7245720" y="4166414"/>
                <a:ext cx="2520" cy="93240"/>
              </p14:xfrm>
            </p:contentPart>
          </mc:Choice>
          <mc:Fallback xmlns="">
            <p:pic>
              <p:nvPicPr>
                <p:cNvPr id="84" name="Ink 83">
                  <a:extLst>
                    <a:ext uri="{FF2B5EF4-FFF2-40B4-BE49-F238E27FC236}">
                      <a16:creationId xmlns:a16="http://schemas.microsoft.com/office/drawing/2014/main" id="{6AFB8F05-7C68-74F6-9631-874DB2BE3DFE}"/>
                    </a:ext>
                  </a:extLst>
                </p:cNvPr>
                <p:cNvPicPr/>
                <p:nvPr/>
              </p:nvPicPr>
              <p:blipFill>
                <a:blip r:embed="rId139"/>
                <a:stretch>
                  <a:fillRect/>
                </a:stretch>
              </p:blipFill>
              <p:spPr>
                <a:xfrm>
                  <a:off x="7237080" y="4157774"/>
                  <a:ext cx="20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Ink 84">
                  <a:extLst>
                    <a:ext uri="{FF2B5EF4-FFF2-40B4-BE49-F238E27FC236}">
                      <a16:creationId xmlns:a16="http://schemas.microsoft.com/office/drawing/2014/main" id="{3132CFFB-22B5-E9CB-086B-D861C9931FF1}"/>
                    </a:ext>
                  </a:extLst>
                </p14:cNvPr>
                <p14:cNvContentPartPr/>
                <p14:nvPr/>
              </p14:nvContentPartPr>
              <p14:xfrm>
                <a:off x="7235280" y="4182614"/>
                <a:ext cx="115560" cy="98280"/>
              </p14:xfrm>
            </p:contentPart>
          </mc:Choice>
          <mc:Fallback xmlns="">
            <p:pic>
              <p:nvPicPr>
                <p:cNvPr id="85" name="Ink 84">
                  <a:extLst>
                    <a:ext uri="{FF2B5EF4-FFF2-40B4-BE49-F238E27FC236}">
                      <a16:creationId xmlns:a16="http://schemas.microsoft.com/office/drawing/2014/main" id="{3132CFFB-22B5-E9CB-086B-D861C9931FF1}"/>
                    </a:ext>
                  </a:extLst>
                </p:cNvPr>
                <p:cNvPicPr/>
                <p:nvPr/>
              </p:nvPicPr>
              <p:blipFill>
                <a:blip r:embed="rId141"/>
                <a:stretch>
                  <a:fillRect/>
                </a:stretch>
              </p:blipFill>
              <p:spPr>
                <a:xfrm>
                  <a:off x="7226280" y="4173974"/>
                  <a:ext cx="133200" cy="115920"/>
                </a:xfrm>
                <a:prstGeom prst="rect">
                  <a:avLst/>
                </a:prstGeom>
              </p:spPr>
            </p:pic>
          </mc:Fallback>
        </mc:AlternateContent>
      </p:grpSp>
      <p:grpSp>
        <p:nvGrpSpPr>
          <p:cNvPr id="90" name="Group 89">
            <a:extLst>
              <a:ext uri="{FF2B5EF4-FFF2-40B4-BE49-F238E27FC236}">
                <a16:creationId xmlns:a16="http://schemas.microsoft.com/office/drawing/2014/main" id="{30296DB5-7497-EF7E-9B37-E7FF85596A10}"/>
              </a:ext>
            </a:extLst>
          </p:cNvPr>
          <p:cNvGrpSpPr/>
          <p:nvPr/>
        </p:nvGrpSpPr>
        <p:grpSpPr>
          <a:xfrm>
            <a:off x="5799211" y="4703760"/>
            <a:ext cx="131400" cy="273960"/>
            <a:chOff x="5799211" y="4703760"/>
            <a:chExt cx="131400" cy="273960"/>
          </a:xfrm>
        </p:grpSpPr>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649B92AE-B2AD-1234-5745-7416124EF369}"/>
                    </a:ext>
                  </a:extLst>
                </p14:cNvPr>
                <p14:cNvContentPartPr/>
                <p14:nvPr/>
              </p14:nvContentPartPr>
              <p14:xfrm>
                <a:off x="5799211" y="4728960"/>
                <a:ext cx="131400" cy="185400"/>
              </p14:xfrm>
            </p:contentPart>
          </mc:Choice>
          <mc:Fallback xmlns="">
            <p:pic>
              <p:nvPicPr>
                <p:cNvPr id="88" name="Ink 87">
                  <a:extLst>
                    <a:ext uri="{FF2B5EF4-FFF2-40B4-BE49-F238E27FC236}">
                      <a16:creationId xmlns:a16="http://schemas.microsoft.com/office/drawing/2014/main" id="{649B92AE-B2AD-1234-5745-7416124EF369}"/>
                    </a:ext>
                  </a:extLst>
                </p:cNvPr>
                <p:cNvPicPr/>
                <p:nvPr/>
              </p:nvPicPr>
              <p:blipFill>
                <a:blip r:embed="rId143"/>
                <a:stretch>
                  <a:fillRect/>
                </a:stretch>
              </p:blipFill>
              <p:spPr>
                <a:xfrm>
                  <a:off x="5790571" y="4720320"/>
                  <a:ext cx="149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8A1EE240-484F-8756-3E52-D06BC91ECC94}"/>
                    </a:ext>
                  </a:extLst>
                </p14:cNvPr>
                <p14:cNvContentPartPr/>
                <p14:nvPr/>
              </p14:nvContentPartPr>
              <p14:xfrm>
                <a:off x="5850331" y="4703760"/>
                <a:ext cx="44640" cy="273960"/>
              </p14:xfrm>
            </p:contentPart>
          </mc:Choice>
          <mc:Fallback xmlns="">
            <p:pic>
              <p:nvPicPr>
                <p:cNvPr id="89" name="Ink 88">
                  <a:extLst>
                    <a:ext uri="{FF2B5EF4-FFF2-40B4-BE49-F238E27FC236}">
                      <a16:creationId xmlns:a16="http://schemas.microsoft.com/office/drawing/2014/main" id="{8A1EE240-484F-8756-3E52-D06BC91ECC94}"/>
                    </a:ext>
                  </a:extLst>
                </p:cNvPr>
                <p:cNvPicPr/>
                <p:nvPr/>
              </p:nvPicPr>
              <p:blipFill>
                <a:blip r:embed="rId145"/>
                <a:stretch>
                  <a:fillRect/>
                </a:stretch>
              </p:blipFill>
              <p:spPr>
                <a:xfrm>
                  <a:off x="5841691" y="4694760"/>
                  <a:ext cx="62280" cy="291600"/>
                </a:xfrm>
                <a:prstGeom prst="rect">
                  <a:avLst/>
                </a:prstGeom>
              </p:spPr>
            </p:pic>
          </mc:Fallback>
        </mc:AlternateContent>
      </p:grpSp>
    </p:spTree>
    <p:extLst>
      <p:ext uri="{BB962C8B-B14F-4D97-AF65-F5344CB8AC3E}">
        <p14:creationId xmlns:p14="http://schemas.microsoft.com/office/powerpoint/2010/main" val="313903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C47D10-6856-D0E9-98F1-F0AF124D41AB}"/>
              </a:ext>
            </a:extLst>
          </p:cNvPr>
          <p:cNvGrpSpPr/>
          <p:nvPr/>
        </p:nvGrpSpPr>
        <p:grpSpPr>
          <a:xfrm>
            <a:off x="4465489" y="5044200"/>
            <a:ext cx="334800" cy="227520"/>
            <a:chOff x="3620607" y="6682069"/>
            <a:chExt cx="334800" cy="22752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83DA7DB-7286-BDA0-751F-8ABF98074FC2}"/>
                    </a:ext>
                  </a:extLst>
                </p14:cNvPr>
                <p14:cNvContentPartPr/>
                <p14:nvPr/>
              </p14:nvContentPartPr>
              <p14:xfrm>
                <a:off x="3854967" y="6695749"/>
                <a:ext cx="77400" cy="9720"/>
              </p14:xfrm>
            </p:contentPart>
          </mc:Choice>
          <mc:Fallback xmlns="">
            <p:pic>
              <p:nvPicPr>
                <p:cNvPr id="250" name="Ink 249">
                  <a:extLst>
                    <a:ext uri="{FF2B5EF4-FFF2-40B4-BE49-F238E27FC236}">
                      <a16:creationId xmlns:a16="http://schemas.microsoft.com/office/drawing/2014/main" id="{A9F07278-ED82-B05E-31C8-391448094107}"/>
                    </a:ext>
                  </a:extLst>
                </p:cNvPr>
                <p:cNvPicPr/>
                <p:nvPr/>
              </p:nvPicPr>
              <p:blipFill>
                <a:blip r:embed="rId287"/>
                <a:stretch>
                  <a:fillRect/>
                </a:stretch>
              </p:blipFill>
              <p:spPr>
                <a:xfrm>
                  <a:off x="3845967" y="6687070"/>
                  <a:ext cx="95040" cy="2673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 name="Ink 13">
                  <a:extLst>
                    <a:ext uri="{FF2B5EF4-FFF2-40B4-BE49-F238E27FC236}">
                      <a16:creationId xmlns:a16="http://schemas.microsoft.com/office/drawing/2014/main" id="{D7FCDAD4-3550-AA69-DA35-2BD454C44B41}"/>
                    </a:ext>
                  </a:extLst>
                </p14:cNvPr>
                <p14:cNvContentPartPr/>
                <p14:nvPr/>
              </p14:nvContentPartPr>
              <p14:xfrm>
                <a:off x="3896007" y="6742549"/>
                <a:ext cx="59400" cy="360"/>
              </p14:xfrm>
            </p:contentPart>
          </mc:Choice>
          <mc:Fallback xmlns="">
            <p:pic>
              <p:nvPicPr>
                <p:cNvPr id="251" name="Ink 250">
                  <a:extLst>
                    <a:ext uri="{FF2B5EF4-FFF2-40B4-BE49-F238E27FC236}">
                      <a16:creationId xmlns:a16="http://schemas.microsoft.com/office/drawing/2014/main" id="{F00AF6DC-A921-6676-2F7D-345725F18E3B}"/>
                    </a:ext>
                  </a:extLst>
                </p:cNvPr>
                <p:cNvPicPr/>
                <p:nvPr/>
              </p:nvPicPr>
              <p:blipFill>
                <a:blip r:embed="rId289"/>
                <a:stretch>
                  <a:fillRect/>
                </a:stretch>
              </p:blipFill>
              <p:spPr>
                <a:xfrm>
                  <a:off x="3887007" y="6733549"/>
                  <a:ext cx="77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 name="Ink 14">
                  <a:extLst>
                    <a:ext uri="{FF2B5EF4-FFF2-40B4-BE49-F238E27FC236}">
                      <a16:creationId xmlns:a16="http://schemas.microsoft.com/office/drawing/2014/main" id="{58B0AFD3-999C-D120-5B03-36933067346E}"/>
                    </a:ext>
                  </a:extLst>
                </p14:cNvPr>
                <p14:cNvContentPartPr/>
                <p14:nvPr/>
              </p14:nvContentPartPr>
              <p14:xfrm>
                <a:off x="3620607" y="6682069"/>
                <a:ext cx="295920" cy="227520"/>
              </p14:xfrm>
            </p:contentPart>
          </mc:Choice>
          <mc:Fallback xmlns="">
            <p:pic>
              <p:nvPicPr>
                <p:cNvPr id="256" name="Ink 255">
                  <a:extLst>
                    <a:ext uri="{FF2B5EF4-FFF2-40B4-BE49-F238E27FC236}">
                      <a16:creationId xmlns:a16="http://schemas.microsoft.com/office/drawing/2014/main" id="{43C04E21-0D9B-548B-593B-274AD9599AA1}"/>
                    </a:ext>
                  </a:extLst>
                </p:cNvPr>
                <p:cNvPicPr/>
                <p:nvPr/>
              </p:nvPicPr>
              <p:blipFill>
                <a:blip r:embed="rId291"/>
                <a:stretch>
                  <a:fillRect/>
                </a:stretch>
              </p:blipFill>
              <p:spPr>
                <a:xfrm>
                  <a:off x="3611607" y="6673069"/>
                  <a:ext cx="313560" cy="245160"/>
                </a:xfrm>
                <a:prstGeom prst="rect">
                  <a:avLst/>
                </a:prstGeom>
              </p:spPr>
            </p:pic>
          </mc:Fallback>
        </mc:AlternateContent>
      </p:grpSp>
      <p:sp>
        <p:nvSpPr>
          <p:cNvPr id="2" name="Footer Placeholder 1">
            <a:extLst>
              <a:ext uri="{FF2B5EF4-FFF2-40B4-BE49-F238E27FC236}">
                <a16:creationId xmlns:a16="http://schemas.microsoft.com/office/drawing/2014/main" id="{A6F0A941-15D4-7EAF-8F64-9928CF0C59F8}"/>
              </a:ext>
            </a:extLst>
          </p:cNvPr>
          <p:cNvSpPr>
            <a:spLocks noGrp="1"/>
          </p:cNvSpPr>
          <p:nvPr>
            <p:ph type="ftr" sz="quarter" idx="4294967295"/>
          </p:nvPr>
        </p:nvSpPr>
        <p:spPr>
          <a:xfrm>
            <a:off x="4038600" y="6356350"/>
            <a:ext cx="4114800" cy="365125"/>
          </a:xfrm>
        </p:spPr>
        <p:txBody>
          <a:bodyPr/>
          <a:lstStyle/>
          <a:p>
            <a:r>
              <a:rPr lang="en-US"/>
              <a:t>TNC 26: Lightning Talks: Strike Two</a:t>
            </a:r>
            <a:endParaRPr lang="en-GB" dirty="0"/>
          </a:p>
        </p:txBody>
      </p:sp>
      <p:sp>
        <p:nvSpPr>
          <p:cNvPr id="36" name="Title 1">
            <a:extLst>
              <a:ext uri="{FF2B5EF4-FFF2-40B4-BE49-F238E27FC236}">
                <a16:creationId xmlns:a16="http://schemas.microsoft.com/office/drawing/2014/main" id="{D0F80F66-A414-5E80-151C-2F65B7CA052A}"/>
              </a:ext>
            </a:extLst>
          </p:cNvPr>
          <p:cNvSpPr txBox="1">
            <a:spLocks/>
          </p:cNvSpPr>
          <p:nvPr/>
        </p:nvSpPr>
        <p:spPr>
          <a:xfrm>
            <a:off x="998787" y="790796"/>
            <a:ext cx="7199867" cy="655868"/>
          </a:xfrm>
          <a:prstGeom prst="rect">
            <a:avLst/>
          </a:prstGeom>
          <a:no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200" dirty="0">
                <a:latin typeface="Aptos" panose="020B0004020202020204" pitchFamily="34" charset="0"/>
              </a:rPr>
              <a:t>Other CDNs and Hosting Platforms</a:t>
            </a:r>
            <a:endParaRPr lang="en-GB" sz="3200" i="1" dirty="0">
              <a:latin typeface="Aptos" panose="020B0004020202020204" pitchFamily="34" charset="0"/>
            </a:endParaRPr>
          </a:p>
        </p:txBody>
      </p:sp>
      <p:sp>
        <p:nvSpPr>
          <p:cNvPr id="37" name="Title 1">
            <a:extLst>
              <a:ext uri="{FF2B5EF4-FFF2-40B4-BE49-F238E27FC236}">
                <a16:creationId xmlns:a16="http://schemas.microsoft.com/office/drawing/2014/main" id="{D01944FE-17BD-67FA-EC84-09A2D5D52245}"/>
              </a:ext>
            </a:extLst>
          </p:cNvPr>
          <p:cNvSpPr txBox="1">
            <a:spLocks/>
          </p:cNvSpPr>
          <p:nvPr/>
        </p:nvSpPr>
        <p:spPr>
          <a:xfrm>
            <a:off x="998787" y="1633955"/>
            <a:ext cx="5219561" cy="1876086"/>
          </a:xfrm>
          <a:prstGeom prst="rect">
            <a:avLst/>
          </a:prstGeom>
          <a:noFill/>
        </p:spPr>
        <p:txBody>
          <a:bodyPr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dirty="0">
                <a:latin typeface="Aptos" panose="020B0004020202020204" pitchFamily="34" charset="0"/>
              </a:rPr>
              <a:t>Rely mainly on robots.txt</a:t>
            </a:r>
          </a:p>
          <a:p>
            <a:pPr marL="342900" indent="-342900">
              <a:lnSpc>
                <a:spcPct val="100000"/>
              </a:lnSpc>
              <a:buFont typeface="Arial" panose="020B0604020202020204" pitchFamily="34" charset="0"/>
              <a:buChar char="•"/>
            </a:pPr>
            <a:r>
              <a:rPr lang="en-US" sz="2400" dirty="0">
                <a:latin typeface="Aptos" panose="020B0004020202020204" pitchFamily="34" charset="0"/>
              </a:rPr>
              <a:t>Firewalls</a:t>
            </a:r>
          </a:p>
          <a:p>
            <a:pPr marL="342900" indent="-342900">
              <a:lnSpc>
                <a:spcPct val="100000"/>
              </a:lnSpc>
              <a:buFont typeface="Arial" panose="020B0604020202020204" pitchFamily="34" charset="0"/>
              <a:buChar char="•"/>
            </a:pPr>
            <a:r>
              <a:rPr lang="en-US" sz="2400" dirty="0">
                <a:latin typeface="Aptos" panose="020B0004020202020204" pitchFamily="34" charset="0"/>
              </a:rPr>
              <a:t>Bot Management</a:t>
            </a:r>
          </a:p>
          <a:p>
            <a:pPr marL="342900" indent="-342900">
              <a:lnSpc>
                <a:spcPct val="100000"/>
              </a:lnSpc>
              <a:buFont typeface="Arial" panose="020B0604020202020204" pitchFamily="34" charset="0"/>
              <a:buChar char="•"/>
            </a:pPr>
            <a:endParaRPr lang="en-GB" sz="2400" dirty="0">
              <a:latin typeface="Aptos" panose="020B0004020202020204" pitchFamily="34" charset="0"/>
            </a:endParaRPr>
          </a:p>
        </p:txBody>
      </p:sp>
      <p:graphicFrame>
        <p:nvGraphicFramePr>
          <p:cNvPr id="44" name="Table 43">
            <a:extLst>
              <a:ext uri="{FF2B5EF4-FFF2-40B4-BE49-F238E27FC236}">
                <a16:creationId xmlns:a16="http://schemas.microsoft.com/office/drawing/2014/main" id="{10697B74-BBF0-1D01-AD24-20BDFD3B31AF}"/>
              </a:ext>
            </a:extLst>
          </p:cNvPr>
          <p:cNvGraphicFramePr>
            <a:graphicFrameLocks noGrp="1"/>
          </p:cNvGraphicFramePr>
          <p:nvPr>
            <p:extLst>
              <p:ext uri="{D42A27DB-BD31-4B8C-83A1-F6EECF244321}">
                <p14:modId xmlns:p14="http://schemas.microsoft.com/office/powerpoint/2010/main" val="294230727"/>
              </p:ext>
            </p:extLst>
          </p:nvPr>
        </p:nvGraphicFramePr>
        <p:xfrm>
          <a:off x="-80054" y="5259434"/>
          <a:ext cx="12352107" cy="2595880"/>
        </p:xfrm>
        <a:graphic>
          <a:graphicData uri="http://schemas.openxmlformats.org/drawingml/2006/table">
            <a:tbl>
              <a:tblPr firstRow="1" bandRow="1">
                <a:tableStyleId>{5C22544A-7EE6-4342-B048-85BDC9FD1C3A}</a:tableStyleId>
              </a:tblPr>
              <a:tblGrid>
                <a:gridCol w="12352107">
                  <a:extLst>
                    <a:ext uri="{9D8B030D-6E8A-4147-A177-3AD203B41FA5}">
                      <a16:colId xmlns:a16="http://schemas.microsoft.com/office/drawing/2014/main" val="3952132636"/>
                    </a:ext>
                  </a:extLst>
                </a:gridCol>
              </a:tblGrid>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2181501"/>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0008794"/>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1187644"/>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6084860"/>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78015868"/>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1895526"/>
                  </a:ext>
                </a:extLst>
              </a:tr>
              <a:tr h="370840">
                <a:tc>
                  <a:txBody>
                    <a:bodyPr/>
                    <a:lstStyle/>
                    <a:p>
                      <a:endParaRPr lang="en-GB" dirty="0">
                        <a:latin typeface="Aptos" panose="020B0004020202020204" pitchFamily="34" charset="0"/>
                      </a:endParaRPr>
                    </a:p>
                  </a:txBody>
                  <a:tcPr>
                    <a:lnL w="76200" cap="flat" cmpd="sng" algn="ctr">
                      <a:solidFill>
                        <a:schemeClr val="bg1">
                          <a:lumMod val="75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1324791"/>
                  </a:ext>
                </a:extLst>
              </a:tr>
            </a:tbl>
          </a:graphicData>
        </a:graphic>
      </p:graphicFrame>
      <p:grpSp>
        <p:nvGrpSpPr>
          <p:cNvPr id="230" name="Group 229">
            <a:extLst>
              <a:ext uri="{FF2B5EF4-FFF2-40B4-BE49-F238E27FC236}">
                <a16:creationId xmlns:a16="http://schemas.microsoft.com/office/drawing/2014/main" id="{24C02A16-404F-3CC1-6FA9-3BDA0022BA92}"/>
              </a:ext>
            </a:extLst>
          </p:cNvPr>
          <p:cNvGrpSpPr/>
          <p:nvPr/>
        </p:nvGrpSpPr>
        <p:grpSpPr>
          <a:xfrm>
            <a:off x="178859" y="5251633"/>
            <a:ext cx="11920320" cy="1868300"/>
            <a:chOff x="178859" y="5084368"/>
            <a:chExt cx="11920320" cy="1868300"/>
          </a:xfrm>
        </p:grpSpPr>
        <mc:AlternateContent xmlns:mc="http://schemas.openxmlformats.org/markup-compatibility/2006" xmlns:p14="http://schemas.microsoft.com/office/powerpoint/2010/main">
          <mc:Choice Requires="p14">
            <p:contentPart p14:bwMode="auto" r:id="rId292">
              <p14:nvContentPartPr>
                <p14:cNvPr id="48" name="Ink 47">
                  <a:extLst>
                    <a:ext uri="{FF2B5EF4-FFF2-40B4-BE49-F238E27FC236}">
                      <a16:creationId xmlns:a16="http://schemas.microsoft.com/office/drawing/2014/main" id="{3D35BE21-3A55-7445-3098-981D3F8D449C}"/>
                    </a:ext>
                  </a:extLst>
                </p14:cNvPr>
                <p14:cNvContentPartPr/>
                <p14:nvPr/>
              </p14:nvContentPartPr>
              <p14:xfrm>
                <a:off x="925499" y="5140888"/>
                <a:ext cx="24840" cy="322200"/>
              </p14:xfrm>
            </p:contentPart>
          </mc:Choice>
          <mc:Fallback xmlns="">
            <p:pic>
              <p:nvPicPr>
                <p:cNvPr id="48" name="Ink 47">
                  <a:extLst>
                    <a:ext uri="{FF2B5EF4-FFF2-40B4-BE49-F238E27FC236}">
                      <a16:creationId xmlns:a16="http://schemas.microsoft.com/office/drawing/2014/main" id="{3D35BE21-3A55-7445-3098-981D3F8D449C}"/>
                    </a:ext>
                  </a:extLst>
                </p:cNvPr>
                <p:cNvPicPr/>
                <p:nvPr/>
              </p:nvPicPr>
              <p:blipFill>
                <a:blip r:embed="rId293"/>
                <a:stretch>
                  <a:fillRect/>
                </a:stretch>
              </p:blipFill>
              <p:spPr>
                <a:xfrm>
                  <a:off x="907499" y="5122888"/>
                  <a:ext cx="604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9" name="Ink 48">
                  <a:extLst>
                    <a:ext uri="{FF2B5EF4-FFF2-40B4-BE49-F238E27FC236}">
                      <a16:creationId xmlns:a16="http://schemas.microsoft.com/office/drawing/2014/main" id="{86B6D21B-25D0-2C46-8290-9CC72B5BC44A}"/>
                    </a:ext>
                  </a:extLst>
                </p14:cNvPr>
                <p14:cNvContentPartPr/>
                <p14:nvPr/>
              </p14:nvContentPartPr>
              <p14:xfrm>
                <a:off x="1828739" y="5117848"/>
                <a:ext cx="64440" cy="330120"/>
              </p14:xfrm>
            </p:contentPart>
          </mc:Choice>
          <mc:Fallback xmlns="">
            <p:pic>
              <p:nvPicPr>
                <p:cNvPr id="49" name="Ink 48">
                  <a:extLst>
                    <a:ext uri="{FF2B5EF4-FFF2-40B4-BE49-F238E27FC236}">
                      <a16:creationId xmlns:a16="http://schemas.microsoft.com/office/drawing/2014/main" id="{86B6D21B-25D0-2C46-8290-9CC72B5BC44A}"/>
                    </a:ext>
                  </a:extLst>
                </p:cNvPr>
                <p:cNvPicPr/>
                <p:nvPr/>
              </p:nvPicPr>
              <p:blipFill>
                <a:blip r:embed="rId295"/>
                <a:stretch>
                  <a:fillRect/>
                </a:stretch>
              </p:blipFill>
              <p:spPr>
                <a:xfrm>
                  <a:off x="1811099" y="5100208"/>
                  <a:ext cx="100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 name="Ink 49">
                  <a:extLst>
                    <a:ext uri="{FF2B5EF4-FFF2-40B4-BE49-F238E27FC236}">
                      <a16:creationId xmlns:a16="http://schemas.microsoft.com/office/drawing/2014/main" id="{A1B290A4-858D-F6CB-2C22-B463DD692A77}"/>
                    </a:ext>
                  </a:extLst>
                </p14:cNvPr>
                <p14:cNvContentPartPr/>
                <p14:nvPr/>
              </p14:nvContentPartPr>
              <p14:xfrm>
                <a:off x="2653859" y="5151328"/>
                <a:ext cx="28800" cy="273600"/>
              </p14:xfrm>
            </p:contentPart>
          </mc:Choice>
          <mc:Fallback xmlns="">
            <p:pic>
              <p:nvPicPr>
                <p:cNvPr id="50" name="Ink 49">
                  <a:extLst>
                    <a:ext uri="{FF2B5EF4-FFF2-40B4-BE49-F238E27FC236}">
                      <a16:creationId xmlns:a16="http://schemas.microsoft.com/office/drawing/2014/main" id="{A1B290A4-858D-F6CB-2C22-B463DD692A77}"/>
                    </a:ext>
                  </a:extLst>
                </p:cNvPr>
                <p:cNvPicPr/>
                <p:nvPr/>
              </p:nvPicPr>
              <p:blipFill>
                <a:blip r:embed="rId297"/>
                <a:stretch>
                  <a:fillRect/>
                </a:stretch>
              </p:blipFill>
              <p:spPr>
                <a:xfrm>
                  <a:off x="2636219" y="5133688"/>
                  <a:ext cx="644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 name="Ink 50">
                  <a:extLst>
                    <a:ext uri="{FF2B5EF4-FFF2-40B4-BE49-F238E27FC236}">
                      <a16:creationId xmlns:a16="http://schemas.microsoft.com/office/drawing/2014/main" id="{075D7104-E8CC-70CF-C074-DF8142C73DD9}"/>
                    </a:ext>
                  </a:extLst>
                </p14:cNvPr>
                <p14:cNvContentPartPr/>
                <p14:nvPr/>
              </p14:nvContentPartPr>
              <p14:xfrm>
                <a:off x="3534419" y="5129368"/>
                <a:ext cx="38520" cy="304920"/>
              </p14:xfrm>
            </p:contentPart>
          </mc:Choice>
          <mc:Fallback xmlns="">
            <p:pic>
              <p:nvPicPr>
                <p:cNvPr id="51" name="Ink 50">
                  <a:extLst>
                    <a:ext uri="{FF2B5EF4-FFF2-40B4-BE49-F238E27FC236}">
                      <a16:creationId xmlns:a16="http://schemas.microsoft.com/office/drawing/2014/main" id="{075D7104-E8CC-70CF-C074-DF8142C73DD9}"/>
                    </a:ext>
                  </a:extLst>
                </p:cNvPr>
                <p:cNvPicPr/>
                <p:nvPr/>
              </p:nvPicPr>
              <p:blipFill>
                <a:blip r:embed="rId299"/>
                <a:stretch>
                  <a:fillRect/>
                </a:stretch>
              </p:blipFill>
              <p:spPr>
                <a:xfrm>
                  <a:off x="3516779" y="5111728"/>
                  <a:ext cx="74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2" name="Ink 51">
                  <a:extLst>
                    <a:ext uri="{FF2B5EF4-FFF2-40B4-BE49-F238E27FC236}">
                      <a16:creationId xmlns:a16="http://schemas.microsoft.com/office/drawing/2014/main" id="{2FCAF3B1-09E2-1FB5-8CBB-7F5BFF12BC1F}"/>
                    </a:ext>
                  </a:extLst>
                </p14:cNvPr>
                <p14:cNvContentPartPr/>
                <p14:nvPr/>
              </p14:nvContentPartPr>
              <p14:xfrm>
                <a:off x="4181339" y="5095888"/>
                <a:ext cx="5040" cy="262080"/>
              </p14:xfrm>
            </p:contentPart>
          </mc:Choice>
          <mc:Fallback xmlns="">
            <p:pic>
              <p:nvPicPr>
                <p:cNvPr id="52" name="Ink 51">
                  <a:extLst>
                    <a:ext uri="{FF2B5EF4-FFF2-40B4-BE49-F238E27FC236}">
                      <a16:creationId xmlns:a16="http://schemas.microsoft.com/office/drawing/2014/main" id="{2FCAF3B1-09E2-1FB5-8CBB-7F5BFF12BC1F}"/>
                    </a:ext>
                  </a:extLst>
                </p:cNvPr>
                <p:cNvPicPr/>
                <p:nvPr/>
              </p:nvPicPr>
              <p:blipFill>
                <a:blip r:embed="rId301"/>
                <a:stretch>
                  <a:fillRect/>
                </a:stretch>
              </p:blipFill>
              <p:spPr>
                <a:xfrm>
                  <a:off x="4163339" y="5077888"/>
                  <a:ext cx="406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3" name="Ink 52">
                  <a:extLst>
                    <a:ext uri="{FF2B5EF4-FFF2-40B4-BE49-F238E27FC236}">
                      <a16:creationId xmlns:a16="http://schemas.microsoft.com/office/drawing/2014/main" id="{A589B09E-DB4D-EDB2-70EE-6DD2D553F291}"/>
                    </a:ext>
                  </a:extLst>
                </p14:cNvPr>
                <p14:cNvContentPartPr/>
                <p14:nvPr/>
              </p14:nvContentPartPr>
              <p14:xfrm>
                <a:off x="4827899" y="5129368"/>
                <a:ext cx="13680" cy="319320"/>
              </p14:xfrm>
            </p:contentPart>
          </mc:Choice>
          <mc:Fallback xmlns="">
            <p:pic>
              <p:nvPicPr>
                <p:cNvPr id="53" name="Ink 52">
                  <a:extLst>
                    <a:ext uri="{FF2B5EF4-FFF2-40B4-BE49-F238E27FC236}">
                      <a16:creationId xmlns:a16="http://schemas.microsoft.com/office/drawing/2014/main" id="{A589B09E-DB4D-EDB2-70EE-6DD2D553F291}"/>
                    </a:ext>
                  </a:extLst>
                </p:cNvPr>
                <p:cNvPicPr/>
                <p:nvPr/>
              </p:nvPicPr>
              <p:blipFill>
                <a:blip r:embed="rId303"/>
                <a:stretch>
                  <a:fillRect/>
                </a:stretch>
              </p:blipFill>
              <p:spPr>
                <a:xfrm>
                  <a:off x="4810259" y="5111728"/>
                  <a:ext cx="493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4" name="Ink 53">
                  <a:extLst>
                    <a:ext uri="{FF2B5EF4-FFF2-40B4-BE49-F238E27FC236}">
                      <a16:creationId xmlns:a16="http://schemas.microsoft.com/office/drawing/2014/main" id="{4B362151-664D-72A6-B1A3-02F8E4A09248}"/>
                    </a:ext>
                  </a:extLst>
                </p14:cNvPr>
                <p14:cNvContentPartPr/>
                <p14:nvPr/>
              </p14:nvContentPartPr>
              <p14:xfrm>
                <a:off x="5586779" y="5162848"/>
                <a:ext cx="18000" cy="212760"/>
              </p14:xfrm>
            </p:contentPart>
          </mc:Choice>
          <mc:Fallback xmlns="">
            <p:pic>
              <p:nvPicPr>
                <p:cNvPr id="54" name="Ink 53">
                  <a:extLst>
                    <a:ext uri="{FF2B5EF4-FFF2-40B4-BE49-F238E27FC236}">
                      <a16:creationId xmlns:a16="http://schemas.microsoft.com/office/drawing/2014/main" id="{4B362151-664D-72A6-B1A3-02F8E4A09248}"/>
                    </a:ext>
                  </a:extLst>
                </p:cNvPr>
                <p:cNvPicPr/>
                <p:nvPr/>
              </p:nvPicPr>
              <p:blipFill>
                <a:blip r:embed="rId305"/>
                <a:stretch>
                  <a:fillRect/>
                </a:stretch>
              </p:blipFill>
              <p:spPr>
                <a:xfrm>
                  <a:off x="5568779" y="5145208"/>
                  <a:ext cx="53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5" name="Ink 54">
                  <a:extLst>
                    <a:ext uri="{FF2B5EF4-FFF2-40B4-BE49-F238E27FC236}">
                      <a16:creationId xmlns:a16="http://schemas.microsoft.com/office/drawing/2014/main" id="{F82479BC-9A22-99AA-0690-0489FC4D6629}"/>
                    </a:ext>
                  </a:extLst>
                </p14:cNvPr>
                <p14:cNvContentPartPr/>
                <p14:nvPr/>
              </p14:nvContentPartPr>
              <p14:xfrm>
                <a:off x="6355739" y="5084368"/>
                <a:ext cx="11880" cy="322200"/>
              </p14:xfrm>
            </p:contentPart>
          </mc:Choice>
          <mc:Fallback xmlns="">
            <p:pic>
              <p:nvPicPr>
                <p:cNvPr id="55" name="Ink 54">
                  <a:extLst>
                    <a:ext uri="{FF2B5EF4-FFF2-40B4-BE49-F238E27FC236}">
                      <a16:creationId xmlns:a16="http://schemas.microsoft.com/office/drawing/2014/main" id="{F82479BC-9A22-99AA-0690-0489FC4D6629}"/>
                    </a:ext>
                  </a:extLst>
                </p:cNvPr>
                <p:cNvPicPr/>
                <p:nvPr/>
              </p:nvPicPr>
              <p:blipFill>
                <a:blip r:embed="rId307"/>
                <a:stretch>
                  <a:fillRect/>
                </a:stretch>
              </p:blipFill>
              <p:spPr>
                <a:xfrm>
                  <a:off x="6337739" y="5066728"/>
                  <a:ext cx="475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6" name="Ink 55">
                  <a:extLst>
                    <a:ext uri="{FF2B5EF4-FFF2-40B4-BE49-F238E27FC236}">
                      <a16:creationId xmlns:a16="http://schemas.microsoft.com/office/drawing/2014/main" id="{8BE8D165-00D3-A7AA-9D89-29BE457CBEE6}"/>
                    </a:ext>
                  </a:extLst>
                </p14:cNvPr>
                <p14:cNvContentPartPr/>
                <p14:nvPr/>
              </p14:nvContentPartPr>
              <p14:xfrm>
                <a:off x="7058459" y="5140888"/>
                <a:ext cx="12240" cy="316440"/>
              </p14:xfrm>
            </p:contentPart>
          </mc:Choice>
          <mc:Fallback xmlns="">
            <p:pic>
              <p:nvPicPr>
                <p:cNvPr id="56" name="Ink 55">
                  <a:extLst>
                    <a:ext uri="{FF2B5EF4-FFF2-40B4-BE49-F238E27FC236}">
                      <a16:creationId xmlns:a16="http://schemas.microsoft.com/office/drawing/2014/main" id="{8BE8D165-00D3-A7AA-9D89-29BE457CBEE6}"/>
                    </a:ext>
                  </a:extLst>
                </p:cNvPr>
                <p:cNvPicPr/>
                <p:nvPr/>
              </p:nvPicPr>
              <p:blipFill>
                <a:blip r:embed="rId309"/>
                <a:stretch>
                  <a:fillRect/>
                </a:stretch>
              </p:blipFill>
              <p:spPr>
                <a:xfrm>
                  <a:off x="7040459" y="5122888"/>
                  <a:ext cx="478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7" name="Ink 56">
                  <a:extLst>
                    <a:ext uri="{FF2B5EF4-FFF2-40B4-BE49-F238E27FC236}">
                      <a16:creationId xmlns:a16="http://schemas.microsoft.com/office/drawing/2014/main" id="{DCEC56C1-3CAE-F043-D123-B0320FB31798}"/>
                    </a:ext>
                  </a:extLst>
                </p14:cNvPr>
                <p14:cNvContentPartPr/>
                <p14:nvPr/>
              </p14:nvContentPartPr>
              <p14:xfrm>
                <a:off x="7783499" y="5107408"/>
                <a:ext cx="45360" cy="294480"/>
              </p14:xfrm>
            </p:contentPart>
          </mc:Choice>
          <mc:Fallback xmlns="">
            <p:pic>
              <p:nvPicPr>
                <p:cNvPr id="57" name="Ink 56">
                  <a:extLst>
                    <a:ext uri="{FF2B5EF4-FFF2-40B4-BE49-F238E27FC236}">
                      <a16:creationId xmlns:a16="http://schemas.microsoft.com/office/drawing/2014/main" id="{DCEC56C1-3CAE-F043-D123-B0320FB31798}"/>
                    </a:ext>
                  </a:extLst>
                </p:cNvPr>
                <p:cNvPicPr/>
                <p:nvPr/>
              </p:nvPicPr>
              <p:blipFill>
                <a:blip r:embed="rId311"/>
                <a:stretch>
                  <a:fillRect/>
                </a:stretch>
              </p:blipFill>
              <p:spPr>
                <a:xfrm>
                  <a:off x="7765859" y="5089408"/>
                  <a:ext cx="810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8" name="Ink 57">
                  <a:extLst>
                    <a:ext uri="{FF2B5EF4-FFF2-40B4-BE49-F238E27FC236}">
                      <a16:creationId xmlns:a16="http://schemas.microsoft.com/office/drawing/2014/main" id="{21D4E46A-3501-1AC6-C7FD-623F58F366B6}"/>
                    </a:ext>
                  </a:extLst>
                </p14:cNvPr>
                <p14:cNvContentPartPr/>
                <p14:nvPr/>
              </p14:nvContentPartPr>
              <p14:xfrm>
                <a:off x="8530859" y="5149528"/>
                <a:ext cx="360" cy="246600"/>
              </p14:xfrm>
            </p:contentPart>
          </mc:Choice>
          <mc:Fallback xmlns="">
            <p:pic>
              <p:nvPicPr>
                <p:cNvPr id="58" name="Ink 57">
                  <a:extLst>
                    <a:ext uri="{FF2B5EF4-FFF2-40B4-BE49-F238E27FC236}">
                      <a16:creationId xmlns:a16="http://schemas.microsoft.com/office/drawing/2014/main" id="{21D4E46A-3501-1AC6-C7FD-623F58F366B6}"/>
                    </a:ext>
                  </a:extLst>
                </p:cNvPr>
                <p:cNvPicPr/>
                <p:nvPr/>
              </p:nvPicPr>
              <p:blipFill>
                <a:blip r:embed="rId313"/>
                <a:stretch>
                  <a:fillRect/>
                </a:stretch>
              </p:blipFill>
              <p:spPr>
                <a:xfrm>
                  <a:off x="8512859" y="5131888"/>
                  <a:ext cx="36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9" name="Ink 58">
                  <a:extLst>
                    <a:ext uri="{FF2B5EF4-FFF2-40B4-BE49-F238E27FC236}">
                      <a16:creationId xmlns:a16="http://schemas.microsoft.com/office/drawing/2014/main" id="{8A651D1F-3B61-E9E8-C24D-54EC30B11F5B}"/>
                    </a:ext>
                  </a:extLst>
                </p14:cNvPr>
                <p14:cNvContentPartPr/>
                <p14:nvPr/>
              </p14:nvContentPartPr>
              <p14:xfrm>
                <a:off x="9187859" y="5129368"/>
                <a:ext cx="21960" cy="303480"/>
              </p14:xfrm>
            </p:contentPart>
          </mc:Choice>
          <mc:Fallback xmlns="">
            <p:pic>
              <p:nvPicPr>
                <p:cNvPr id="59" name="Ink 58">
                  <a:extLst>
                    <a:ext uri="{FF2B5EF4-FFF2-40B4-BE49-F238E27FC236}">
                      <a16:creationId xmlns:a16="http://schemas.microsoft.com/office/drawing/2014/main" id="{8A651D1F-3B61-E9E8-C24D-54EC30B11F5B}"/>
                    </a:ext>
                  </a:extLst>
                </p:cNvPr>
                <p:cNvPicPr/>
                <p:nvPr/>
              </p:nvPicPr>
              <p:blipFill>
                <a:blip r:embed="rId315"/>
                <a:stretch>
                  <a:fillRect/>
                </a:stretch>
              </p:blipFill>
              <p:spPr>
                <a:xfrm>
                  <a:off x="9170219" y="5111728"/>
                  <a:ext cx="576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0" name="Ink 59">
                  <a:extLst>
                    <a:ext uri="{FF2B5EF4-FFF2-40B4-BE49-F238E27FC236}">
                      <a16:creationId xmlns:a16="http://schemas.microsoft.com/office/drawing/2014/main" id="{6893E297-E0EE-11D8-B071-093CFEEC2254}"/>
                    </a:ext>
                  </a:extLst>
                </p14:cNvPr>
                <p14:cNvContentPartPr/>
                <p14:nvPr/>
              </p14:nvContentPartPr>
              <p14:xfrm>
                <a:off x="9913259" y="5151328"/>
                <a:ext cx="38160" cy="266040"/>
              </p14:xfrm>
            </p:contentPart>
          </mc:Choice>
          <mc:Fallback xmlns="">
            <p:pic>
              <p:nvPicPr>
                <p:cNvPr id="60" name="Ink 59">
                  <a:extLst>
                    <a:ext uri="{FF2B5EF4-FFF2-40B4-BE49-F238E27FC236}">
                      <a16:creationId xmlns:a16="http://schemas.microsoft.com/office/drawing/2014/main" id="{6893E297-E0EE-11D8-B071-093CFEEC2254}"/>
                    </a:ext>
                  </a:extLst>
                </p:cNvPr>
                <p:cNvPicPr/>
                <p:nvPr/>
              </p:nvPicPr>
              <p:blipFill>
                <a:blip r:embed="rId317"/>
                <a:stretch>
                  <a:fillRect/>
                </a:stretch>
              </p:blipFill>
              <p:spPr>
                <a:xfrm>
                  <a:off x="9895619" y="5133688"/>
                  <a:ext cx="73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1" name="Ink 60">
                  <a:extLst>
                    <a:ext uri="{FF2B5EF4-FFF2-40B4-BE49-F238E27FC236}">
                      <a16:creationId xmlns:a16="http://schemas.microsoft.com/office/drawing/2014/main" id="{4650CA38-C489-9E7D-E4E6-94AE66F6FB66}"/>
                    </a:ext>
                  </a:extLst>
                </p14:cNvPr>
                <p14:cNvContentPartPr/>
                <p14:nvPr/>
              </p14:nvContentPartPr>
              <p14:xfrm>
                <a:off x="10637939" y="5129368"/>
                <a:ext cx="25200" cy="304200"/>
              </p14:xfrm>
            </p:contentPart>
          </mc:Choice>
          <mc:Fallback xmlns="">
            <p:pic>
              <p:nvPicPr>
                <p:cNvPr id="61" name="Ink 60">
                  <a:extLst>
                    <a:ext uri="{FF2B5EF4-FFF2-40B4-BE49-F238E27FC236}">
                      <a16:creationId xmlns:a16="http://schemas.microsoft.com/office/drawing/2014/main" id="{4650CA38-C489-9E7D-E4E6-94AE66F6FB66}"/>
                    </a:ext>
                  </a:extLst>
                </p:cNvPr>
                <p:cNvPicPr/>
                <p:nvPr/>
              </p:nvPicPr>
              <p:blipFill>
                <a:blip r:embed="rId319"/>
                <a:stretch>
                  <a:fillRect/>
                </a:stretch>
              </p:blipFill>
              <p:spPr>
                <a:xfrm>
                  <a:off x="10619939" y="5111728"/>
                  <a:ext cx="608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2" name="Ink 61">
                  <a:extLst>
                    <a:ext uri="{FF2B5EF4-FFF2-40B4-BE49-F238E27FC236}">
                      <a16:creationId xmlns:a16="http://schemas.microsoft.com/office/drawing/2014/main" id="{F1993DEF-CB5D-C76A-6B5A-225980906CB7}"/>
                    </a:ext>
                  </a:extLst>
                </p14:cNvPr>
                <p14:cNvContentPartPr/>
                <p14:nvPr/>
              </p14:nvContentPartPr>
              <p14:xfrm>
                <a:off x="11418779" y="5095888"/>
                <a:ext cx="360" cy="298080"/>
              </p14:xfrm>
            </p:contentPart>
          </mc:Choice>
          <mc:Fallback xmlns="">
            <p:pic>
              <p:nvPicPr>
                <p:cNvPr id="62" name="Ink 61">
                  <a:extLst>
                    <a:ext uri="{FF2B5EF4-FFF2-40B4-BE49-F238E27FC236}">
                      <a16:creationId xmlns:a16="http://schemas.microsoft.com/office/drawing/2014/main" id="{F1993DEF-CB5D-C76A-6B5A-225980906CB7}"/>
                    </a:ext>
                  </a:extLst>
                </p:cNvPr>
                <p:cNvPicPr/>
                <p:nvPr/>
              </p:nvPicPr>
              <p:blipFill>
                <a:blip r:embed="rId321"/>
                <a:stretch>
                  <a:fillRect/>
                </a:stretch>
              </p:blipFill>
              <p:spPr>
                <a:xfrm>
                  <a:off x="11400779" y="5077888"/>
                  <a:ext cx="36000" cy="333720"/>
                </a:xfrm>
                <a:prstGeom prst="rect">
                  <a:avLst/>
                </a:prstGeom>
              </p:spPr>
            </p:pic>
          </mc:Fallback>
        </mc:AlternateContent>
        <p:grpSp>
          <p:nvGrpSpPr>
            <p:cNvPr id="196" name="Group 195">
              <a:extLst>
                <a:ext uri="{FF2B5EF4-FFF2-40B4-BE49-F238E27FC236}">
                  <a16:creationId xmlns:a16="http://schemas.microsoft.com/office/drawing/2014/main" id="{5C106E26-4FF0-6965-1FBB-31305A5DF357}"/>
                </a:ext>
              </a:extLst>
            </p:cNvPr>
            <p:cNvGrpSpPr/>
            <p:nvPr/>
          </p:nvGrpSpPr>
          <p:grpSpPr>
            <a:xfrm>
              <a:off x="264899" y="5463808"/>
              <a:ext cx="11834280" cy="738720"/>
              <a:chOff x="264899" y="5463808"/>
              <a:chExt cx="11834280" cy="738720"/>
            </a:xfrm>
          </p:grpSpPr>
          <mc:AlternateContent xmlns:mc="http://schemas.openxmlformats.org/markup-compatibility/2006" xmlns:p14="http://schemas.microsoft.com/office/powerpoint/2010/main">
            <mc:Choice Requires="p14">
              <p:contentPart p14:bwMode="auto" r:id="rId322">
                <p14:nvContentPartPr>
                  <p14:cNvPr id="65" name="Ink 64">
                    <a:extLst>
                      <a:ext uri="{FF2B5EF4-FFF2-40B4-BE49-F238E27FC236}">
                        <a16:creationId xmlns:a16="http://schemas.microsoft.com/office/drawing/2014/main" id="{682B8ADE-1F4B-45EE-2482-B4296B8673CE}"/>
                      </a:ext>
                    </a:extLst>
                  </p14:cNvPr>
                  <p14:cNvContentPartPr/>
                  <p14:nvPr/>
                </p14:nvContentPartPr>
                <p14:xfrm>
                  <a:off x="264899" y="5519608"/>
                  <a:ext cx="14400" cy="288720"/>
                </p14:xfrm>
              </p:contentPart>
            </mc:Choice>
            <mc:Fallback xmlns="">
              <p:pic>
                <p:nvPicPr>
                  <p:cNvPr id="65" name="Ink 64">
                    <a:extLst>
                      <a:ext uri="{FF2B5EF4-FFF2-40B4-BE49-F238E27FC236}">
                        <a16:creationId xmlns:a16="http://schemas.microsoft.com/office/drawing/2014/main" id="{682B8ADE-1F4B-45EE-2482-B4296B8673CE}"/>
                      </a:ext>
                    </a:extLst>
                  </p:cNvPr>
                  <p:cNvPicPr/>
                  <p:nvPr/>
                </p:nvPicPr>
                <p:blipFill>
                  <a:blip r:embed="rId323"/>
                  <a:stretch>
                    <a:fillRect/>
                  </a:stretch>
                </p:blipFill>
                <p:spPr>
                  <a:xfrm>
                    <a:off x="246899" y="5501608"/>
                    <a:ext cx="50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6" name="Ink 65">
                    <a:extLst>
                      <a:ext uri="{FF2B5EF4-FFF2-40B4-BE49-F238E27FC236}">
                        <a16:creationId xmlns:a16="http://schemas.microsoft.com/office/drawing/2014/main" id="{A9E49D9A-B411-333D-0F11-021C04494C42}"/>
                      </a:ext>
                    </a:extLst>
                  </p14:cNvPr>
                  <p14:cNvContentPartPr/>
                  <p14:nvPr/>
                </p14:nvContentPartPr>
                <p14:xfrm>
                  <a:off x="1180379" y="5485768"/>
                  <a:ext cx="24840" cy="345240"/>
                </p14:xfrm>
              </p:contentPart>
            </mc:Choice>
            <mc:Fallback xmlns="">
              <p:pic>
                <p:nvPicPr>
                  <p:cNvPr id="66" name="Ink 65">
                    <a:extLst>
                      <a:ext uri="{FF2B5EF4-FFF2-40B4-BE49-F238E27FC236}">
                        <a16:creationId xmlns:a16="http://schemas.microsoft.com/office/drawing/2014/main" id="{A9E49D9A-B411-333D-0F11-021C04494C42}"/>
                      </a:ext>
                    </a:extLst>
                  </p:cNvPr>
                  <p:cNvPicPr/>
                  <p:nvPr/>
                </p:nvPicPr>
                <p:blipFill>
                  <a:blip r:embed="rId325"/>
                  <a:stretch>
                    <a:fillRect/>
                  </a:stretch>
                </p:blipFill>
                <p:spPr>
                  <a:xfrm>
                    <a:off x="1162379" y="5468128"/>
                    <a:ext cx="604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67" name="Ink 66">
                    <a:extLst>
                      <a:ext uri="{FF2B5EF4-FFF2-40B4-BE49-F238E27FC236}">
                        <a16:creationId xmlns:a16="http://schemas.microsoft.com/office/drawing/2014/main" id="{35AEB58C-D5EC-1E74-60B9-5CDCD3DE1C20}"/>
                      </a:ext>
                    </a:extLst>
                  </p14:cNvPr>
                  <p14:cNvContentPartPr/>
                  <p14:nvPr/>
                </p14:nvContentPartPr>
                <p14:xfrm>
                  <a:off x="2151299" y="5508808"/>
                  <a:ext cx="17280" cy="338040"/>
                </p14:xfrm>
              </p:contentPart>
            </mc:Choice>
            <mc:Fallback xmlns="">
              <p:pic>
                <p:nvPicPr>
                  <p:cNvPr id="67" name="Ink 66">
                    <a:extLst>
                      <a:ext uri="{FF2B5EF4-FFF2-40B4-BE49-F238E27FC236}">
                        <a16:creationId xmlns:a16="http://schemas.microsoft.com/office/drawing/2014/main" id="{35AEB58C-D5EC-1E74-60B9-5CDCD3DE1C20}"/>
                      </a:ext>
                    </a:extLst>
                  </p:cNvPr>
                  <p:cNvPicPr/>
                  <p:nvPr/>
                </p:nvPicPr>
                <p:blipFill>
                  <a:blip r:embed="rId327"/>
                  <a:stretch>
                    <a:fillRect/>
                  </a:stretch>
                </p:blipFill>
                <p:spPr>
                  <a:xfrm>
                    <a:off x="2133299" y="5490808"/>
                    <a:ext cx="529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68" name="Ink 67">
                    <a:extLst>
                      <a:ext uri="{FF2B5EF4-FFF2-40B4-BE49-F238E27FC236}">
                        <a16:creationId xmlns:a16="http://schemas.microsoft.com/office/drawing/2014/main" id="{E5E3D1C0-AD77-A0A2-0BAE-EC8BA32A2414}"/>
                      </a:ext>
                    </a:extLst>
                  </p14:cNvPr>
                  <p14:cNvContentPartPr/>
                  <p14:nvPr/>
                </p14:nvContentPartPr>
                <p14:xfrm>
                  <a:off x="3111059" y="5542288"/>
                  <a:ext cx="5040" cy="264600"/>
                </p14:xfrm>
              </p:contentPart>
            </mc:Choice>
            <mc:Fallback xmlns="">
              <p:pic>
                <p:nvPicPr>
                  <p:cNvPr id="68" name="Ink 67">
                    <a:extLst>
                      <a:ext uri="{FF2B5EF4-FFF2-40B4-BE49-F238E27FC236}">
                        <a16:creationId xmlns:a16="http://schemas.microsoft.com/office/drawing/2014/main" id="{E5E3D1C0-AD77-A0A2-0BAE-EC8BA32A2414}"/>
                      </a:ext>
                    </a:extLst>
                  </p:cNvPr>
                  <p:cNvPicPr/>
                  <p:nvPr/>
                </p:nvPicPr>
                <p:blipFill>
                  <a:blip r:embed="rId329"/>
                  <a:stretch>
                    <a:fillRect/>
                  </a:stretch>
                </p:blipFill>
                <p:spPr>
                  <a:xfrm>
                    <a:off x="3093059" y="5524288"/>
                    <a:ext cx="406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69" name="Ink 68">
                    <a:extLst>
                      <a:ext uri="{FF2B5EF4-FFF2-40B4-BE49-F238E27FC236}">
                        <a16:creationId xmlns:a16="http://schemas.microsoft.com/office/drawing/2014/main" id="{CFCBBECF-363C-D406-8513-A462A3CD65A8}"/>
                      </a:ext>
                    </a:extLst>
                  </p14:cNvPr>
                  <p14:cNvContentPartPr/>
                  <p14:nvPr/>
                </p14:nvContentPartPr>
                <p14:xfrm>
                  <a:off x="3891899" y="5463808"/>
                  <a:ext cx="4680" cy="306360"/>
                </p14:xfrm>
              </p:contentPart>
            </mc:Choice>
            <mc:Fallback xmlns="">
              <p:pic>
                <p:nvPicPr>
                  <p:cNvPr id="69" name="Ink 68">
                    <a:extLst>
                      <a:ext uri="{FF2B5EF4-FFF2-40B4-BE49-F238E27FC236}">
                        <a16:creationId xmlns:a16="http://schemas.microsoft.com/office/drawing/2014/main" id="{CFCBBECF-363C-D406-8513-A462A3CD65A8}"/>
                      </a:ext>
                    </a:extLst>
                  </p:cNvPr>
                  <p:cNvPicPr/>
                  <p:nvPr/>
                </p:nvPicPr>
                <p:blipFill>
                  <a:blip r:embed="rId331"/>
                  <a:stretch>
                    <a:fillRect/>
                  </a:stretch>
                </p:blipFill>
                <p:spPr>
                  <a:xfrm>
                    <a:off x="3873899" y="5446168"/>
                    <a:ext cx="403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70" name="Ink 69">
                    <a:extLst>
                      <a:ext uri="{FF2B5EF4-FFF2-40B4-BE49-F238E27FC236}">
                        <a16:creationId xmlns:a16="http://schemas.microsoft.com/office/drawing/2014/main" id="{78F73799-8E74-55EB-E394-FD3C0F883A64}"/>
                      </a:ext>
                    </a:extLst>
                  </p14:cNvPr>
                  <p14:cNvContentPartPr/>
                  <p14:nvPr/>
                </p14:nvContentPartPr>
                <p14:xfrm>
                  <a:off x="4549259" y="5508808"/>
                  <a:ext cx="360" cy="244080"/>
                </p14:xfrm>
              </p:contentPart>
            </mc:Choice>
            <mc:Fallback xmlns="">
              <p:pic>
                <p:nvPicPr>
                  <p:cNvPr id="70" name="Ink 69">
                    <a:extLst>
                      <a:ext uri="{FF2B5EF4-FFF2-40B4-BE49-F238E27FC236}">
                        <a16:creationId xmlns:a16="http://schemas.microsoft.com/office/drawing/2014/main" id="{78F73799-8E74-55EB-E394-FD3C0F883A64}"/>
                      </a:ext>
                    </a:extLst>
                  </p:cNvPr>
                  <p:cNvPicPr/>
                  <p:nvPr/>
                </p:nvPicPr>
                <p:blipFill>
                  <a:blip r:embed="rId333"/>
                  <a:stretch>
                    <a:fillRect/>
                  </a:stretch>
                </p:blipFill>
                <p:spPr>
                  <a:xfrm>
                    <a:off x="4531259" y="5490808"/>
                    <a:ext cx="36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1" name="Ink 70">
                    <a:extLst>
                      <a:ext uri="{FF2B5EF4-FFF2-40B4-BE49-F238E27FC236}">
                        <a16:creationId xmlns:a16="http://schemas.microsoft.com/office/drawing/2014/main" id="{5599936B-E587-504C-F5FA-34E685FD59AC}"/>
                      </a:ext>
                    </a:extLst>
                  </p14:cNvPr>
                  <p14:cNvContentPartPr/>
                  <p14:nvPr/>
                </p14:nvContentPartPr>
                <p14:xfrm>
                  <a:off x="5207339" y="5530768"/>
                  <a:ext cx="360" cy="208440"/>
                </p14:xfrm>
              </p:contentPart>
            </mc:Choice>
            <mc:Fallback xmlns="">
              <p:pic>
                <p:nvPicPr>
                  <p:cNvPr id="71" name="Ink 70">
                    <a:extLst>
                      <a:ext uri="{FF2B5EF4-FFF2-40B4-BE49-F238E27FC236}">
                        <a16:creationId xmlns:a16="http://schemas.microsoft.com/office/drawing/2014/main" id="{5599936B-E587-504C-F5FA-34E685FD59AC}"/>
                      </a:ext>
                    </a:extLst>
                  </p:cNvPr>
                  <p:cNvPicPr/>
                  <p:nvPr/>
                </p:nvPicPr>
                <p:blipFill>
                  <a:blip r:embed="rId335"/>
                  <a:stretch>
                    <a:fillRect/>
                  </a:stretch>
                </p:blipFill>
                <p:spPr>
                  <a:xfrm>
                    <a:off x="5189339" y="5513128"/>
                    <a:ext cx="36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2" name="Ink 71">
                    <a:extLst>
                      <a:ext uri="{FF2B5EF4-FFF2-40B4-BE49-F238E27FC236}">
                        <a16:creationId xmlns:a16="http://schemas.microsoft.com/office/drawing/2014/main" id="{F1926EAB-4036-8FB3-4E58-D930B24AD9D8}"/>
                      </a:ext>
                    </a:extLst>
                  </p14:cNvPr>
                  <p14:cNvContentPartPr/>
                  <p14:nvPr/>
                </p14:nvContentPartPr>
                <p14:xfrm>
                  <a:off x="5876939" y="5519608"/>
                  <a:ext cx="360" cy="275400"/>
                </p14:xfrm>
              </p:contentPart>
            </mc:Choice>
            <mc:Fallback xmlns="">
              <p:pic>
                <p:nvPicPr>
                  <p:cNvPr id="72" name="Ink 71">
                    <a:extLst>
                      <a:ext uri="{FF2B5EF4-FFF2-40B4-BE49-F238E27FC236}">
                        <a16:creationId xmlns:a16="http://schemas.microsoft.com/office/drawing/2014/main" id="{F1926EAB-4036-8FB3-4E58-D930B24AD9D8}"/>
                      </a:ext>
                    </a:extLst>
                  </p:cNvPr>
                  <p:cNvPicPr/>
                  <p:nvPr/>
                </p:nvPicPr>
                <p:blipFill>
                  <a:blip r:embed="rId337"/>
                  <a:stretch>
                    <a:fillRect/>
                  </a:stretch>
                </p:blipFill>
                <p:spPr>
                  <a:xfrm>
                    <a:off x="5858939" y="5501608"/>
                    <a:ext cx="36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73" name="Ink 72">
                    <a:extLst>
                      <a:ext uri="{FF2B5EF4-FFF2-40B4-BE49-F238E27FC236}">
                        <a16:creationId xmlns:a16="http://schemas.microsoft.com/office/drawing/2014/main" id="{872FD75B-9985-1F5A-69B7-A3128112B195}"/>
                      </a:ext>
                    </a:extLst>
                  </p14:cNvPr>
                  <p14:cNvContentPartPr/>
                  <p14:nvPr/>
                </p14:nvContentPartPr>
                <p14:xfrm>
                  <a:off x="6690539" y="5553088"/>
                  <a:ext cx="35640" cy="240480"/>
                </p14:xfrm>
              </p:contentPart>
            </mc:Choice>
            <mc:Fallback xmlns="">
              <p:pic>
                <p:nvPicPr>
                  <p:cNvPr id="73" name="Ink 72">
                    <a:extLst>
                      <a:ext uri="{FF2B5EF4-FFF2-40B4-BE49-F238E27FC236}">
                        <a16:creationId xmlns:a16="http://schemas.microsoft.com/office/drawing/2014/main" id="{872FD75B-9985-1F5A-69B7-A3128112B195}"/>
                      </a:ext>
                    </a:extLst>
                  </p:cNvPr>
                  <p:cNvPicPr/>
                  <p:nvPr/>
                </p:nvPicPr>
                <p:blipFill>
                  <a:blip r:embed="rId339"/>
                  <a:stretch>
                    <a:fillRect/>
                  </a:stretch>
                </p:blipFill>
                <p:spPr>
                  <a:xfrm>
                    <a:off x="6672539" y="5535088"/>
                    <a:ext cx="712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4" name="Ink 73">
                    <a:extLst>
                      <a:ext uri="{FF2B5EF4-FFF2-40B4-BE49-F238E27FC236}">
                        <a16:creationId xmlns:a16="http://schemas.microsoft.com/office/drawing/2014/main" id="{B823B40C-0014-212A-522B-B45093771BEA}"/>
                      </a:ext>
                    </a:extLst>
                  </p14:cNvPr>
                  <p14:cNvContentPartPr/>
                  <p14:nvPr/>
                </p14:nvContentPartPr>
                <p14:xfrm>
                  <a:off x="7481819" y="5508808"/>
                  <a:ext cx="23400" cy="254160"/>
                </p14:xfrm>
              </p:contentPart>
            </mc:Choice>
            <mc:Fallback xmlns="">
              <p:pic>
                <p:nvPicPr>
                  <p:cNvPr id="74" name="Ink 73">
                    <a:extLst>
                      <a:ext uri="{FF2B5EF4-FFF2-40B4-BE49-F238E27FC236}">
                        <a16:creationId xmlns:a16="http://schemas.microsoft.com/office/drawing/2014/main" id="{B823B40C-0014-212A-522B-B45093771BEA}"/>
                      </a:ext>
                    </a:extLst>
                  </p:cNvPr>
                  <p:cNvPicPr/>
                  <p:nvPr/>
                </p:nvPicPr>
                <p:blipFill>
                  <a:blip r:embed="rId341"/>
                  <a:stretch>
                    <a:fillRect/>
                  </a:stretch>
                </p:blipFill>
                <p:spPr>
                  <a:xfrm>
                    <a:off x="7464179" y="5490808"/>
                    <a:ext cx="590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75" name="Ink 74">
                    <a:extLst>
                      <a:ext uri="{FF2B5EF4-FFF2-40B4-BE49-F238E27FC236}">
                        <a16:creationId xmlns:a16="http://schemas.microsoft.com/office/drawing/2014/main" id="{B1A0DB96-ACD6-2AE5-21E3-C5AA96B72A30}"/>
                      </a:ext>
                    </a:extLst>
                  </p14:cNvPr>
                  <p14:cNvContentPartPr/>
                  <p14:nvPr/>
                </p14:nvContentPartPr>
                <p14:xfrm>
                  <a:off x="8173739" y="5553088"/>
                  <a:ext cx="63360" cy="192240"/>
                </p14:xfrm>
              </p:contentPart>
            </mc:Choice>
            <mc:Fallback xmlns="">
              <p:pic>
                <p:nvPicPr>
                  <p:cNvPr id="75" name="Ink 74">
                    <a:extLst>
                      <a:ext uri="{FF2B5EF4-FFF2-40B4-BE49-F238E27FC236}">
                        <a16:creationId xmlns:a16="http://schemas.microsoft.com/office/drawing/2014/main" id="{B1A0DB96-ACD6-2AE5-21E3-C5AA96B72A30}"/>
                      </a:ext>
                    </a:extLst>
                  </p:cNvPr>
                  <p:cNvPicPr/>
                  <p:nvPr/>
                </p:nvPicPr>
                <p:blipFill>
                  <a:blip r:embed="rId343"/>
                  <a:stretch>
                    <a:fillRect/>
                  </a:stretch>
                </p:blipFill>
                <p:spPr>
                  <a:xfrm>
                    <a:off x="8155739" y="5535088"/>
                    <a:ext cx="99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76" name="Ink 75">
                    <a:extLst>
                      <a:ext uri="{FF2B5EF4-FFF2-40B4-BE49-F238E27FC236}">
                        <a16:creationId xmlns:a16="http://schemas.microsoft.com/office/drawing/2014/main" id="{50871309-41E8-41E3-2003-DEA24219BDE2}"/>
                      </a:ext>
                    </a:extLst>
                  </p14:cNvPr>
                  <p14:cNvContentPartPr/>
                  <p14:nvPr/>
                </p14:nvContentPartPr>
                <p14:xfrm>
                  <a:off x="8864939" y="5530768"/>
                  <a:ext cx="11520" cy="235440"/>
                </p14:xfrm>
              </p:contentPart>
            </mc:Choice>
            <mc:Fallback xmlns="">
              <p:pic>
                <p:nvPicPr>
                  <p:cNvPr id="76" name="Ink 75">
                    <a:extLst>
                      <a:ext uri="{FF2B5EF4-FFF2-40B4-BE49-F238E27FC236}">
                        <a16:creationId xmlns:a16="http://schemas.microsoft.com/office/drawing/2014/main" id="{50871309-41E8-41E3-2003-DEA24219BDE2}"/>
                      </a:ext>
                    </a:extLst>
                  </p:cNvPr>
                  <p:cNvPicPr/>
                  <p:nvPr/>
                </p:nvPicPr>
                <p:blipFill>
                  <a:blip r:embed="rId345"/>
                  <a:stretch>
                    <a:fillRect/>
                  </a:stretch>
                </p:blipFill>
                <p:spPr>
                  <a:xfrm>
                    <a:off x="8846939" y="5513128"/>
                    <a:ext cx="47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77" name="Ink 76">
                    <a:extLst>
                      <a:ext uri="{FF2B5EF4-FFF2-40B4-BE49-F238E27FC236}">
                        <a16:creationId xmlns:a16="http://schemas.microsoft.com/office/drawing/2014/main" id="{C9590107-879C-D33F-AC34-94DB44131809}"/>
                      </a:ext>
                    </a:extLst>
                  </p14:cNvPr>
                  <p14:cNvContentPartPr/>
                  <p14:nvPr/>
                </p14:nvContentPartPr>
                <p14:xfrm>
                  <a:off x="9545339" y="5508808"/>
                  <a:ext cx="360" cy="227160"/>
                </p14:xfrm>
              </p:contentPart>
            </mc:Choice>
            <mc:Fallback xmlns="">
              <p:pic>
                <p:nvPicPr>
                  <p:cNvPr id="77" name="Ink 76">
                    <a:extLst>
                      <a:ext uri="{FF2B5EF4-FFF2-40B4-BE49-F238E27FC236}">
                        <a16:creationId xmlns:a16="http://schemas.microsoft.com/office/drawing/2014/main" id="{C9590107-879C-D33F-AC34-94DB44131809}"/>
                      </a:ext>
                    </a:extLst>
                  </p:cNvPr>
                  <p:cNvPicPr/>
                  <p:nvPr/>
                </p:nvPicPr>
                <p:blipFill>
                  <a:blip r:embed="rId347"/>
                  <a:stretch>
                    <a:fillRect/>
                  </a:stretch>
                </p:blipFill>
                <p:spPr>
                  <a:xfrm>
                    <a:off x="9527699" y="5490808"/>
                    <a:ext cx="36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78" name="Ink 77">
                    <a:extLst>
                      <a:ext uri="{FF2B5EF4-FFF2-40B4-BE49-F238E27FC236}">
                        <a16:creationId xmlns:a16="http://schemas.microsoft.com/office/drawing/2014/main" id="{DA780999-D2BA-06D5-93E1-07CF42D4D7AF}"/>
                      </a:ext>
                    </a:extLst>
                  </p14:cNvPr>
                  <p14:cNvContentPartPr/>
                  <p14:nvPr/>
                </p14:nvContentPartPr>
                <p14:xfrm>
                  <a:off x="10214219" y="5530768"/>
                  <a:ext cx="62280" cy="220680"/>
                </p14:xfrm>
              </p:contentPart>
            </mc:Choice>
            <mc:Fallback xmlns="">
              <p:pic>
                <p:nvPicPr>
                  <p:cNvPr id="78" name="Ink 77">
                    <a:extLst>
                      <a:ext uri="{FF2B5EF4-FFF2-40B4-BE49-F238E27FC236}">
                        <a16:creationId xmlns:a16="http://schemas.microsoft.com/office/drawing/2014/main" id="{DA780999-D2BA-06D5-93E1-07CF42D4D7AF}"/>
                      </a:ext>
                    </a:extLst>
                  </p:cNvPr>
                  <p:cNvPicPr/>
                  <p:nvPr/>
                </p:nvPicPr>
                <p:blipFill>
                  <a:blip r:embed="rId349"/>
                  <a:stretch>
                    <a:fillRect/>
                  </a:stretch>
                </p:blipFill>
                <p:spPr>
                  <a:xfrm>
                    <a:off x="10196579" y="5513128"/>
                    <a:ext cx="97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79" name="Ink 78">
                    <a:extLst>
                      <a:ext uri="{FF2B5EF4-FFF2-40B4-BE49-F238E27FC236}">
                        <a16:creationId xmlns:a16="http://schemas.microsoft.com/office/drawing/2014/main" id="{914036EA-78C3-B7B1-ED92-D324CC324337}"/>
                      </a:ext>
                    </a:extLst>
                  </p14:cNvPr>
                  <p14:cNvContentPartPr/>
                  <p14:nvPr/>
                </p14:nvContentPartPr>
                <p14:xfrm>
                  <a:off x="11028539" y="5519608"/>
                  <a:ext cx="4680" cy="282240"/>
                </p14:xfrm>
              </p:contentPart>
            </mc:Choice>
            <mc:Fallback xmlns="">
              <p:pic>
                <p:nvPicPr>
                  <p:cNvPr id="79" name="Ink 78">
                    <a:extLst>
                      <a:ext uri="{FF2B5EF4-FFF2-40B4-BE49-F238E27FC236}">
                        <a16:creationId xmlns:a16="http://schemas.microsoft.com/office/drawing/2014/main" id="{914036EA-78C3-B7B1-ED92-D324CC324337}"/>
                      </a:ext>
                    </a:extLst>
                  </p:cNvPr>
                  <p:cNvPicPr/>
                  <p:nvPr/>
                </p:nvPicPr>
                <p:blipFill>
                  <a:blip r:embed="rId351"/>
                  <a:stretch>
                    <a:fillRect/>
                  </a:stretch>
                </p:blipFill>
                <p:spPr>
                  <a:xfrm>
                    <a:off x="11010899" y="5501608"/>
                    <a:ext cx="403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80" name="Ink 79">
                    <a:extLst>
                      <a:ext uri="{FF2B5EF4-FFF2-40B4-BE49-F238E27FC236}">
                        <a16:creationId xmlns:a16="http://schemas.microsoft.com/office/drawing/2014/main" id="{2CDAC23A-EA55-BBB0-0967-5C86F433C038}"/>
                      </a:ext>
                    </a:extLst>
                  </p14:cNvPr>
                  <p14:cNvContentPartPr/>
                  <p14:nvPr/>
                </p14:nvContentPartPr>
                <p14:xfrm>
                  <a:off x="11764379" y="5519608"/>
                  <a:ext cx="360" cy="219960"/>
                </p14:xfrm>
              </p:contentPart>
            </mc:Choice>
            <mc:Fallback xmlns="">
              <p:pic>
                <p:nvPicPr>
                  <p:cNvPr id="80" name="Ink 79">
                    <a:extLst>
                      <a:ext uri="{FF2B5EF4-FFF2-40B4-BE49-F238E27FC236}">
                        <a16:creationId xmlns:a16="http://schemas.microsoft.com/office/drawing/2014/main" id="{2CDAC23A-EA55-BBB0-0967-5C86F433C038}"/>
                      </a:ext>
                    </a:extLst>
                  </p:cNvPr>
                  <p:cNvPicPr/>
                  <p:nvPr/>
                </p:nvPicPr>
                <p:blipFill>
                  <a:blip r:embed="rId353"/>
                  <a:stretch>
                    <a:fillRect/>
                  </a:stretch>
                </p:blipFill>
                <p:spPr>
                  <a:xfrm>
                    <a:off x="11746739" y="5501608"/>
                    <a:ext cx="36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81" name="Ink 80">
                    <a:extLst>
                      <a:ext uri="{FF2B5EF4-FFF2-40B4-BE49-F238E27FC236}">
                        <a16:creationId xmlns:a16="http://schemas.microsoft.com/office/drawing/2014/main" id="{0CDECB05-6C26-D6C0-529B-A9F4052C3CF5}"/>
                      </a:ext>
                    </a:extLst>
                  </p14:cNvPr>
                  <p14:cNvContentPartPr/>
                  <p14:nvPr/>
                </p14:nvContentPartPr>
                <p14:xfrm>
                  <a:off x="12075779" y="5497288"/>
                  <a:ext cx="23400" cy="230760"/>
                </p14:xfrm>
              </p:contentPart>
            </mc:Choice>
            <mc:Fallback xmlns="">
              <p:pic>
                <p:nvPicPr>
                  <p:cNvPr id="81" name="Ink 80">
                    <a:extLst>
                      <a:ext uri="{FF2B5EF4-FFF2-40B4-BE49-F238E27FC236}">
                        <a16:creationId xmlns:a16="http://schemas.microsoft.com/office/drawing/2014/main" id="{0CDECB05-6C26-D6C0-529B-A9F4052C3CF5}"/>
                      </a:ext>
                    </a:extLst>
                  </p:cNvPr>
                  <p:cNvPicPr/>
                  <p:nvPr/>
                </p:nvPicPr>
                <p:blipFill>
                  <a:blip r:embed="rId355"/>
                  <a:stretch>
                    <a:fillRect/>
                  </a:stretch>
                </p:blipFill>
                <p:spPr>
                  <a:xfrm>
                    <a:off x="12058139" y="5479648"/>
                    <a:ext cx="59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82" name="Ink 81">
                    <a:extLst>
                      <a:ext uri="{FF2B5EF4-FFF2-40B4-BE49-F238E27FC236}">
                        <a16:creationId xmlns:a16="http://schemas.microsoft.com/office/drawing/2014/main" id="{E78D5885-D97E-43E4-3AF4-DFD97F67D682}"/>
                      </a:ext>
                    </a:extLst>
                  </p14:cNvPr>
                  <p14:cNvContentPartPr/>
                  <p14:nvPr/>
                </p14:nvContentPartPr>
                <p14:xfrm>
                  <a:off x="579539" y="5887528"/>
                  <a:ext cx="52920" cy="309240"/>
                </p14:xfrm>
              </p:contentPart>
            </mc:Choice>
            <mc:Fallback xmlns="">
              <p:pic>
                <p:nvPicPr>
                  <p:cNvPr id="82" name="Ink 81">
                    <a:extLst>
                      <a:ext uri="{FF2B5EF4-FFF2-40B4-BE49-F238E27FC236}">
                        <a16:creationId xmlns:a16="http://schemas.microsoft.com/office/drawing/2014/main" id="{E78D5885-D97E-43E4-3AF4-DFD97F67D682}"/>
                      </a:ext>
                    </a:extLst>
                  </p:cNvPr>
                  <p:cNvPicPr/>
                  <p:nvPr/>
                </p:nvPicPr>
                <p:blipFill>
                  <a:blip r:embed="rId357"/>
                  <a:stretch>
                    <a:fillRect/>
                  </a:stretch>
                </p:blipFill>
                <p:spPr>
                  <a:xfrm>
                    <a:off x="561899" y="5869528"/>
                    <a:ext cx="885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3" name="Ink 82">
                    <a:extLst>
                      <a:ext uri="{FF2B5EF4-FFF2-40B4-BE49-F238E27FC236}">
                        <a16:creationId xmlns:a16="http://schemas.microsoft.com/office/drawing/2014/main" id="{F334E064-8070-9238-CA26-25BCB8DCC829}"/>
                      </a:ext>
                    </a:extLst>
                  </p14:cNvPr>
                  <p14:cNvContentPartPr/>
                  <p14:nvPr/>
                </p14:nvContentPartPr>
                <p14:xfrm>
                  <a:off x="1627499" y="5865208"/>
                  <a:ext cx="27720" cy="257040"/>
                </p14:xfrm>
              </p:contentPart>
            </mc:Choice>
            <mc:Fallback xmlns="">
              <p:pic>
                <p:nvPicPr>
                  <p:cNvPr id="83" name="Ink 82">
                    <a:extLst>
                      <a:ext uri="{FF2B5EF4-FFF2-40B4-BE49-F238E27FC236}">
                        <a16:creationId xmlns:a16="http://schemas.microsoft.com/office/drawing/2014/main" id="{F334E064-8070-9238-CA26-25BCB8DCC829}"/>
                      </a:ext>
                    </a:extLst>
                  </p:cNvPr>
                  <p:cNvPicPr/>
                  <p:nvPr/>
                </p:nvPicPr>
                <p:blipFill>
                  <a:blip r:embed="rId359"/>
                  <a:stretch>
                    <a:fillRect/>
                  </a:stretch>
                </p:blipFill>
                <p:spPr>
                  <a:xfrm>
                    <a:off x="1609499" y="5847568"/>
                    <a:ext cx="63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84" name="Ink 83">
                    <a:extLst>
                      <a:ext uri="{FF2B5EF4-FFF2-40B4-BE49-F238E27FC236}">
                        <a16:creationId xmlns:a16="http://schemas.microsoft.com/office/drawing/2014/main" id="{3E4CE30B-51E2-6BDE-F69B-251266D49CC8}"/>
                      </a:ext>
                    </a:extLst>
                  </p14:cNvPr>
                  <p14:cNvContentPartPr/>
                  <p14:nvPr/>
                </p14:nvContentPartPr>
                <p14:xfrm>
                  <a:off x="2586899" y="5854408"/>
                  <a:ext cx="32040" cy="293040"/>
                </p14:xfrm>
              </p:contentPart>
            </mc:Choice>
            <mc:Fallback xmlns="">
              <p:pic>
                <p:nvPicPr>
                  <p:cNvPr id="84" name="Ink 83">
                    <a:extLst>
                      <a:ext uri="{FF2B5EF4-FFF2-40B4-BE49-F238E27FC236}">
                        <a16:creationId xmlns:a16="http://schemas.microsoft.com/office/drawing/2014/main" id="{3E4CE30B-51E2-6BDE-F69B-251266D49CC8}"/>
                      </a:ext>
                    </a:extLst>
                  </p:cNvPr>
                  <p:cNvPicPr/>
                  <p:nvPr/>
                </p:nvPicPr>
                <p:blipFill>
                  <a:blip r:embed="rId361"/>
                  <a:stretch>
                    <a:fillRect/>
                  </a:stretch>
                </p:blipFill>
                <p:spPr>
                  <a:xfrm>
                    <a:off x="2568899" y="5836768"/>
                    <a:ext cx="67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85" name="Ink 84">
                    <a:extLst>
                      <a:ext uri="{FF2B5EF4-FFF2-40B4-BE49-F238E27FC236}">
                        <a16:creationId xmlns:a16="http://schemas.microsoft.com/office/drawing/2014/main" id="{E314FCB3-EEDA-C827-09FA-F0851E8BE527}"/>
                      </a:ext>
                    </a:extLst>
                  </p14:cNvPr>
                  <p14:cNvContentPartPr/>
                  <p14:nvPr/>
                </p14:nvContentPartPr>
                <p14:xfrm>
                  <a:off x="3456659" y="5865208"/>
                  <a:ext cx="5040" cy="295920"/>
                </p14:xfrm>
              </p:contentPart>
            </mc:Choice>
            <mc:Fallback xmlns="">
              <p:pic>
                <p:nvPicPr>
                  <p:cNvPr id="85" name="Ink 84">
                    <a:extLst>
                      <a:ext uri="{FF2B5EF4-FFF2-40B4-BE49-F238E27FC236}">
                        <a16:creationId xmlns:a16="http://schemas.microsoft.com/office/drawing/2014/main" id="{E314FCB3-EEDA-C827-09FA-F0851E8BE527}"/>
                      </a:ext>
                    </a:extLst>
                  </p:cNvPr>
                  <p:cNvPicPr/>
                  <p:nvPr/>
                </p:nvPicPr>
                <p:blipFill>
                  <a:blip r:embed="rId363"/>
                  <a:stretch>
                    <a:fillRect/>
                  </a:stretch>
                </p:blipFill>
                <p:spPr>
                  <a:xfrm>
                    <a:off x="3439019" y="5847568"/>
                    <a:ext cx="406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86" name="Ink 85">
                    <a:extLst>
                      <a:ext uri="{FF2B5EF4-FFF2-40B4-BE49-F238E27FC236}">
                        <a16:creationId xmlns:a16="http://schemas.microsoft.com/office/drawing/2014/main" id="{804751BC-3F02-C089-47EA-10DF5EABB98B}"/>
                      </a:ext>
                    </a:extLst>
                  </p14:cNvPr>
                  <p14:cNvContentPartPr/>
                  <p14:nvPr/>
                </p14:nvContentPartPr>
                <p14:xfrm>
                  <a:off x="4214819" y="5874208"/>
                  <a:ext cx="43560" cy="277560"/>
                </p14:xfrm>
              </p:contentPart>
            </mc:Choice>
            <mc:Fallback xmlns="">
              <p:pic>
                <p:nvPicPr>
                  <p:cNvPr id="86" name="Ink 85">
                    <a:extLst>
                      <a:ext uri="{FF2B5EF4-FFF2-40B4-BE49-F238E27FC236}">
                        <a16:creationId xmlns:a16="http://schemas.microsoft.com/office/drawing/2014/main" id="{804751BC-3F02-C089-47EA-10DF5EABB98B}"/>
                      </a:ext>
                    </a:extLst>
                  </p:cNvPr>
                  <p:cNvPicPr/>
                  <p:nvPr/>
                </p:nvPicPr>
                <p:blipFill>
                  <a:blip r:embed="rId365"/>
                  <a:stretch>
                    <a:fillRect/>
                  </a:stretch>
                </p:blipFill>
                <p:spPr>
                  <a:xfrm>
                    <a:off x="4196819" y="5856208"/>
                    <a:ext cx="79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87" name="Ink 86">
                    <a:extLst>
                      <a:ext uri="{FF2B5EF4-FFF2-40B4-BE49-F238E27FC236}">
                        <a16:creationId xmlns:a16="http://schemas.microsoft.com/office/drawing/2014/main" id="{7BACE90F-37AC-1BD1-CD55-45A045EBB973}"/>
                      </a:ext>
                    </a:extLst>
                  </p14:cNvPr>
                  <p14:cNvContentPartPr/>
                  <p14:nvPr/>
                </p14:nvContentPartPr>
                <p14:xfrm>
                  <a:off x="4939499" y="5943688"/>
                  <a:ext cx="11160" cy="258840"/>
                </p14:xfrm>
              </p:contentPart>
            </mc:Choice>
            <mc:Fallback xmlns="">
              <p:pic>
                <p:nvPicPr>
                  <p:cNvPr id="87" name="Ink 86">
                    <a:extLst>
                      <a:ext uri="{FF2B5EF4-FFF2-40B4-BE49-F238E27FC236}">
                        <a16:creationId xmlns:a16="http://schemas.microsoft.com/office/drawing/2014/main" id="{7BACE90F-37AC-1BD1-CD55-45A045EBB973}"/>
                      </a:ext>
                    </a:extLst>
                  </p:cNvPr>
                  <p:cNvPicPr/>
                  <p:nvPr/>
                </p:nvPicPr>
                <p:blipFill>
                  <a:blip r:embed="rId367"/>
                  <a:stretch>
                    <a:fillRect/>
                  </a:stretch>
                </p:blipFill>
                <p:spPr>
                  <a:xfrm>
                    <a:off x="4921859" y="5925688"/>
                    <a:ext cx="46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88" name="Ink 87">
                    <a:extLst>
                      <a:ext uri="{FF2B5EF4-FFF2-40B4-BE49-F238E27FC236}">
                        <a16:creationId xmlns:a16="http://schemas.microsoft.com/office/drawing/2014/main" id="{E811EF37-D7EC-22BD-68D4-05142B5CDDCA}"/>
                      </a:ext>
                    </a:extLst>
                  </p14:cNvPr>
                  <p14:cNvContentPartPr/>
                  <p14:nvPr/>
                </p14:nvContentPartPr>
                <p14:xfrm>
                  <a:off x="5518739" y="5865208"/>
                  <a:ext cx="23400" cy="308880"/>
                </p14:xfrm>
              </p:contentPart>
            </mc:Choice>
            <mc:Fallback xmlns="">
              <p:pic>
                <p:nvPicPr>
                  <p:cNvPr id="88" name="Ink 87">
                    <a:extLst>
                      <a:ext uri="{FF2B5EF4-FFF2-40B4-BE49-F238E27FC236}">
                        <a16:creationId xmlns:a16="http://schemas.microsoft.com/office/drawing/2014/main" id="{E811EF37-D7EC-22BD-68D4-05142B5CDDCA}"/>
                      </a:ext>
                    </a:extLst>
                  </p:cNvPr>
                  <p:cNvPicPr/>
                  <p:nvPr/>
                </p:nvPicPr>
                <p:blipFill>
                  <a:blip r:embed="rId369"/>
                  <a:stretch>
                    <a:fillRect/>
                  </a:stretch>
                </p:blipFill>
                <p:spPr>
                  <a:xfrm>
                    <a:off x="5500739" y="5847568"/>
                    <a:ext cx="59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89" name="Ink 88">
                    <a:extLst>
                      <a:ext uri="{FF2B5EF4-FFF2-40B4-BE49-F238E27FC236}">
                        <a16:creationId xmlns:a16="http://schemas.microsoft.com/office/drawing/2014/main" id="{01600764-C000-A578-E96C-BFA4174DEE04}"/>
                      </a:ext>
                    </a:extLst>
                  </p14:cNvPr>
                  <p14:cNvContentPartPr/>
                  <p14:nvPr/>
                </p14:nvContentPartPr>
                <p14:xfrm>
                  <a:off x="6278339" y="5854408"/>
                  <a:ext cx="11520" cy="293400"/>
                </p14:xfrm>
              </p:contentPart>
            </mc:Choice>
            <mc:Fallback xmlns="">
              <p:pic>
                <p:nvPicPr>
                  <p:cNvPr id="89" name="Ink 88">
                    <a:extLst>
                      <a:ext uri="{FF2B5EF4-FFF2-40B4-BE49-F238E27FC236}">
                        <a16:creationId xmlns:a16="http://schemas.microsoft.com/office/drawing/2014/main" id="{01600764-C000-A578-E96C-BFA4174DEE04}"/>
                      </a:ext>
                    </a:extLst>
                  </p:cNvPr>
                  <p:cNvPicPr/>
                  <p:nvPr/>
                </p:nvPicPr>
                <p:blipFill>
                  <a:blip r:embed="rId371"/>
                  <a:stretch>
                    <a:fillRect/>
                  </a:stretch>
                </p:blipFill>
                <p:spPr>
                  <a:xfrm>
                    <a:off x="6260339" y="5836768"/>
                    <a:ext cx="471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91" name="Ink 90">
                    <a:extLst>
                      <a:ext uri="{FF2B5EF4-FFF2-40B4-BE49-F238E27FC236}">
                        <a16:creationId xmlns:a16="http://schemas.microsoft.com/office/drawing/2014/main" id="{A67551CD-FEDB-DD37-81BA-8C4D8354AF94}"/>
                      </a:ext>
                    </a:extLst>
                  </p14:cNvPr>
                  <p14:cNvContentPartPr/>
                  <p14:nvPr/>
                </p14:nvContentPartPr>
                <p14:xfrm>
                  <a:off x="7024619" y="5876728"/>
                  <a:ext cx="47880" cy="276840"/>
                </p14:xfrm>
              </p:contentPart>
            </mc:Choice>
            <mc:Fallback xmlns="">
              <p:pic>
                <p:nvPicPr>
                  <p:cNvPr id="91" name="Ink 90">
                    <a:extLst>
                      <a:ext uri="{FF2B5EF4-FFF2-40B4-BE49-F238E27FC236}">
                        <a16:creationId xmlns:a16="http://schemas.microsoft.com/office/drawing/2014/main" id="{A67551CD-FEDB-DD37-81BA-8C4D8354AF94}"/>
                      </a:ext>
                    </a:extLst>
                  </p:cNvPr>
                  <p:cNvPicPr/>
                  <p:nvPr/>
                </p:nvPicPr>
                <p:blipFill>
                  <a:blip r:embed="rId373"/>
                  <a:stretch>
                    <a:fillRect/>
                  </a:stretch>
                </p:blipFill>
                <p:spPr>
                  <a:xfrm>
                    <a:off x="7006619" y="5858728"/>
                    <a:ext cx="835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93" name="Ink 92">
                    <a:extLst>
                      <a:ext uri="{FF2B5EF4-FFF2-40B4-BE49-F238E27FC236}">
                        <a16:creationId xmlns:a16="http://schemas.microsoft.com/office/drawing/2014/main" id="{25D68E3A-4C52-664E-6C42-63091C43F606}"/>
                      </a:ext>
                    </a:extLst>
                  </p14:cNvPr>
                  <p14:cNvContentPartPr/>
                  <p14:nvPr/>
                </p14:nvContentPartPr>
                <p14:xfrm>
                  <a:off x="7861259" y="5865208"/>
                  <a:ext cx="32400" cy="264960"/>
                </p14:xfrm>
              </p:contentPart>
            </mc:Choice>
            <mc:Fallback xmlns="">
              <p:pic>
                <p:nvPicPr>
                  <p:cNvPr id="93" name="Ink 92">
                    <a:extLst>
                      <a:ext uri="{FF2B5EF4-FFF2-40B4-BE49-F238E27FC236}">
                        <a16:creationId xmlns:a16="http://schemas.microsoft.com/office/drawing/2014/main" id="{25D68E3A-4C52-664E-6C42-63091C43F606}"/>
                      </a:ext>
                    </a:extLst>
                  </p:cNvPr>
                  <p:cNvPicPr/>
                  <p:nvPr/>
                </p:nvPicPr>
                <p:blipFill>
                  <a:blip r:embed="rId375"/>
                  <a:stretch>
                    <a:fillRect/>
                  </a:stretch>
                </p:blipFill>
                <p:spPr>
                  <a:xfrm>
                    <a:off x="7843619" y="5847568"/>
                    <a:ext cx="68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94" name="Ink 93">
                    <a:extLst>
                      <a:ext uri="{FF2B5EF4-FFF2-40B4-BE49-F238E27FC236}">
                        <a16:creationId xmlns:a16="http://schemas.microsoft.com/office/drawing/2014/main" id="{1E31EA7F-5905-B1D6-F7F6-640E8C9D16EB}"/>
                      </a:ext>
                    </a:extLst>
                  </p14:cNvPr>
                  <p14:cNvContentPartPr/>
                  <p14:nvPr/>
                </p14:nvContentPartPr>
                <p14:xfrm>
                  <a:off x="8652539" y="5843248"/>
                  <a:ext cx="16920" cy="345960"/>
                </p14:xfrm>
              </p:contentPart>
            </mc:Choice>
            <mc:Fallback xmlns="">
              <p:pic>
                <p:nvPicPr>
                  <p:cNvPr id="94" name="Ink 93">
                    <a:extLst>
                      <a:ext uri="{FF2B5EF4-FFF2-40B4-BE49-F238E27FC236}">
                        <a16:creationId xmlns:a16="http://schemas.microsoft.com/office/drawing/2014/main" id="{1E31EA7F-5905-B1D6-F7F6-640E8C9D16EB}"/>
                      </a:ext>
                    </a:extLst>
                  </p:cNvPr>
                  <p:cNvPicPr/>
                  <p:nvPr/>
                </p:nvPicPr>
                <p:blipFill>
                  <a:blip r:embed="rId377"/>
                  <a:stretch>
                    <a:fillRect/>
                  </a:stretch>
                </p:blipFill>
                <p:spPr>
                  <a:xfrm>
                    <a:off x="8634539" y="5825248"/>
                    <a:ext cx="525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95" name="Ink 94">
                    <a:extLst>
                      <a:ext uri="{FF2B5EF4-FFF2-40B4-BE49-F238E27FC236}">
                        <a16:creationId xmlns:a16="http://schemas.microsoft.com/office/drawing/2014/main" id="{3E5E0176-1C59-E3FF-0E9B-F81287DA23B4}"/>
                      </a:ext>
                    </a:extLst>
                  </p14:cNvPr>
                  <p14:cNvContentPartPr/>
                  <p14:nvPr/>
                </p14:nvContentPartPr>
                <p14:xfrm>
                  <a:off x="9310979" y="5898688"/>
                  <a:ext cx="38160" cy="276480"/>
                </p14:xfrm>
              </p:contentPart>
            </mc:Choice>
            <mc:Fallback xmlns="">
              <p:pic>
                <p:nvPicPr>
                  <p:cNvPr id="95" name="Ink 94">
                    <a:extLst>
                      <a:ext uri="{FF2B5EF4-FFF2-40B4-BE49-F238E27FC236}">
                        <a16:creationId xmlns:a16="http://schemas.microsoft.com/office/drawing/2014/main" id="{3E5E0176-1C59-E3FF-0E9B-F81287DA23B4}"/>
                      </a:ext>
                    </a:extLst>
                  </p:cNvPr>
                  <p:cNvPicPr/>
                  <p:nvPr/>
                </p:nvPicPr>
                <p:blipFill>
                  <a:blip r:embed="rId379"/>
                  <a:stretch>
                    <a:fillRect/>
                  </a:stretch>
                </p:blipFill>
                <p:spPr>
                  <a:xfrm>
                    <a:off x="9292979" y="5881048"/>
                    <a:ext cx="738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96" name="Ink 95">
                    <a:extLst>
                      <a:ext uri="{FF2B5EF4-FFF2-40B4-BE49-F238E27FC236}">
                        <a16:creationId xmlns:a16="http://schemas.microsoft.com/office/drawing/2014/main" id="{FFFC2DC7-655D-0E5E-4068-F70312FF2DDC}"/>
                      </a:ext>
                    </a:extLst>
                  </p14:cNvPr>
                  <p14:cNvContentPartPr/>
                  <p14:nvPr/>
                </p14:nvContentPartPr>
                <p14:xfrm>
                  <a:off x="10024139" y="5869168"/>
                  <a:ext cx="12240" cy="264960"/>
                </p14:xfrm>
              </p:contentPart>
            </mc:Choice>
            <mc:Fallback xmlns="">
              <p:pic>
                <p:nvPicPr>
                  <p:cNvPr id="96" name="Ink 95">
                    <a:extLst>
                      <a:ext uri="{FF2B5EF4-FFF2-40B4-BE49-F238E27FC236}">
                        <a16:creationId xmlns:a16="http://schemas.microsoft.com/office/drawing/2014/main" id="{FFFC2DC7-655D-0E5E-4068-F70312FF2DDC}"/>
                      </a:ext>
                    </a:extLst>
                  </p:cNvPr>
                  <p:cNvPicPr/>
                  <p:nvPr/>
                </p:nvPicPr>
                <p:blipFill>
                  <a:blip r:embed="rId381"/>
                  <a:stretch>
                    <a:fillRect/>
                  </a:stretch>
                </p:blipFill>
                <p:spPr>
                  <a:xfrm>
                    <a:off x="10006499" y="5851528"/>
                    <a:ext cx="47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97" name="Ink 96">
                    <a:extLst>
                      <a:ext uri="{FF2B5EF4-FFF2-40B4-BE49-F238E27FC236}">
                        <a16:creationId xmlns:a16="http://schemas.microsoft.com/office/drawing/2014/main" id="{7602D142-4480-ED2E-92CE-077D3FE76AA1}"/>
                      </a:ext>
                    </a:extLst>
                  </p14:cNvPr>
                  <p14:cNvContentPartPr/>
                  <p14:nvPr/>
                </p14:nvContentPartPr>
                <p14:xfrm>
                  <a:off x="10615619" y="5876728"/>
                  <a:ext cx="9000" cy="259920"/>
                </p14:xfrm>
              </p:contentPart>
            </mc:Choice>
            <mc:Fallback xmlns="">
              <p:pic>
                <p:nvPicPr>
                  <p:cNvPr id="97" name="Ink 96">
                    <a:extLst>
                      <a:ext uri="{FF2B5EF4-FFF2-40B4-BE49-F238E27FC236}">
                        <a16:creationId xmlns:a16="http://schemas.microsoft.com/office/drawing/2014/main" id="{7602D142-4480-ED2E-92CE-077D3FE76AA1}"/>
                      </a:ext>
                    </a:extLst>
                  </p:cNvPr>
                  <p:cNvPicPr/>
                  <p:nvPr/>
                </p:nvPicPr>
                <p:blipFill>
                  <a:blip r:embed="rId383"/>
                  <a:stretch>
                    <a:fillRect/>
                  </a:stretch>
                </p:blipFill>
                <p:spPr>
                  <a:xfrm>
                    <a:off x="10597979" y="5858728"/>
                    <a:ext cx="44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98" name="Ink 97">
                    <a:extLst>
                      <a:ext uri="{FF2B5EF4-FFF2-40B4-BE49-F238E27FC236}">
                        <a16:creationId xmlns:a16="http://schemas.microsoft.com/office/drawing/2014/main" id="{AE7AA232-674C-127B-16E8-9499A69D1B58}"/>
                      </a:ext>
                    </a:extLst>
                  </p14:cNvPr>
                  <p14:cNvContentPartPr/>
                  <p14:nvPr/>
                </p14:nvContentPartPr>
                <p14:xfrm>
                  <a:off x="11406179" y="5854408"/>
                  <a:ext cx="19080" cy="288720"/>
                </p14:xfrm>
              </p:contentPart>
            </mc:Choice>
            <mc:Fallback xmlns="">
              <p:pic>
                <p:nvPicPr>
                  <p:cNvPr id="98" name="Ink 97">
                    <a:extLst>
                      <a:ext uri="{FF2B5EF4-FFF2-40B4-BE49-F238E27FC236}">
                        <a16:creationId xmlns:a16="http://schemas.microsoft.com/office/drawing/2014/main" id="{AE7AA232-674C-127B-16E8-9499A69D1B58}"/>
                      </a:ext>
                    </a:extLst>
                  </p:cNvPr>
                  <p:cNvPicPr/>
                  <p:nvPr/>
                </p:nvPicPr>
                <p:blipFill>
                  <a:blip r:embed="rId385"/>
                  <a:stretch>
                    <a:fillRect/>
                  </a:stretch>
                </p:blipFill>
                <p:spPr>
                  <a:xfrm>
                    <a:off x="11388539" y="5836768"/>
                    <a:ext cx="54720" cy="324360"/>
                  </a:xfrm>
                  <a:prstGeom prst="rect">
                    <a:avLst/>
                  </a:prstGeom>
                </p:spPr>
              </p:pic>
            </mc:Fallback>
          </mc:AlternateContent>
        </p:grpSp>
        <p:grpSp>
          <p:nvGrpSpPr>
            <p:cNvPr id="197" name="Group 196">
              <a:extLst>
                <a:ext uri="{FF2B5EF4-FFF2-40B4-BE49-F238E27FC236}">
                  <a16:creationId xmlns:a16="http://schemas.microsoft.com/office/drawing/2014/main" id="{87051357-A424-DB86-F2D1-DBEAE5932F48}"/>
                </a:ext>
              </a:extLst>
            </p:cNvPr>
            <p:cNvGrpSpPr/>
            <p:nvPr/>
          </p:nvGrpSpPr>
          <p:grpSpPr>
            <a:xfrm>
              <a:off x="178859" y="6213948"/>
              <a:ext cx="11834280" cy="738720"/>
              <a:chOff x="264899" y="5463808"/>
              <a:chExt cx="11834280" cy="738720"/>
            </a:xfrm>
          </p:grpSpPr>
          <mc:AlternateContent xmlns:mc="http://schemas.openxmlformats.org/markup-compatibility/2006" xmlns:p14="http://schemas.microsoft.com/office/powerpoint/2010/main">
            <mc:Choice Requires="p14">
              <p:contentPart p14:bwMode="auto" r:id="rId386">
                <p14:nvContentPartPr>
                  <p14:cNvPr id="198" name="Ink 197">
                    <a:extLst>
                      <a:ext uri="{FF2B5EF4-FFF2-40B4-BE49-F238E27FC236}">
                        <a16:creationId xmlns:a16="http://schemas.microsoft.com/office/drawing/2014/main" id="{B07CA914-EFD5-E401-CA99-252D0C94DD60}"/>
                      </a:ext>
                    </a:extLst>
                  </p14:cNvPr>
                  <p14:cNvContentPartPr/>
                  <p14:nvPr/>
                </p14:nvContentPartPr>
                <p14:xfrm>
                  <a:off x="264899" y="5519608"/>
                  <a:ext cx="14400" cy="288720"/>
                </p14:xfrm>
              </p:contentPart>
            </mc:Choice>
            <mc:Fallback xmlns="">
              <p:pic>
                <p:nvPicPr>
                  <p:cNvPr id="198" name="Ink 197">
                    <a:extLst>
                      <a:ext uri="{FF2B5EF4-FFF2-40B4-BE49-F238E27FC236}">
                        <a16:creationId xmlns:a16="http://schemas.microsoft.com/office/drawing/2014/main" id="{B07CA914-EFD5-E401-CA99-252D0C94DD60}"/>
                      </a:ext>
                    </a:extLst>
                  </p:cNvPr>
                  <p:cNvPicPr/>
                  <p:nvPr/>
                </p:nvPicPr>
                <p:blipFill>
                  <a:blip r:embed="rId323"/>
                  <a:stretch>
                    <a:fillRect/>
                  </a:stretch>
                </p:blipFill>
                <p:spPr>
                  <a:xfrm>
                    <a:off x="246899" y="5501608"/>
                    <a:ext cx="50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9" name="Ink 198">
                    <a:extLst>
                      <a:ext uri="{FF2B5EF4-FFF2-40B4-BE49-F238E27FC236}">
                        <a16:creationId xmlns:a16="http://schemas.microsoft.com/office/drawing/2014/main" id="{1561352F-EA6B-CC8E-4B18-C0037635B41F}"/>
                      </a:ext>
                    </a:extLst>
                  </p14:cNvPr>
                  <p14:cNvContentPartPr/>
                  <p14:nvPr/>
                </p14:nvContentPartPr>
                <p14:xfrm>
                  <a:off x="1180379" y="5485768"/>
                  <a:ext cx="24840" cy="345240"/>
                </p14:xfrm>
              </p:contentPart>
            </mc:Choice>
            <mc:Fallback xmlns="">
              <p:pic>
                <p:nvPicPr>
                  <p:cNvPr id="199" name="Ink 198">
                    <a:extLst>
                      <a:ext uri="{FF2B5EF4-FFF2-40B4-BE49-F238E27FC236}">
                        <a16:creationId xmlns:a16="http://schemas.microsoft.com/office/drawing/2014/main" id="{1561352F-EA6B-CC8E-4B18-C0037635B41F}"/>
                      </a:ext>
                    </a:extLst>
                  </p:cNvPr>
                  <p:cNvPicPr/>
                  <p:nvPr/>
                </p:nvPicPr>
                <p:blipFill>
                  <a:blip r:embed="rId325"/>
                  <a:stretch>
                    <a:fillRect/>
                  </a:stretch>
                </p:blipFill>
                <p:spPr>
                  <a:xfrm>
                    <a:off x="1162379" y="5468128"/>
                    <a:ext cx="604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00" name="Ink 199">
                    <a:extLst>
                      <a:ext uri="{FF2B5EF4-FFF2-40B4-BE49-F238E27FC236}">
                        <a16:creationId xmlns:a16="http://schemas.microsoft.com/office/drawing/2014/main" id="{67B3A94A-6E0D-2519-68D5-6FD0A9460A80}"/>
                      </a:ext>
                    </a:extLst>
                  </p14:cNvPr>
                  <p14:cNvContentPartPr/>
                  <p14:nvPr/>
                </p14:nvContentPartPr>
                <p14:xfrm>
                  <a:off x="2151299" y="5508808"/>
                  <a:ext cx="17280" cy="338040"/>
                </p14:xfrm>
              </p:contentPart>
            </mc:Choice>
            <mc:Fallback xmlns="">
              <p:pic>
                <p:nvPicPr>
                  <p:cNvPr id="200" name="Ink 199">
                    <a:extLst>
                      <a:ext uri="{FF2B5EF4-FFF2-40B4-BE49-F238E27FC236}">
                        <a16:creationId xmlns:a16="http://schemas.microsoft.com/office/drawing/2014/main" id="{67B3A94A-6E0D-2519-68D5-6FD0A9460A80}"/>
                      </a:ext>
                    </a:extLst>
                  </p:cNvPr>
                  <p:cNvPicPr/>
                  <p:nvPr/>
                </p:nvPicPr>
                <p:blipFill>
                  <a:blip r:embed="rId327"/>
                  <a:stretch>
                    <a:fillRect/>
                  </a:stretch>
                </p:blipFill>
                <p:spPr>
                  <a:xfrm>
                    <a:off x="2133299" y="5490808"/>
                    <a:ext cx="529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01" name="Ink 200">
                    <a:extLst>
                      <a:ext uri="{FF2B5EF4-FFF2-40B4-BE49-F238E27FC236}">
                        <a16:creationId xmlns:a16="http://schemas.microsoft.com/office/drawing/2014/main" id="{A9AE79BE-38D1-DA34-CBF1-0088E956EB28}"/>
                      </a:ext>
                    </a:extLst>
                  </p14:cNvPr>
                  <p14:cNvContentPartPr/>
                  <p14:nvPr/>
                </p14:nvContentPartPr>
                <p14:xfrm>
                  <a:off x="3111059" y="5542288"/>
                  <a:ext cx="5040" cy="264600"/>
                </p14:xfrm>
              </p:contentPart>
            </mc:Choice>
            <mc:Fallback xmlns="">
              <p:pic>
                <p:nvPicPr>
                  <p:cNvPr id="201" name="Ink 200">
                    <a:extLst>
                      <a:ext uri="{FF2B5EF4-FFF2-40B4-BE49-F238E27FC236}">
                        <a16:creationId xmlns:a16="http://schemas.microsoft.com/office/drawing/2014/main" id="{A9AE79BE-38D1-DA34-CBF1-0088E956EB28}"/>
                      </a:ext>
                    </a:extLst>
                  </p:cNvPr>
                  <p:cNvPicPr/>
                  <p:nvPr/>
                </p:nvPicPr>
                <p:blipFill>
                  <a:blip r:embed="rId329"/>
                  <a:stretch>
                    <a:fillRect/>
                  </a:stretch>
                </p:blipFill>
                <p:spPr>
                  <a:xfrm>
                    <a:off x="3093059" y="5524288"/>
                    <a:ext cx="406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2" name="Ink 201">
                    <a:extLst>
                      <a:ext uri="{FF2B5EF4-FFF2-40B4-BE49-F238E27FC236}">
                        <a16:creationId xmlns:a16="http://schemas.microsoft.com/office/drawing/2014/main" id="{9D237E08-F236-B37C-860B-0F07606C9270}"/>
                      </a:ext>
                    </a:extLst>
                  </p14:cNvPr>
                  <p14:cNvContentPartPr/>
                  <p14:nvPr/>
                </p14:nvContentPartPr>
                <p14:xfrm>
                  <a:off x="3891899" y="5463808"/>
                  <a:ext cx="4680" cy="306360"/>
                </p14:xfrm>
              </p:contentPart>
            </mc:Choice>
            <mc:Fallback xmlns="">
              <p:pic>
                <p:nvPicPr>
                  <p:cNvPr id="202" name="Ink 201">
                    <a:extLst>
                      <a:ext uri="{FF2B5EF4-FFF2-40B4-BE49-F238E27FC236}">
                        <a16:creationId xmlns:a16="http://schemas.microsoft.com/office/drawing/2014/main" id="{9D237E08-F236-B37C-860B-0F07606C9270}"/>
                      </a:ext>
                    </a:extLst>
                  </p:cNvPr>
                  <p:cNvPicPr/>
                  <p:nvPr/>
                </p:nvPicPr>
                <p:blipFill>
                  <a:blip r:embed="rId331"/>
                  <a:stretch>
                    <a:fillRect/>
                  </a:stretch>
                </p:blipFill>
                <p:spPr>
                  <a:xfrm>
                    <a:off x="3873899" y="5446168"/>
                    <a:ext cx="403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03" name="Ink 202">
                    <a:extLst>
                      <a:ext uri="{FF2B5EF4-FFF2-40B4-BE49-F238E27FC236}">
                        <a16:creationId xmlns:a16="http://schemas.microsoft.com/office/drawing/2014/main" id="{F4F2A09B-A03E-525B-31C6-FAFE04DA3840}"/>
                      </a:ext>
                    </a:extLst>
                  </p14:cNvPr>
                  <p14:cNvContentPartPr/>
                  <p14:nvPr/>
                </p14:nvContentPartPr>
                <p14:xfrm>
                  <a:off x="4549259" y="5508808"/>
                  <a:ext cx="360" cy="244080"/>
                </p14:xfrm>
              </p:contentPart>
            </mc:Choice>
            <mc:Fallback xmlns="">
              <p:pic>
                <p:nvPicPr>
                  <p:cNvPr id="203" name="Ink 202">
                    <a:extLst>
                      <a:ext uri="{FF2B5EF4-FFF2-40B4-BE49-F238E27FC236}">
                        <a16:creationId xmlns:a16="http://schemas.microsoft.com/office/drawing/2014/main" id="{F4F2A09B-A03E-525B-31C6-FAFE04DA3840}"/>
                      </a:ext>
                    </a:extLst>
                  </p:cNvPr>
                  <p:cNvPicPr/>
                  <p:nvPr/>
                </p:nvPicPr>
                <p:blipFill>
                  <a:blip r:embed="rId333"/>
                  <a:stretch>
                    <a:fillRect/>
                  </a:stretch>
                </p:blipFill>
                <p:spPr>
                  <a:xfrm>
                    <a:off x="4531259" y="5490808"/>
                    <a:ext cx="36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04" name="Ink 203">
                    <a:extLst>
                      <a:ext uri="{FF2B5EF4-FFF2-40B4-BE49-F238E27FC236}">
                        <a16:creationId xmlns:a16="http://schemas.microsoft.com/office/drawing/2014/main" id="{F5CDCF73-73C3-845B-B17E-5873EB5A7C2B}"/>
                      </a:ext>
                    </a:extLst>
                  </p14:cNvPr>
                  <p14:cNvContentPartPr/>
                  <p14:nvPr/>
                </p14:nvContentPartPr>
                <p14:xfrm>
                  <a:off x="5207339" y="5530768"/>
                  <a:ext cx="360" cy="208440"/>
                </p14:xfrm>
              </p:contentPart>
            </mc:Choice>
            <mc:Fallback xmlns="">
              <p:pic>
                <p:nvPicPr>
                  <p:cNvPr id="204" name="Ink 203">
                    <a:extLst>
                      <a:ext uri="{FF2B5EF4-FFF2-40B4-BE49-F238E27FC236}">
                        <a16:creationId xmlns:a16="http://schemas.microsoft.com/office/drawing/2014/main" id="{F5CDCF73-73C3-845B-B17E-5873EB5A7C2B}"/>
                      </a:ext>
                    </a:extLst>
                  </p:cNvPr>
                  <p:cNvPicPr/>
                  <p:nvPr/>
                </p:nvPicPr>
                <p:blipFill>
                  <a:blip r:embed="rId335"/>
                  <a:stretch>
                    <a:fillRect/>
                  </a:stretch>
                </p:blipFill>
                <p:spPr>
                  <a:xfrm>
                    <a:off x="5189339" y="5513128"/>
                    <a:ext cx="36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05" name="Ink 204">
                    <a:extLst>
                      <a:ext uri="{FF2B5EF4-FFF2-40B4-BE49-F238E27FC236}">
                        <a16:creationId xmlns:a16="http://schemas.microsoft.com/office/drawing/2014/main" id="{C62C3D07-E698-2A16-02FD-BCCCEEE0B325}"/>
                      </a:ext>
                    </a:extLst>
                  </p14:cNvPr>
                  <p14:cNvContentPartPr/>
                  <p14:nvPr/>
                </p14:nvContentPartPr>
                <p14:xfrm>
                  <a:off x="5876939" y="5519608"/>
                  <a:ext cx="360" cy="275400"/>
                </p14:xfrm>
              </p:contentPart>
            </mc:Choice>
            <mc:Fallback xmlns="">
              <p:pic>
                <p:nvPicPr>
                  <p:cNvPr id="205" name="Ink 204">
                    <a:extLst>
                      <a:ext uri="{FF2B5EF4-FFF2-40B4-BE49-F238E27FC236}">
                        <a16:creationId xmlns:a16="http://schemas.microsoft.com/office/drawing/2014/main" id="{C62C3D07-E698-2A16-02FD-BCCCEEE0B325}"/>
                      </a:ext>
                    </a:extLst>
                  </p:cNvPr>
                  <p:cNvPicPr/>
                  <p:nvPr/>
                </p:nvPicPr>
                <p:blipFill>
                  <a:blip r:embed="rId337"/>
                  <a:stretch>
                    <a:fillRect/>
                  </a:stretch>
                </p:blipFill>
                <p:spPr>
                  <a:xfrm>
                    <a:off x="5858939" y="5501608"/>
                    <a:ext cx="36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06" name="Ink 205">
                    <a:extLst>
                      <a:ext uri="{FF2B5EF4-FFF2-40B4-BE49-F238E27FC236}">
                        <a16:creationId xmlns:a16="http://schemas.microsoft.com/office/drawing/2014/main" id="{5A114998-9CEF-CE83-8C61-4F9FF1BF8730}"/>
                      </a:ext>
                    </a:extLst>
                  </p14:cNvPr>
                  <p14:cNvContentPartPr/>
                  <p14:nvPr/>
                </p14:nvContentPartPr>
                <p14:xfrm>
                  <a:off x="6690539" y="5553088"/>
                  <a:ext cx="35640" cy="240480"/>
                </p14:xfrm>
              </p:contentPart>
            </mc:Choice>
            <mc:Fallback xmlns="">
              <p:pic>
                <p:nvPicPr>
                  <p:cNvPr id="206" name="Ink 205">
                    <a:extLst>
                      <a:ext uri="{FF2B5EF4-FFF2-40B4-BE49-F238E27FC236}">
                        <a16:creationId xmlns:a16="http://schemas.microsoft.com/office/drawing/2014/main" id="{5A114998-9CEF-CE83-8C61-4F9FF1BF8730}"/>
                      </a:ext>
                    </a:extLst>
                  </p:cNvPr>
                  <p:cNvPicPr/>
                  <p:nvPr/>
                </p:nvPicPr>
                <p:blipFill>
                  <a:blip r:embed="rId339"/>
                  <a:stretch>
                    <a:fillRect/>
                  </a:stretch>
                </p:blipFill>
                <p:spPr>
                  <a:xfrm>
                    <a:off x="6672539" y="5535088"/>
                    <a:ext cx="712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07" name="Ink 206">
                    <a:extLst>
                      <a:ext uri="{FF2B5EF4-FFF2-40B4-BE49-F238E27FC236}">
                        <a16:creationId xmlns:a16="http://schemas.microsoft.com/office/drawing/2014/main" id="{003AD38C-936E-BF16-2259-6060DA167A7B}"/>
                      </a:ext>
                    </a:extLst>
                  </p14:cNvPr>
                  <p14:cNvContentPartPr/>
                  <p14:nvPr/>
                </p14:nvContentPartPr>
                <p14:xfrm>
                  <a:off x="7481819" y="5508808"/>
                  <a:ext cx="23400" cy="254160"/>
                </p14:xfrm>
              </p:contentPart>
            </mc:Choice>
            <mc:Fallback xmlns="">
              <p:pic>
                <p:nvPicPr>
                  <p:cNvPr id="207" name="Ink 206">
                    <a:extLst>
                      <a:ext uri="{FF2B5EF4-FFF2-40B4-BE49-F238E27FC236}">
                        <a16:creationId xmlns:a16="http://schemas.microsoft.com/office/drawing/2014/main" id="{003AD38C-936E-BF16-2259-6060DA167A7B}"/>
                      </a:ext>
                    </a:extLst>
                  </p:cNvPr>
                  <p:cNvPicPr/>
                  <p:nvPr/>
                </p:nvPicPr>
                <p:blipFill>
                  <a:blip r:embed="rId341"/>
                  <a:stretch>
                    <a:fillRect/>
                  </a:stretch>
                </p:blipFill>
                <p:spPr>
                  <a:xfrm>
                    <a:off x="7464179" y="5490808"/>
                    <a:ext cx="590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8" name="Ink 207">
                    <a:extLst>
                      <a:ext uri="{FF2B5EF4-FFF2-40B4-BE49-F238E27FC236}">
                        <a16:creationId xmlns:a16="http://schemas.microsoft.com/office/drawing/2014/main" id="{9ED49E4E-DD58-5700-EE7B-AFCE5E66AF9D}"/>
                      </a:ext>
                    </a:extLst>
                  </p14:cNvPr>
                  <p14:cNvContentPartPr/>
                  <p14:nvPr/>
                </p14:nvContentPartPr>
                <p14:xfrm>
                  <a:off x="8173739" y="5553088"/>
                  <a:ext cx="63360" cy="192240"/>
                </p14:xfrm>
              </p:contentPart>
            </mc:Choice>
            <mc:Fallback xmlns="">
              <p:pic>
                <p:nvPicPr>
                  <p:cNvPr id="208" name="Ink 207">
                    <a:extLst>
                      <a:ext uri="{FF2B5EF4-FFF2-40B4-BE49-F238E27FC236}">
                        <a16:creationId xmlns:a16="http://schemas.microsoft.com/office/drawing/2014/main" id="{9ED49E4E-DD58-5700-EE7B-AFCE5E66AF9D}"/>
                      </a:ext>
                    </a:extLst>
                  </p:cNvPr>
                  <p:cNvPicPr/>
                  <p:nvPr/>
                </p:nvPicPr>
                <p:blipFill>
                  <a:blip r:embed="rId343"/>
                  <a:stretch>
                    <a:fillRect/>
                  </a:stretch>
                </p:blipFill>
                <p:spPr>
                  <a:xfrm>
                    <a:off x="8155739" y="5535088"/>
                    <a:ext cx="99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9" name="Ink 208">
                    <a:extLst>
                      <a:ext uri="{FF2B5EF4-FFF2-40B4-BE49-F238E27FC236}">
                        <a16:creationId xmlns:a16="http://schemas.microsoft.com/office/drawing/2014/main" id="{0D6B2548-455E-E197-7991-2534853B340F}"/>
                      </a:ext>
                    </a:extLst>
                  </p14:cNvPr>
                  <p14:cNvContentPartPr/>
                  <p14:nvPr/>
                </p14:nvContentPartPr>
                <p14:xfrm>
                  <a:off x="8864939" y="5530768"/>
                  <a:ext cx="11520" cy="235440"/>
                </p14:xfrm>
              </p:contentPart>
            </mc:Choice>
            <mc:Fallback xmlns="">
              <p:pic>
                <p:nvPicPr>
                  <p:cNvPr id="209" name="Ink 208">
                    <a:extLst>
                      <a:ext uri="{FF2B5EF4-FFF2-40B4-BE49-F238E27FC236}">
                        <a16:creationId xmlns:a16="http://schemas.microsoft.com/office/drawing/2014/main" id="{0D6B2548-455E-E197-7991-2534853B340F}"/>
                      </a:ext>
                    </a:extLst>
                  </p:cNvPr>
                  <p:cNvPicPr/>
                  <p:nvPr/>
                </p:nvPicPr>
                <p:blipFill>
                  <a:blip r:embed="rId345"/>
                  <a:stretch>
                    <a:fillRect/>
                  </a:stretch>
                </p:blipFill>
                <p:spPr>
                  <a:xfrm>
                    <a:off x="8846939" y="5513128"/>
                    <a:ext cx="47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0" name="Ink 209">
                    <a:extLst>
                      <a:ext uri="{FF2B5EF4-FFF2-40B4-BE49-F238E27FC236}">
                        <a16:creationId xmlns:a16="http://schemas.microsoft.com/office/drawing/2014/main" id="{944E6D08-1D6D-3D4C-AE36-EB40B0983CFC}"/>
                      </a:ext>
                    </a:extLst>
                  </p14:cNvPr>
                  <p14:cNvContentPartPr/>
                  <p14:nvPr/>
                </p14:nvContentPartPr>
                <p14:xfrm>
                  <a:off x="9545339" y="5508808"/>
                  <a:ext cx="360" cy="227160"/>
                </p14:xfrm>
              </p:contentPart>
            </mc:Choice>
            <mc:Fallback xmlns="">
              <p:pic>
                <p:nvPicPr>
                  <p:cNvPr id="210" name="Ink 209">
                    <a:extLst>
                      <a:ext uri="{FF2B5EF4-FFF2-40B4-BE49-F238E27FC236}">
                        <a16:creationId xmlns:a16="http://schemas.microsoft.com/office/drawing/2014/main" id="{944E6D08-1D6D-3D4C-AE36-EB40B0983CFC}"/>
                      </a:ext>
                    </a:extLst>
                  </p:cNvPr>
                  <p:cNvPicPr/>
                  <p:nvPr/>
                </p:nvPicPr>
                <p:blipFill>
                  <a:blip r:embed="rId347"/>
                  <a:stretch>
                    <a:fillRect/>
                  </a:stretch>
                </p:blipFill>
                <p:spPr>
                  <a:xfrm>
                    <a:off x="9527699" y="5490808"/>
                    <a:ext cx="36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 name="Ink 210">
                    <a:extLst>
                      <a:ext uri="{FF2B5EF4-FFF2-40B4-BE49-F238E27FC236}">
                        <a16:creationId xmlns:a16="http://schemas.microsoft.com/office/drawing/2014/main" id="{2737E87F-B4CE-706D-3D9C-C52E94AFC360}"/>
                      </a:ext>
                    </a:extLst>
                  </p14:cNvPr>
                  <p14:cNvContentPartPr/>
                  <p14:nvPr/>
                </p14:nvContentPartPr>
                <p14:xfrm>
                  <a:off x="10214219" y="5530768"/>
                  <a:ext cx="62280" cy="220680"/>
                </p14:xfrm>
              </p:contentPart>
            </mc:Choice>
            <mc:Fallback xmlns="">
              <p:pic>
                <p:nvPicPr>
                  <p:cNvPr id="211" name="Ink 210">
                    <a:extLst>
                      <a:ext uri="{FF2B5EF4-FFF2-40B4-BE49-F238E27FC236}">
                        <a16:creationId xmlns:a16="http://schemas.microsoft.com/office/drawing/2014/main" id="{2737E87F-B4CE-706D-3D9C-C52E94AFC360}"/>
                      </a:ext>
                    </a:extLst>
                  </p:cNvPr>
                  <p:cNvPicPr/>
                  <p:nvPr/>
                </p:nvPicPr>
                <p:blipFill>
                  <a:blip r:embed="rId349"/>
                  <a:stretch>
                    <a:fillRect/>
                  </a:stretch>
                </p:blipFill>
                <p:spPr>
                  <a:xfrm>
                    <a:off x="10196579" y="5513128"/>
                    <a:ext cx="97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2" name="Ink 211">
                    <a:extLst>
                      <a:ext uri="{FF2B5EF4-FFF2-40B4-BE49-F238E27FC236}">
                        <a16:creationId xmlns:a16="http://schemas.microsoft.com/office/drawing/2014/main" id="{D83BB6E4-E821-6699-3C63-F8D002BADAB6}"/>
                      </a:ext>
                    </a:extLst>
                  </p14:cNvPr>
                  <p14:cNvContentPartPr/>
                  <p14:nvPr/>
                </p14:nvContentPartPr>
                <p14:xfrm>
                  <a:off x="11028539" y="5519608"/>
                  <a:ext cx="4680" cy="282240"/>
                </p14:xfrm>
              </p:contentPart>
            </mc:Choice>
            <mc:Fallback xmlns="">
              <p:pic>
                <p:nvPicPr>
                  <p:cNvPr id="212" name="Ink 211">
                    <a:extLst>
                      <a:ext uri="{FF2B5EF4-FFF2-40B4-BE49-F238E27FC236}">
                        <a16:creationId xmlns:a16="http://schemas.microsoft.com/office/drawing/2014/main" id="{D83BB6E4-E821-6699-3C63-F8D002BADAB6}"/>
                      </a:ext>
                    </a:extLst>
                  </p:cNvPr>
                  <p:cNvPicPr/>
                  <p:nvPr/>
                </p:nvPicPr>
                <p:blipFill>
                  <a:blip r:embed="rId351"/>
                  <a:stretch>
                    <a:fillRect/>
                  </a:stretch>
                </p:blipFill>
                <p:spPr>
                  <a:xfrm>
                    <a:off x="11010899" y="5501608"/>
                    <a:ext cx="403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3" name="Ink 212">
                    <a:extLst>
                      <a:ext uri="{FF2B5EF4-FFF2-40B4-BE49-F238E27FC236}">
                        <a16:creationId xmlns:a16="http://schemas.microsoft.com/office/drawing/2014/main" id="{71A65B72-5E04-EBC2-CCDF-B386925A9550}"/>
                      </a:ext>
                    </a:extLst>
                  </p14:cNvPr>
                  <p14:cNvContentPartPr/>
                  <p14:nvPr/>
                </p14:nvContentPartPr>
                <p14:xfrm>
                  <a:off x="11764379" y="5519608"/>
                  <a:ext cx="360" cy="219960"/>
                </p14:xfrm>
              </p:contentPart>
            </mc:Choice>
            <mc:Fallback xmlns="">
              <p:pic>
                <p:nvPicPr>
                  <p:cNvPr id="213" name="Ink 212">
                    <a:extLst>
                      <a:ext uri="{FF2B5EF4-FFF2-40B4-BE49-F238E27FC236}">
                        <a16:creationId xmlns:a16="http://schemas.microsoft.com/office/drawing/2014/main" id="{71A65B72-5E04-EBC2-CCDF-B386925A9550}"/>
                      </a:ext>
                    </a:extLst>
                  </p:cNvPr>
                  <p:cNvPicPr/>
                  <p:nvPr/>
                </p:nvPicPr>
                <p:blipFill>
                  <a:blip r:embed="rId353"/>
                  <a:stretch>
                    <a:fillRect/>
                  </a:stretch>
                </p:blipFill>
                <p:spPr>
                  <a:xfrm>
                    <a:off x="11746739" y="5501608"/>
                    <a:ext cx="36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4" name="Ink 213">
                    <a:extLst>
                      <a:ext uri="{FF2B5EF4-FFF2-40B4-BE49-F238E27FC236}">
                        <a16:creationId xmlns:a16="http://schemas.microsoft.com/office/drawing/2014/main" id="{FF63F35D-3719-5DBB-018C-6C71D5D1489B}"/>
                      </a:ext>
                    </a:extLst>
                  </p14:cNvPr>
                  <p14:cNvContentPartPr/>
                  <p14:nvPr/>
                </p14:nvContentPartPr>
                <p14:xfrm>
                  <a:off x="12075779" y="5497288"/>
                  <a:ext cx="23400" cy="230760"/>
                </p14:xfrm>
              </p:contentPart>
            </mc:Choice>
            <mc:Fallback xmlns="">
              <p:pic>
                <p:nvPicPr>
                  <p:cNvPr id="214" name="Ink 213">
                    <a:extLst>
                      <a:ext uri="{FF2B5EF4-FFF2-40B4-BE49-F238E27FC236}">
                        <a16:creationId xmlns:a16="http://schemas.microsoft.com/office/drawing/2014/main" id="{FF63F35D-3719-5DBB-018C-6C71D5D1489B}"/>
                      </a:ext>
                    </a:extLst>
                  </p:cNvPr>
                  <p:cNvPicPr/>
                  <p:nvPr/>
                </p:nvPicPr>
                <p:blipFill>
                  <a:blip r:embed="rId355"/>
                  <a:stretch>
                    <a:fillRect/>
                  </a:stretch>
                </p:blipFill>
                <p:spPr>
                  <a:xfrm>
                    <a:off x="12058139" y="5479648"/>
                    <a:ext cx="59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5" name="Ink 214">
                    <a:extLst>
                      <a:ext uri="{FF2B5EF4-FFF2-40B4-BE49-F238E27FC236}">
                        <a16:creationId xmlns:a16="http://schemas.microsoft.com/office/drawing/2014/main" id="{5752730D-DD7E-940D-9DEC-6DD8B563FDBF}"/>
                      </a:ext>
                    </a:extLst>
                  </p14:cNvPr>
                  <p14:cNvContentPartPr/>
                  <p14:nvPr/>
                </p14:nvContentPartPr>
                <p14:xfrm>
                  <a:off x="579539" y="5887528"/>
                  <a:ext cx="52920" cy="309240"/>
                </p14:xfrm>
              </p:contentPart>
            </mc:Choice>
            <mc:Fallback xmlns="">
              <p:pic>
                <p:nvPicPr>
                  <p:cNvPr id="215" name="Ink 214">
                    <a:extLst>
                      <a:ext uri="{FF2B5EF4-FFF2-40B4-BE49-F238E27FC236}">
                        <a16:creationId xmlns:a16="http://schemas.microsoft.com/office/drawing/2014/main" id="{5752730D-DD7E-940D-9DEC-6DD8B563FDBF}"/>
                      </a:ext>
                    </a:extLst>
                  </p:cNvPr>
                  <p:cNvPicPr/>
                  <p:nvPr/>
                </p:nvPicPr>
                <p:blipFill>
                  <a:blip r:embed="rId357"/>
                  <a:stretch>
                    <a:fillRect/>
                  </a:stretch>
                </p:blipFill>
                <p:spPr>
                  <a:xfrm>
                    <a:off x="561899" y="5869528"/>
                    <a:ext cx="885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16" name="Ink 215">
                    <a:extLst>
                      <a:ext uri="{FF2B5EF4-FFF2-40B4-BE49-F238E27FC236}">
                        <a16:creationId xmlns:a16="http://schemas.microsoft.com/office/drawing/2014/main" id="{F32865D2-3AD2-EEA2-C841-1781A0DEBFED}"/>
                      </a:ext>
                    </a:extLst>
                  </p14:cNvPr>
                  <p14:cNvContentPartPr/>
                  <p14:nvPr/>
                </p14:nvContentPartPr>
                <p14:xfrm>
                  <a:off x="1627499" y="5865208"/>
                  <a:ext cx="27720" cy="257040"/>
                </p14:xfrm>
              </p:contentPart>
            </mc:Choice>
            <mc:Fallback xmlns="">
              <p:pic>
                <p:nvPicPr>
                  <p:cNvPr id="216" name="Ink 215">
                    <a:extLst>
                      <a:ext uri="{FF2B5EF4-FFF2-40B4-BE49-F238E27FC236}">
                        <a16:creationId xmlns:a16="http://schemas.microsoft.com/office/drawing/2014/main" id="{F32865D2-3AD2-EEA2-C841-1781A0DEBFED}"/>
                      </a:ext>
                    </a:extLst>
                  </p:cNvPr>
                  <p:cNvPicPr/>
                  <p:nvPr/>
                </p:nvPicPr>
                <p:blipFill>
                  <a:blip r:embed="rId359"/>
                  <a:stretch>
                    <a:fillRect/>
                  </a:stretch>
                </p:blipFill>
                <p:spPr>
                  <a:xfrm>
                    <a:off x="1609499" y="5847568"/>
                    <a:ext cx="63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7" name="Ink 216">
                    <a:extLst>
                      <a:ext uri="{FF2B5EF4-FFF2-40B4-BE49-F238E27FC236}">
                        <a16:creationId xmlns:a16="http://schemas.microsoft.com/office/drawing/2014/main" id="{F71AFFD7-9655-D05A-44B0-3DE44188D30C}"/>
                      </a:ext>
                    </a:extLst>
                  </p14:cNvPr>
                  <p14:cNvContentPartPr/>
                  <p14:nvPr/>
                </p14:nvContentPartPr>
                <p14:xfrm>
                  <a:off x="2586899" y="5854408"/>
                  <a:ext cx="32040" cy="293040"/>
                </p14:xfrm>
              </p:contentPart>
            </mc:Choice>
            <mc:Fallback xmlns="">
              <p:pic>
                <p:nvPicPr>
                  <p:cNvPr id="217" name="Ink 216">
                    <a:extLst>
                      <a:ext uri="{FF2B5EF4-FFF2-40B4-BE49-F238E27FC236}">
                        <a16:creationId xmlns:a16="http://schemas.microsoft.com/office/drawing/2014/main" id="{F71AFFD7-9655-D05A-44B0-3DE44188D30C}"/>
                      </a:ext>
                    </a:extLst>
                  </p:cNvPr>
                  <p:cNvPicPr/>
                  <p:nvPr/>
                </p:nvPicPr>
                <p:blipFill>
                  <a:blip r:embed="rId361"/>
                  <a:stretch>
                    <a:fillRect/>
                  </a:stretch>
                </p:blipFill>
                <p:spPr>
                  <a:xfrm>
                    <a:off x="2568899" y="5836768"/>
                    <a:ext cx="67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18" name="Ink 217">
                    <a:extLst>
                      <a:ext uri="{FF2B5EF4-FFF2-40B4-BE49-F238E27FC236}">
                        <a16:creationId xmlns:a16="http://schemas.microsoft.com/office/drawing/2014/main" id="{DE2CA798-367E-6762-91E8-2A40D887D955}"/>
                      </a:ext>
                    </a:extLst>
                  </p14:cNvPr>
                  <p14:cNvContentPartPr/>
                  <p14:nvPr/>
                </p14:nvContentPartPr>
                <p14:xfrm>
                  <a:off x="3456659" y="5865208"/>
                  <a:ext cx="5040" cy="295920"/>
                </p14:xfrm>
              </p:contentPart>
            </mc:Choice>
            <mc:Fallback xmlns="">
              <p:pic>
                <p:nvPicPr>
                  <p:cNvPr id="218" name="Ink 217">
                    <a:extLst>
                      <a:ext uri="{FF2B5EF4-FFF2-40B4-BE49-F238E27FC236}">
                        <a16:creationId xmlns:a16="http://schemas.microsoft.com/office/drawing/2014/main" id="{DE2CA798-367E-6762-91E8-2A40D887D955}"/>
                      </a:ext>
                    </a:extLst>
                  </p:cNvPr>
                  <p:cNvPicPr/>
                  <p:nvPr/>
                </p:nvPicPr>
                <p:blipFill>
                  <a:blip r:embed="rId363"/>
                  <a:stretch>
                    <a:fillRect/>
                  </a:stretch>
                </p:blipFill>
                <p:spPr>
                  <a:xfrm>
                    <a:off x="3439019" y="5847568"/>
                    <a:ext cx="406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9" name="Ink 218">
                    <a:extLst>
                      <a:ext uri="{FF2B5EF4-FFF2-40B4-BE49-F238E27FC236}">
                        <a16:creationId xmlns:a16="http://schemas.microsoft.com/office/drawing/2014/main" id="{556BB03F-A7E9-FBB4-B650-303C33A46931}"/>
                      </a:ext>
                    </a:extLst>
                  </p14:cNvPr>
                  <p14:cNvContentPartPr/>
                  <p14:nvPr/>
                </p14:nvContentPartPr>
                <p14:xfrm>
                  <a:off x="4214819" y="5874208"/>
                  <a:ext cx="43560" cy="277560"/>
                </p14:xfrm>
              </p:contentPart>
            </mc:Choice>
            <mc:Fallback xmlns="">
              <p:pic>
                <p:nvPicPr>
                  <p:cNvPr id="219" name="Ink 218">
                    <a:extLst>
                      <a:ext uri="{FF2B5EF4-FFF2-40B4-BE49-F238E27FC236}">
                        <a16:creationId xmlns:a16="http://schemas.microsoft.com/office/drawing/2014/main" id="{556BB03F-A7E9-FBB4-B650-303C33A46931}"/>
                      </a:ext>
                    </a:extLst>
                  </p:cNvPr>
                  <p:cNvPicPr/>
                  <p:nvPr/>
                </p:nvPicPr>
                <p:blipFill>
                  <a:blip r:embed="rId365"/>
                  <a:stretch>
                    <a:fillRect/>
                  </a:stretch>
                </p:blipFill>
                <p:spPr>
                  <a:xfrm>
                    <a:off x="4196819" y="5856208"/>
                    <a:ext cx="79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0" name="Ink 219">
                    <a:extLst>
                      <a:ext uri="{FF2B5EF4-FFF2-40B4-BE49-F238E27FC236}">
                        <a16:creationId xmlns:a16="http://schemas.microsoft.com/office/drawing/2014/main" id="{696243F4-9F46-0B44-2930-884DBD70A8BC}"/>
                      </a:ext>
                    </a:extLst>
                  </p14:cNvPr>
                  <p14:cNvContentPartPr/>
                  <p14:nvPr/>
                </p14:nvContentPartPr>
                <p14:xfrm>
                  <a:off x="4939499" y="5943688"/>
                  <a:ext cx="11160" cy="258840"/>
                </p14:xfrm>
              </p:contentPart>
            </mc:Choice>
            <mc:Fallback xmlns="">
              <p:pic>
                <p:nvPicPr>
                  <p:cNvPr id="220" name="Ink 219">
                    <a:extLst>
                      <a:ext uri="{FF2B5EF4-FFF2-40B4-BE49-F238E27FC236}">
                        <a16:creationId xmlns:a16="http://schemas.microsoft.com/office/drawing/2014/main" id="{696243F4-9F46-0B44-2930-884DBD70A8BC}"/>
                      </a:ext>
                    </a:extLst>
                  </p:cNvPr>
                  <p:cNvPicPr/>
                  <p:nvPr/>
                </p:nvPicPr>
                <p:blipFill>
                  <a:blip r:embed="rId367"/>
                  <a:stretch>
                    <a:fillRect/>
                  </a:stretch>
                </p:blipFill>
                <p:spPr>
                  <a:xfrm>
                    <a:off x="4921859" y="5925688"/>
                    <a:ext cx="46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1" name="Ink 220">
                    <a:extLst>
                      <a:ext uri="{FF2B5EF4-FFF2-40B4-BE49-F238E27FC236}">
                        <a16:creationId xmlns:a16="http://schemas.microsoft.com/office/drawing/2014/main" id="{97E0CA67-7B8F-D3AB-1921-08BC273D932D}"/>
                      </a:ext>
                    </a:extLst>
                  </p14:cNvPr>
                  <p14:cNvContentPartPr/>
                  <p14:nvPr/>
                </p14:nvContentPartPr>
                <p14:xfrm>
                  <a:off x="5518739" y="5865208"/>
                  <a:ext cx="23400" cy="308880"/>
                </p14:xfrm>
              </p:contentPart>
            </mc:Choice>
            <mc:Fallback xmlns="">
              <p:pic>
                <p:nvPicPr>
                  <p:cNvPr id="221" name="Ink 220">
                    <a:extLst>
                      <a:ext uri="{FF2B5EF4-FFF2-40B4-BE49-F238E27FC236}">
                        <a16:creationId xmlns:a16="http://schemas.microsoft.com/office/drawing/2014/main" id="{97E0CA67-7B8F-D3AB-1921-08BC273D932D}"/>
                      </a:ext>
                    </a:extLst>
                  </p:cNvPr>
                  <p:cNvPicPr/>
                  <p:nvPr/>
                </p:nvPicPr>
                <p:blipFill>
                  <a:blip r:embed="rId369"/>
                  <a:stretch>
                    <a:fillRect/>
                  </a:stretch>
                </p:blipFill>
                <p:spPr>
                  <a:xfrm>
                    <a:off x="5500739" y="5847568"/>
                    <a:ext cx="59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2" name="Ink 221">
                    <a:extLst>
                      <a:ext uri="{FF2B5EF4-FFF2-40B4-BE49-F238E27FC236}">
                        <a16:creationId xmlns:a16="http://schemas.microsoft.com/office/drawing/2014/main" id="{090A167F-372E-637E-07EE-590E474A8179}"/>
                      </a:ext>
                    </a:extLst>
                  </p14:cNvPr>
                  <p14:cNvContentPartPr/>
                  <p14:nvPr/>
                </p14:nvContentPartPr>
                <p14:xfrm>
                  <a:off x="6278339" y="5854408"/>
                  <a:ext cx="11520" cy="293400"/>
                </p14:xfrm>
              </p:contentPart>
            </mc:Choice>
            <mc:Fallback xmlns="">
              <p:pic>
                <p:nvPicPr>
                  <p:cNvPr id="222" name="Ink 221">
                    <a:extLst>
                      <a:ext uri="{FF2B5EF4-FFF2-40B4-BE49-F238E27FC236}">
                        <a16:creationId xmlns:a16="http://schemas.microsoft.com/office/drawing/2014/main" id="{090A167F-372E-637E-07EE-590E474A8179}"/>
                      </a:ext>
                    </a:extLst>
                  </p:cNvPr>
                  <p:cNvPicPr/>
                  <p:nvPr/>
                </p:nvPicPr>
                <p:blipFill>
                  <a:blip r:embed="rId371"/>
                  <a:stretch>
                    <a:fillRect/>
                  </a:stretch>
                </p:blipFill>
                <p:spPr>
                  <a:xfrm>
                    <a:off x="6260339" y="5836768"/>
                    <a:ext cx="471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3" name="Ink 222">
                    <a:extLst>
                      <a:ext uri="{FF2B5EF4-FFF2-40B4-BE49-F238E27FC236}">
                        <a16:creationId xmlns:a16="http://schemas.microsoft.com/office/drawing/2014/main" id="{A2ADF165-CC2A-9692-2BAC-487D6E2A4ADF}"/>
                      </a:ext>
                    </a:extLst>
                  </p14:cNvPr>
                  <p14:cNvContentPartPr/>
                  <p14:nvPr/>
                </p14:nvContentPartPr>
                <p14:xfrm>
                  <a:off x="7024619" y="5876728"/>
                  <a:ext cx="47880" cy="276840"/>
                </p14:xfrm>
              </p:contentPart>
            </mc:Choice>
            <mc:Fallback xmlns="">
              <p:pic>
                <p:nvPicPr>
                  <p:cNvPr id="223" name="Ink 222">
                    <a:extLst>
                      <a:ext uri="{FF2B5EF4-FFF2-40B4-BE49-F238E27FC236}">
                        <a16:creationId xmlns:a16="http://schemas.microsoft.com/office/drawing/2014/main" id="{A2ADF165-CC2A-9692-2BAC-487D6E2A4ADF}"/>
                      </a:ext>
                    </a:extLst>
                  </p:cNvPr>
                  <p:cNvPicPr/>
                  <p:nvPr/>
                </p:nvPicPr>
                <p:blipFill>
                  <a:blip r:embed="rId373"/>
                  <a:stretch>
                    <a:fillRect/>
                  </a:stretch>
                </p:blipFill>
                <p:spPr>
                  <a:xfrm>
                    <a:off x="7006619" y="5858728"/>
                    <a:ext cx="835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4" name="Ink 223">
                    <a:extLst>
                      <a:ext uri="{FF2B5EF4-FFF2-40B4-BE49-F238E27FC236}">
                        <a16:creationId xmlns:a16="http://schemas.microsoft.com/office/drawing/2014/main" id="{37616E57-9C72-FBF6-11C6-BA62FBA49CC0}"/>
                      </a:ext>
                    </a:extLst>
                  </p14:cNvPr>
                  <p14:cNvContentPartPr/>
                  <p14:nvPr/>
                </p14:nvContentPartPr>
                <p14:xfrm>
                  <a:off x="7861259" y="5865208"/>
                  <a:ext cx="32400" cy="264960"/>
                </p14:xfrm>
              </p:contentPart>
            </mc:Choice>
            <mc:Fallback xmlns="">
              <p:pic>
                <p:nvPicPr>
                  <p:cNvPr id="224" name="Ink 223">
                    <a:extLst>
                      <a:ext uri="{FF2B5EF4-FFF2-40B4-BE49-F238E27FC236}">
                        <a16:creationId xmlns:a16="http://schemas.microsoft.com/office/drawing/2014/main" id="{37616E57-9C72-FBF6-11C6-BA62FBA49CC0}"/>
                      </a:ext>
                    </a:extLst>
                  </p:cNvPr>
                  <p:cNvPicPr/>
                  <p:nvPr/>
                </p:nvPicPr>
                <p:blipFill>
                  <a:blip r:embed="rId375"/>
                  <a:stretch>
                    <a:fillRect/>
                  </a:stretch>
                </p:blipFill>
                <p:spPr>
                  <a:xfrm>
                    <a:off x="7843619" y="5847568"/>
                    <a:ext cx="68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5" name="Ink 224">
                    <a:extLst>
                      <a:ext uri="{FF2B5EF4-FFF2-40B4-BE49-F238E27FC236}">
                        <a16:creationId xmlns:a16="http://schemas.microsoft.com/office/drawing/2014/main" id="{CAD1AEDE-F584-79C7-8D64-08B3E6FF5345}"/>
                      </a:ext>
                    </a:extLst>
                  </p14:cNvPr>
                  <p14:cNvContentPartPr/>
                  <p14:nvPr/>
                </p14:nvContentPartPr>
                <p14:xfrm>
                  <a:off x="8652539" y="5843248"/>
                  <a:ext cx="16920" cy="345960"/>
                </p14:xfrm>
              </p:contentPart>
            </mc:Choice>
            <mc:Fallback xmlns="">
              <p:pic>
                <p:nvPicPr>
                  <p:cNvPr id="225" name="Ink 224">
                    <a:extLst>
                      <a:ext uri="{FF2B5EF4-FFF2-40B4-BE49-F238E27FC236}">
                        <a16:creationId xmlns:a16="http://schemas.microsoft.com/office/drawing/2014/main" id="{CAD1AEDE-F584-79C7-8D64-08B3E6FF5345}"/>
                      </a:ext>
                    </a:extLst>
                  </p:cNvPr>
                  <p:cNvPicPr/>
                  <p:nvPr/>
                </p:nvPicPr>
                <p:blipFill>
                  <a:blip r:embed="rId377"/>
                  <a:stretch>
                    <a:fillRect/>
                  </a:stretch>
                </p:blipFill>
                <p:spPr>
                  <a:xfrm>
                    <a:off x="8634539" y="5825248"/>
                    <a:ext cx="525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6" name="Ink 225">
                    <a:extLst>
                      <a:ext uri="{FF2B5EF4-FFF2-40B4-BE49-F238E27FC236}">
                        <a16:creationId xmlns:a16="http://schemas.microsoft.com/office/drawing/2014/main" id="{8EB4C45A-A7DA-0363-986F-328545636AC6}"/>
                      </a:ext>
                    </a:extLst>
                  </p14:cNvPr>
                  <p14:cNvContentPartPr/>
                  <p14:nvPr/>
                </p14:nvContentPartPr>
                <p14:xfrm>
                  <a:off x="9310979" y="5898688"/>
                  <a:ext cx="38160" cy="276480"/>
                </p14:xfrm>
              </p:contentPart>
            </mc:Choice>
            <mc:Fallback xmlns="">
              <p:pic>
                <p:nvPicPr>
                  <p:cNvPr id="226" name="Ink 225">
                    <a:extLst>
                      <a:ext uri="{FF2B5EF4-FFF2-40B4-BE49-F238E27FC236}">
                        <a16:creationId xmlns:a16="http://schemas.microsoft.com/office/drawing/2014/main" id="{8EB4C45A-A7DA-0363-986F-328545636AC6}"/>
                      </a:ext>
                    </a:extLst>
                  </p:cNvPr>
                  <p:cNvPicPr/>
                  <p:nvPr/>
                </p:nvPicPr>
                <p:blipFill>
                  <a:blip r:embed="rId379"/>
                  <a:stretch>
                    <a:fillRect/>
                  </a:stretch>
                </p:blipFill>
                <p:spPr>
                  <a:xfrm>
                    <a:off x="9292979" y="5881048"/>
                    <a:ext cx="738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7" name="Ink 226">
                    <a:extLst>
                      <a:ext uri="{FF2B5EF4-FFF2-40B4-BE49-F238E27FC236}">
                        <a16:creationId xmlns:a16="http://schemas.microsoft.com/office/drawing/2014/main" id="{D883032F-CD60-5CA1-0E13-64335B60B9BF}"/>
                      </a:ext>
                    </a:extLst>
                  </p14:cNvPr>
                  <p14:cNvContentPartPr/>
                  <p14:nvPr/>
                </p14:nvContentPartPr>
                <p14:xfrm>
                  <a:off x="10024139" y="5869168"/>
                  <a:ext cx="12240" cy="264960"/>
                </p14:xfrm>
              </p:contentPart>
            </mc:Choice>
            <mc:Fallback xmlns="">
              <p:pic>
                <p:nvPicPr>
                  <p:cNvPr id="227" name="Ink 226">
                    <a:extLst>
                      <a:ext uri="{FF2B5EF4-FFF2-40B4-BE49-F238E27FC236}">
                        <a16:creationId xmlns:a16="http://schemas.microsoft.com/office/drawing/2014/main" id="{D883032F-CD60-5CA1-0E13-64335B60B9BF}"/>
                      </a:ext>
                    </a:extLst>
                  </p:cNvPr>
                  <p:cNvPicPr/>
                  <p:nvPr/>
                </p:nvPicPr>
                <p:blipFill>
                  <a:blip r:embed="rId381"/>
                  <a:stretch>
                    <a:fillRect/>
                  </a:stretch>
                </p:blipFill>
                <p:spPr>
                  <a:xfrm>
                    <a:off x="10006499" y="5851528"/>
                    <a:ext cx="47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8" name="Ink 227">
                    <a:extLst>
                      <a:ext uri="{FF2B5EF4-FFF2-40B4-BE49-F238E27FC236}">
                        <a16:creationId xmlns:a16="http://schemas.microsoft.com/office/drawing/2014/main" id="{61BBD5CC-64AE-3136-2C20-517E2C3C8598}"/>
                      </a:ext>
                    </a:extLst>
                  </p14:cNvPr>
                  <p14:cNvContentPartPr/>
                  <p14:nvPr/>
                </p14:nvContentPartPr>
                <p14:xfrm>
                  <a:off x="10615619" y="5876728"/>
                  <a:ext cx="9000" cy="259920"/>
                </p14:xfrm>
              </p:contentPart>
            </mc:Choice>
            <mc:Fallback xmlns="">
              <p:pic>
                <p:nvPicPr>
                  <p:cNvPr id="228" name="Ink 227">
                    <a:extLst>
                      <a:ext uri="{FF2B5EF4-FFF2-40B4-BE49-F238E27FC236}">
                        <a16:creationId xmlns:a16="http://schemas.microsoft.com/office/drawing/2014/main" id="{61BBD5CC-64AE-3136-2C20-517E2C3C8598}"/>
                      </a:ext>
                    </a:extLst>
                  </p:cNvPr>
                  <p:cNvPicPr/>
                  <p:nvPr/>
                </p:nvPicPr>
                <p:blipFill>
                  <a:blip r:embed="rId383"/>
                  <a:stretch>
                    <a:fillRect/>
                  </a:stretch>
                </p:blipFill>
                <p:spPr>
                  <a:xfrm>
                    <a:off x="10597979" y="5858728"/>
                    <a:ext cx="44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9" name="Ink 228">
                    <a:extLst>
                      <a:ext uri="{FF2B5EF4-FFF2-40B4-BE49-F238E27FC236}">
                        <a16:creationId xmlns:a16="http://schemas.microsoft.com/office/drawing/2014/main" id="{27351680-6D85-ADF3-96F5-9FE2CBCFDEBD}"/>
                      </a:ext>
                    </a:extLst>
                  </p14:cNvPr>
                  <p14:cNvContentPartPr/>
                  <p14:nvPr/>
                </p14:nvContentPartPr>
                <p14:xfrm>
                  <a:off x="11406179" y="5854408"/>
                  <a:ext cx="19080" cy="288720"/>
                </p14:xfrm>
              </p:contentPart>
            </mc:Choice>
            <mc:Fallback xmlns="">
              <p:pic>
                <p:nvPicPr>
                  <p:cNvPr id="229" name="Ink 228">
                    <a:extLst>
                      <a:ext uri="{FF2B5EF4-FFF2-40B4-BE49-F238E27FC236}">
                        <a16:creationId xmlns:a16="http://schemas.microsoft.com/office/drawing/2014/main" id="{27351680-6D85-ADF3-96F5-9FE2CBCFDEBD}"/>
                      </a:ext>
                    </a:extLst>
                  </p:cNvPr>
                  <p:cNvPicPr/>
                  <p:nvPr/>
                </p:nvPicPr>
                <p:blipFill>
                  <a:blip r:embed="rId385"/>
                  <a:stretch>
                    <a:fillRect/>
                  </a:stretch>
                </p:blipFill>
                <p:spPr>
                  <a:xfrm>
                    <a:off x="11388539" y="5836768"/>
                    <a:ext cx="54720" cy="32436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18">
            <p14:nvContentPartPr>
              <p14:cNvPr id="3" name="Ink 2">
                <a:extLst>
                  <a:ext uri="{FF2B5EF4-FFF2-40B4-BE49-F238E27FC236}">
                    <a16:creationId xmlns:a16="http://schemas.microsoft.com/office/drawing/2014/main" id="{B5580BB3-B9A5-9A2C-D5F5-8C4F96DD67A5}"/>
                  </a:ext>
                </a:extLst>
              </p14:cNvPr>
              <p14:cNvContentPartPr/>
              <p14:nvPr/>
            </p14:nvContentPartPr>
            <p14:xfrm>
              <a:off x="4927369" y="4733160"/>
              <a:ext cx="153000" cy="242280"/>
            </p14:xfrm>
          </p:contentPart>
        </mc:Choice>
        <mc:Fallback xmlns="">
          <p:pic>
            <p:nvPicPr>
              <p:cNvPr id="3" name="Ink 2">
                <a:extLst>
                  <a:ext uri="{FF2B5EF4-FFF2-40B4-BE49-F238E27FC236}">
                    <a16:creationId xmlns:a16="http://schemas.microsoft.com/office/drawing/2014/main" id="{B5580BB3-B9A5-9A2C-D5F5-8C4F96DD67A5}"/>
                  </a:ext>
                </a:extLst>
              </p:cNvPr>
              <p:cNvPicPr/>
              <p:nvPr/>
            </p:nvPicPr>
            <p:blipFill>
              <a:blip r:embed="rId419"/>
              <a:stretch>
                <a:fillRect/>
              </a:stretch>
            </p:blipFill>
            <p:spPr>
              <a:xfrm>
                <a:off x="4918369" y="4724160"/>
                <a:ext cx="170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 name="Ink 3">
                <a:extLst>
                  <a:ext uri="{FF2B5EF4-FFF2-40B4-BE49-F238E27FC236}">
                    <a16:creationId xmlns:a16="http://schemas.microsoft.com/office/drawing/2014/main" id="{62FDA839-57E2-04E5-A6BF-60D738BFD978}"/>
                  </a:ext>
                </a:extLst>
              </p14:cNvPr>
              <p14:cNvContentPartPr/>
              <p14:nvPr/>
            </p14:nvContentPartPr>
            <p14:xfrm>
              <a:off x="4947169" y="4864920"/>
              <a:ext cx="113760" cy="9000"/>
            </p14:xfrm>
          </p:contentPart>
        </mc:Choice>
        <mc:Fallback xmlns="">
          <p:pic>
            <p:nvPicPr>
              <p:cNvPr id="4" name="Ink 3">
                <a:extLst>
                  <a:ext uri="{FF2B5EF4-FFF2-40B4-BE49-F238E27FC236}">
                    <a16:creationId xmlns:a16="http://schemas.microsoft.com/office/drawing/2014/main" id="{62FDA839-57E2-04E5-A6BF-60D738BFD978}"/>
                  </a:ext>
                </a:extLst>
              </p:cNvPr>
              <p:cNvPicPr/>
              <p:nvPr/>
            </p:nvPicPr>
            <p:blipFill>
              <a:blip r:embed="rId421"/>
              <a:stretch>
                <a:fillRect/>
              </a:stretch>
            </p:blipFill>
            <p:spPr>
              <a:xfrm>
                <a:off x="4938169" y="4855920"/>
                <a:ext cx="131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 name="Ink 4">
                <a:extLst>
                  <a:ext uri="{FF2B5EF4-FFF2-40B4-BE49-F238E27FC236}">
                    <a16:creationId xmlns:a16="http://schemas.microsoft.com/office/drawing/2014/main" id="{D4C3EE15-CA7D-0841-B5DA-036D10C838AB}"/>
                  </a:ext>
                </a:extLst>
              </p14:cNvPr>
              <p14:cNvContentPartPr/>
              <p14:nvPr/>
            </p14:nvContentPartPr>
            <p14:xfrm>
              <a:off x="5139769" y="4784280"/>
              <a:ext cx="61560" cy="187560"/>
            </p14:xfrm>
          </p:contentPart>
        </mc:Choice>
        <mc:Fallback xmlns="">
          <p:pic>
            <p:nvPicPr>
              <p:cNvPr id="5" name="Ink 4">
                <a:extLst>
                  <a:ext uri="{FF2B5EF4-FFF2-40B4-BE49-F238E27FC236}">
                    <a16:creationId xmlns:a16="http://schemas.microsoft.com/office/drawing/2014/main" id="{D4C3EE15-CA7D-0841-B5DA-036D10C838AB}"/>
                  </a:ext>
                </a:extLst>
              </p:cNvPr>
              <p:cNvPicPr/>
              <p:nvPr/>
            </p:nvPicPr>
            <p:blipFill>
              <a:blip r:embed="rId423"/>
              <a:stretch>
                <a:fillRect/>
              </a:stretch>
            </p:blipFill>
            <p:spPr>
              <a:xfrm>
                <a:off x="5130716" y="4775297"/>
                <a:ext cx="79304" cy="205166"/>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 name="Ink 5">
                <a:extLst>
                  <a:ext uri="{FF2B5EF4-FFF2-40B4-BE49-F238E27FC236}">
                    <a16:creationId xmlns:a16="http://schemas.microsoft.com/office/drawing/2014/main" id="{5325BFD8-E44E-B92C-89CB-DBA3173E0892}"/>
                  </a:ext>
                </a:extLst>
              </p14:cNvPr>
              <p14:cNvContentPartPr/>
              <p14:nvPr/>
            </p14:nvContentPartPr>
            <p14:xfrm>
              <a:off x="5133649" y="4644240"/>
              <a:ext cx="33840" cy="66240"/>
            </p14:xfrm>
          </p:contentPart>
        </mc:Choice>
        <mc:Fallback xmlns="">
          <p:pic>
            <p:nvPicPr>
              <p:cNvPr id="6" name="Ink 5">
                <a:extLst>
                  <a:ext uri="{FF2B5EF4-FFF2-40B4-BE49-F238E27FC236}">
                    <a16:creationId xmlns:a16="http://schemas.microsoft.com/office/drawing/2014/main" id="{5325BFD8-E44E-B92C-89CB-DBA3173E0892}"/>
                  </a:ext>
                </a:extLst>
              </p:cNvPr>
              <p:cNvPicPr/>
              <p:nvPr/>
            </p:nvPicPr>
            <p:blipFill>
              <a:blip r:embed="rId425"/>
              <a:stretch>
                <a:fillRect/>
              </a:stretch>
            </p:blipFill>
            <p:spPr>
              <a:xfrm>
                <a:off x="5124552" y="4635240"/>
                <a:ext cx="5167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 name="Ink 6">
                <a:extLst>
                  <a:ext uri="{FF2B5EF4-FFF2-40B4-BE49-F238E27FC236}">
                    <a16:creationId xmlns:a16="http://schemas.microsoft.com/office/drawing/2014/main" id="{7B571667-004E-AB3D-4B22-A94CB04E73F6}"/>
                  </a:ext>
                </a:extLst>
              </p14:cNvPr>
              <p14:cNvContentPartPr/>
              <p14:nvPr/>
            </p14:nvContentPartPr>
            <p14:xfrm>
              <a:off x="4917649" y="5066880"/>
              <a:ext cx="165600" cy="45720"/>
            </p14:xfrm>
          </p:contentPart>
        </mc:Choice>
        <mc:Fallback xmlns="">
          <p:pic>
            <p:nvPicPr>
              <p:cNvPr id="7" name="Ink 6">
                <a:extLst>
                  <a:ext uri="{FF2B5EF4-FFF2-40B4-BE49-F238E27FC236}">
                    <a16:creationId xmlns:a16="http://schemas.microsoft.com/office/drawing/2014/main" id="{7B571667-004E-AB3D-4B22-A94CB04E73F6}"/>
                  </a:ext>
                </a:extLst>
              </p:cNvPr>
              <p:cNvPicPr/>
              <p:nvPr/>
            </p:nvPicPr>
            <p:blipFill>
              <a:blip r:embed="rId427"/>
              <a:stretch>
                <a:fillRect/>
              </a:stretch>
            </p:blipFill>
            <p:spPr>
              <a:xfrm>
                <a:off x="4908649" y="5057880"/>
                <a:ext cx="183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8" name="Ink 7">
                <a:extLst>
                  <a:ext uri="{FF2B5EF4-FFF2-40B4-BE49-F238E27FC236}">
                    <a16:creationId xmlns:a16="http://schemas.microsoft.com/office/drawing/2014/main" id="{73237266-BA19-6918-6A96-619B7BA3F632}"/>
                  </a:ext>
                </a:extLst>
              </p14:cNvPr>
              <p14:cNvContentPartPr/>
              <p14:nvPr/>
            </p14:nvContentPartPr>
            <p14:xfrm>
              <a:off x="5158129" y="5066880"/>
              <a:ext cx="106920" cy="21600"/>
            </p14:xfrm>
          </p:contentPart>
        </mc:Choice>
        <mc:Fallback xmlns="">
          <p:pic>
            <p:nvPicPr>
              <p:cNvPr id="8" name="Ink 7">
                <a:extLst>
                  <a:ext uri="{FF2B5EF4-FFF2-40B4-BE49-F238E27FC236}">
                    <a16:creationId xmlns:a16="http://schemas.microsoft.com/office/drawing/2014/main" id="{73237266-BA19-6918-6A96-619B7BA3F632}"/>
                  </a:ext>
                </a:extLst>
              </p:cNvPr>
              <p:cNvPicPr/>
              <p:nvPr/>
            </p:nvPicPr>
            <p:blipFill>
              <a:blip r:embed="rId429"/>
              <a:stretch>
                <a:fillRect/>
              </a:stretch>
            </p:blipFill>
            <p:spPr>
              <a:xfrm>
                <a:off x="5149129" y="5057880"/>
                <a:ext cx="124560" cy="39240"/>
              </a:xfrm>
              <a:prstGeom prst="rect">
                <a:avLst/>
              </a:prstGeom>
            </p:spPr>
          </p:pic>
        </mc:Fallback>
      </mc:AlternateContent>
      <p:grpSp>
        <p:nvGrpSpPr>
          <p:cNvPr id="9" name="Group 8">
            <a:extLst>
              <a:ext uri="{FF2B5EF4-FFF2-40B4-BE49-F238E27FC236}">
                <a16:creationId xmlns:a16="http://schemas.microsoft.com/office/drawing/2014/main" id="{CC706470-05D5-245A-13C5-0CE3E05E40ED}"/>
              </a:ext>
            </a:extLst>
          </p:cNvPr>
          <p:cNvGrpSpPr/>
          <p:nvPr/>
        </p:nvGrpSpPr>
        <p:grpSpPr>
          <a:xfrm>
            <a:off x="5389249" y="5010360"/>
            <a:ext cx="93600" cy="84240"/>
            <a:chOff x="4544367" y="6648229"/>
            <a:chExt cx="93600" cy="84240"/>
          </a:xfrm>
        </p:grpSpPr>
        <mc:AlternateContent xmlns:mc="http://schemas.openxmlformats.org/markup-compatibility/2006" xmlns:p14="http://schemas.microsoft.com/office/powerpoint/2010/main">
          <mc:Choice Requires="p14">
            <p:contentPart p14:bwMode="auto" r:id="rId430">
              <p14:nvContentPartPr>
                <p14:cNvPr id="10" name="Ink 9">
                  <a:extLst>
                    <a:ext uri="{FF2B5EF4-FFF2-40B4-BE49-F238E27FC236}">
                      <a16:creationId xmlns:a16="http://schemas.microsoft.com/office/drawing/2014/main" id="{EFE0BA70-E442-4843-0856-D6588CDCB5C4}"/>
                    </a:ext>
                  </a:extLst>
                </p14:cNvPr>
                <p14:cNvContentPartPr/>
                <p14:nvPr/>
              </p14:nvContentPartPr>
              <p14:xfrm>
                <a:off x="4544367" y="6648229"/>
                <a:ext cx="88560" cy="38880"/>
              </p14:xfrm>
            </p:contentPart>
          </mc:Choice>
          <mc:Fallback xmlns="">
            <p:pic>
              <p:nvPicPr>
                <p:cNvPr id="246" name="Ink 245">
                  <a:extLst>
                    <a:ext uri="{FF2B5EF4-FFF2-40B4-BE49-F238E27FC236}">
                      <a16:creationId xmlns:a16="http://schemas.microsoft.com/office/drawing/2014/main" id="{6184091D-6DEE-004D-70AA-68C41F9C2AEA}"/>
                    </a:ext>
                  </a:extLst>
                </p:cNvPr>
                <p:cNvPicPr/>
                <p:nvPr/>
              </p:nvPicPr>
              <p:blipFill>
                <a:blip r:embed="rId283"/>
                <a:stretch>
                  <a:fillRect/>
                </a:stretch>
              </p:blipFill>
              <p:spPr>
                <a:xfrm>
                  <a:off x="4535367" y="6639229"/>
                  <a:ext cx="106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 name="Ink 10">
                  <a:extLst>
                    <a:ext uri="{FF2B5EF4-FFF2-40B4-BE49-F238E27FC236}">
                      <a16:creationId xmlns:a16="http://schemas.microsoft.com/office/drawing/2014/main" id="{7FF6B8E3-E0B8-1670-3C21-EE52DB1ADFF6}"/>
                    </a:ext>
                  </a:extLst>
                </p14:cNvPr>
                <p14:cNvContentPartPr/>
                <p14:nvPr/>
              </p14:nvContentPartPr>
              <p14:xfrm>
                <a:off x="4569207" y="6724189"/>
                <a:ext cx="68760" cy="8280"/>
              </p14:xfrm>
            </p:contentPart>
          </mc:Choice>
          <mc:Fallback xmlns="">
            <p:pic>
              <p:nvPicPr>
                <p:cNvPr id="247" name="Ink 246">
                  <a:extLst>
                    <a:ext uri="{FF2B5EF4-FFF2-40B4-BE49-F238E27FC236}">
                      <a16:creationId xmlns:a16="http://schemas.microsoft.com/office/drawing/2014/main" id="{BE1BB5F3-CEA0-2246-6F93-F36C37660B1E}"/>
                    </a:ext>
                  </a:extLst>
                </p:cNvPr>
                <p:cNvPicPr/>
                <p:nvPr/>
              </p:nvPicPr>
              <p:blipFill>
                <a:blip r:embed="rId285"/>
                <a:stretch>
                  <a:fillRect/>
                </a:stretch>
              </p:blipFill>
              <p:spPr>
                <a:xfrm>
                  <a:off x="4560207" y="6715564"/>
                  <a:ext cx="86400" cy="25185"/>
                </a:xfrm>
                <a:prstGeom prst="rect">
                  <a:avLst/>
                </a:prstGeom>
              </p:spPr>
            </p:pic>
          </mc:Fallback>
        </mc:AlternateContent>
      </p:grpSp>
      <p:pic>
        <p:nvPicPr>
          <p:cNvPr id="16" name="Picture 15" descr="A pixelated cartoon of a child&#10;&#10;AI-generated content may be incorrect.">
            <a:extLst>
              <a:ext uri="{FF2B5EF4-FFF2-40B4-BE49-F238E27FC236}">
                <a16:creationId xmlns:a16="http://schemas.microsoft.com/office/drawing/2014/main" id="{BD467DDD-56A2-CEFC-F5EC-FCBB12F49242}"/>
              </a:ext>
            </a:extLst>
          </p:cNvPr>
          <p:cNvPicPr>
            <a:picLocks noChangeAspect="1"/>
          </p:cNvPicPr>
          <p:nvPr/>
        </p:nvPicPr>
        <p:blipFill>
          <a:blip r:embed="rId432">
            <a:extLst>
              <a:ext uri="{28A0092B-C50C-407E-A947-70E740481C1C}">
                <a14:useLocalDpi xmlns:a14="http://schemas.microsoft.com/office/drawing/2010/main" val="0"/>
              </a:ext>
            </a:extLst>
          </a:blip>
          <a:stretch>
            <a:fillRect/>
          </a:stretch>
        </p:blipFill>
        <p:spPr>
          <a:xfrm>
            <a:off x="5339929" y="4420712"/>
            <a:ext cx="1278358" cy="1278358"/>
          </a:xfrm>
          <a:prstGeom prst="rect">
            <a:avLst/>
          </a:prstGeom>
        </p:spPr>
      </p:pic>
      <p:grpSp>
        <p:nvGrpSpPr>
          <p:cNvPr id="17" name="Group 16">
            <a:extLst>
              <a:ext uri="{FF2B5EF4-FFF2-40B4-BE49-F238E27FC236}">
                <a16:creationId xmlns:a16="http://schemas.microsoft.com/office/drawing/2014/main" id="{6BB81E02-649C-59FF-27B9-51DC1140D3BC}"/>
              </a:ext>
            </a:extLst>
          </p:cNvPr>
          <p:cNvGrpSpPr/>
          <p:nvPr/>
        </p:nvGrpSpPr>
        <p:grpSpPr>
          <a:xfrm>
            <a:off x="6523859" y="4511757"/>
            <a:ext cx="1655280" cy="478440"/>
            <a:chOff x="6640751" y="6131153"/>
            <a:chExt cx="1655280" cy="478440"/>
          </a:xfrm>
        </p:grpSpPr>
        <mc:AlternateContent xmlns:mc="http://schemas.openxmlformats.org/markup-compatibility/2006" xmlns:p14="http://schemas.microsoft.com/office/powerpoint/2010/main">
          <mc:Choice Requires="p14">
            <p:contentPart p14:bwMode="auto" r:id="rId433">
              <p14:nvContentPartPr>
                <p14:cNvPr id="18" name="Ink 17">
                  <a:extLst>
                    <a:ext uri="{FF2B5EF4-FFF2-40B4-BE49-F238E27FC236}">
                      <a16:creationId xmlns:a16="http://schemas.microsoft.com/office/drawing/2014/main" id="{930F707E-3F83-9C4A-8F64-6D86B6DD4530}"/>
                    </a:ext>
                  </a:extLst>
                </p14:cNvPr>
                <p14:cNvContentPartPr/>
                <p14:nvPr/>
              </p14:nvContentPartPr>
              <p14:xfrm>
                <a:off x="6640751" y="6332393"/>
                <a:ext cx="182880" cy="67320"/>
              </p14:xfrm>
            </p:contentPart>
          </mc:Choice>
          <mc:Fallback xmlns="">
            <p:pic>
              <p:nvPicPr>
                <p:cNvPr id="266" name="Ink 265">
                  <a:extLst>
                    <a:ext uri="{FF2B5EF4-FFF2-40B4-BE49-F238E27FC236}">
                      <a16:creationId xmlns:a16="http://schemas.microsoft.com/office/drawing/2014/main" id="{4EFB3396-CF8B-A015-8A2F-370369D12C6E}"/>
                    </a:ext>
                  </a:extLst>
                </p:cNvPr>
                <p:cNvPicPr/>
                <p:nvPr/>
              </p:nvPicPr>
              <p:blipFill>
                <a:blip r:embed="rId434"/>
                <a:stretch>
                  <a:fillRect/>
                </a:stretch>
              </p:blipFill>
              <p:spPr>
                <a:xfrm>
                  <a:off x="6631751" y="6323393"/>
                  <a:ext cx="200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9" name="Ink 18">
                  <a:extLst>
                    <a:ext uri="{FF2B5EF4-FFF2-40B4-BE49-F238E27FC236}">
                      <a16:creationId xmlns:a16="http://schemas.microsoft.com/office/drawing/2014/main" id="{58FBF29E-BF23-14B7-7850-8DC7B08D182F}"/>
                    </a:ext>
                  </a:extLst>
                </p14:cNvPr>
                <p14:cNvContentPartPr/>
                <p14:nvPr/>
              </p14:nvContentPartPr>
              <p14:xfrm>
                <a:off x="6934511" y="6131153"/>
                <a:ext cx="6480" cy="180000"/>
              </p14:xfrm>
            </p:contentPart>
          </mc:Choice>
          <mc:Fallback xmlns="">
            <p:pic>
              <p:nvPicPr>
                <p:cNvPr id="267" name="Ink 266">
                  <a:extLst>
                    <a:ext uri="{FF2B5EF4-FFF2-40B4-BE49-F238E27FC236}">
                      <a16:creationId xmlns:a16="http://schemas.microsoft.com/office/drawing/2014/main" id="{E1BD5071-C808-EA18-B542-B61516BB4008}"/>
                    </a:ext>
                  </a:extLst>
                </p:cNvPr>
                <p:cNvPicPr/>
                <p:nvPr/>
              </p:nvPicPr>
              <p:blipFill>
                <a:blip r:embed="rId436"/>
                <a:stretch>
                  <a:fillRect/>
                </a:stretch>
              </p:blipFill>
              <p:spPr>
                <a:xfrm>
                  <a:off x="6925511" y="6122153"/>
                  <a:ext cx="24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0" name="Ink 19">
                  <a:extLst>
                    <a:ext uri="{FF2B5EF4-FFF2-40B4-BE49-F238E27FC236}">
                      <a16:creationId xmlns:a16="http://schemas.microsoft.com/office/drawing/2014/main" id="{C70589D1-98F5-7466-41AA-006B6FD6D85A}"/>
                    </a:ext>
                  </a:extLst>
                </p14:cNvPr>
                <p14:cNvContentPartPr/>
                <p14:nvPr/>
              </p14:nvContentPartPr>
              <p14:xfrm>
                <a:off x="6981671" y="6219713"/>
                <a:ext cx="50760" cy="74880"/>
              </p14:xfrm>
            </p:contentPart>
          </mc:Choice>
          <mc:Fallback xmlns="">
            <p:pic>
              <p:nvPicPr>
                <p:cNvPr id="268" name="Ink 267">
                  <a:extLst>
                    <a:ext uri="{FF2B5EF4-FFF2-40B4-BE49-F238E27FC236}">
                      <a16:creationId xmlns:a16="http://schemas.microsoft.com/office/drawing/2014/main" id="{524B7ED8-4E62-F38D-F0F6-63DAE1E46D2B}"/>
                    </a:ext>
                  </a:extLst>
                </p:cNvPr>
                <p:cNvPicPr/>
                <p:nvPr/>
              </p:nvPicPr>
              <p:blipFill>
                <a:blip r:embed="rId438"/>
                <a:stretch>
                  <a:fillRect/>
                </a:stretch>
              </p:blipFill>
              <p:spPr>
                <a:xfrm>
                  <a:off x="6972671" y="6210670"/>
                  <a:ext cx="68400" cy="92605"/>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 name="Ink 20">
                  <a:extLst>
                    <a:ext uri="{FF2B5EF4-FFF2-40B4-BE49-F238E27FC236}">
                      <a16:creationId xmlns:a16="http://schemas.microsoft.com/office/drawing/2014/main" id="{672BCE83-84C3-1548-D3D6-6EDFCF9FBF59}"/>
                    </a:ext>
                  </a:extLst>
                </p14:cNvPr>
                <p14:cNvContentPartPr/>
                <p14:nvPr/>
              </p14:nvContentPartPr>
              <p14:xfrm>
                <a:off x="7085711" y="6200273"/>
                <a:ext cx="136440" cy="124200"/>
              </p14:xfrm>
            </p:contentPart>
          </mc:Choice>
          <mc:Fallback xmlns="">
            <p:pic>
              <p:nvPicPr>
                <p:cNvPr id="269" name="Ink 268">
                  <a:extLst>
                    <a:ext uri="{FF2B5EF4-FFF2-40B4-BE49-F238E27FC236}">
                      <a16:creationId xmlns:a16="http://schemas.microsoft.com/office/drawing/2014/main" id="{3C1207B3-8344-126C-938D-E1C534FD3E2A}"/>
                    </a:ext>
                  </a:extLst>
                </p:cNvPr>
                <p:cNvPicPr/>
                <p:nvPr/>
              </p:nvPicPr>
              <p:blipFill>
                <a:blip r:embed="rId440"/>
                <a:stretch>
                  <a:fillRect/>
                </a:stretch>
              </p:blipFill>
              <p:spPr>
                <a:xfrm>
                  <a:off x="7076735" y="6191299"/>
                  <a:ext cx="154034" cy="141789"/>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2" name="Ink 21">
                  <a:extLst>
                    <a:ext uri="{FF2B5EF4-FFF2-40B4-BE49-F238E27FC236}">
                      <a16:creationId xmlns:a16="http://schemas.microsoft.com/office/drawing/2014/main" id="{A90221ED-8625-8928-D15E-234584F6759F}"/>
                    </a:ext>
                  </a:extLst>
                </p14:cNvPr>
                <p14:cNvContentPartPr/>
                <p14:nvPr/>
              </p14:nvContentPartPr>
              <p14:xfrm>
                <a:off x="7260311" y="6148073"/>
                <a:ext cx="15840" cy="118080"/>
              </p14:xfrm>
            </p:contentPart>
          </mc:Choice>
          <mc:Fallback xmlns="">
            <p:pic>
              <p:nvPicPr>
                <p:cNvPr id="270" name="Ink 269">
                  <a:extLst>
                    <a:ext uri="{FF2B5EF4-FFF2-40B4-BE49-F238E27FC236}">
                      <a16:creationId xmlns:a16="http://schemas.microsoft.com/office/drawing/2014/main" id="{05ADF1E6-B177-92FA-3BF0-8B665F025562}"/>
                    </a:ext>
                  </a:extLst>
                </p:cNvPr>
                <p:cNvPicPr/>
                <p:nvPr/>
              </p:nvPicPr>
              <p:blipFill>
                <a:blip r:embed="rId442"/>
                <a:stretch>
                  <a:fillRect/>
                </a:stretch>
              </p:blipFill>
              <p:spPr>
                <a:xfrm>
                  <a:off x="7251511" y="6139073"/>
                  <a:ext cx="3308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 name="Ink 22">
                  <a:extLst>
                    <a:ext uri="{FF2B5EF4-FFF2-40B4-BE49-F238E27FC236}">
                      <a16:creationId xmlns:a16="http://schemas.microsoft.com/office/drawing/2014/main" id="{79EDBE27-5090-D75B-5200-ADE56D2750CC}"/>
                    </a:ext>
                  </a:extLst>
                </p14:cNvPr>
                <p14:cNvContentPartPr/>
                <p14:nvPr/>
              </p14:nvContentPartPr>
              <p14:xfrm>
                <a:off x="7267871" y="6171833"/>
                <a:ext cx="223920" cy="130680"/>
              </p14:xfrm>
            </p:contentPart>
          </mc:Choice>
          <mc:Fallback xmlns="">
            <p:pic>
              <p:nvPicPr>
                <p:cNvPr id="271" name="Ink 270">
                  <a:extLst>
                    <a:ext uri="{FF2B5EF4-FFF2-40B4-BE49-F238E27FC236}">
                      <a16:creationId xmlns:a16="http://schemas.microsoft.com/office/drawing/2014/main" id="{164AF1D1-473C-C836-E330-2834E012F4BB}"/>
                    </a:ext>
                  </a:extLst>
                </p:cNvPr>
                <p:cNvPicPr/>
                <p:nvPr/>
              </p:nvPicPr>
              <p:blipFill>
                <a:blip r:embed="rId444"/>
                <a:stretch>
                  <a:fillRect/>
                </a:stretch>
              </p:blipFill>
              <p:spPr>
                <a:xfrm>
                  <a:off x="7258885" y="6162808"/>
                  <a:ext cx="241532" cy="148369"/>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 name="Ink 23">
                  <a:extLst>
                    <a:ext uri="{FF2B5EF4-FFF2-40B4-BE49-F238E27FC236}">
                      <a16:creationId xmlns:a16="http://schemas.microsoft.com/office/drawing/2014/main" id="{14102CEE-D43B-4209-091B-EE54079378B8}"/>
                    </a:ext>
                  </a:extLst>
                </p14:cNvPr>
                <p14:cNvContentPartPr/>
                <p14:nvPr/>
              </p14:nvContentPartPr>
              <p14:xfrm>
                <a:off x="7505831" y="6179393"/>
                <a:ext cx="80640" cy="187560"/>
              </p14:xfrm>
            </p:contentPart>
          </mc:Choice>
          <mc:Fallback xmlns="">
            <p:pic>
              <p:nvPicPr>
                <p:cNvPr id="272" name="Ink 271">
                  <a:extLst>
                    <a:ext uri="{FF2B5EF4-FFF2-40B4-BE49-F238E27FC236}">
                      <a16:creationId xmlns:a16="http://schemas.microsoft.com/office/drawing/2014/main" id="{26C48385-7B68-3056-B64D-8ACDACF815EA}"/>
                    </a:ext>
                  </a:extLst>
                </p:cNvPr>
                <p:cNvPicPr/>
                <p:nvPr/>
              </p:nvPicPr>
              <p:blipFill>
                <a:blip r:embed="rId446"/>
                <a:stretch>
                  <a:fillRect/>
                </a:stretch>
              </p:blipFill>
              <p:spPr>
                <a:xfrm>
                  <a:off x="7496831" y="6170393"/>
                  <a:ext cx="98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 name="Ink 24">
                  <a:extLst>
                    <a:ext uri="{FF2B5EF4-FFF2-40B4-BE49-F238E27FC236}">
                      <a16:creationId xmlns:a16="http://schemas.microsoft.com/office/drawing/2014/main" id="{9A4C97D0-679C-A403-5490-20C2E0295D72}"/>
                    </a:ext>
                  </a:extLst>
                </p14:cNvPr>
                <p14:cNvContentPartPr/>
                <p14:nvPr/>
              </p14:nvContentPartPr>
              <p14:xfrm>
                <a:off x="7371551" y="6462353"/>
                <a:ext cx="9720" cy="147240"/>
              </p14:xfrm>
            </p:contentPart>
          </mc:Choice>
          <mc:Fallback xmlns="">
            <p:pic>
              <p:nvPicPr>
                <p:cNvPr id="275" name="Ink 274">
                  <a:extLst>
                    <a:ext uri="{FF2B5EF4-FFF2-40B4-BE49-F238E27FC236}">
                      <a16:creationId xmlns:a16="http://schemas.microsoft.com/office/drawing/2014/main" id="{D36EA534-16A1-F85C-8D09-899B0B069521}"/>
                    </a:ext>
                  </a:extLst>
                </p:cNvPr>
                <p:cNvPicPr/>
                <p:nvPr/>
              </p:nvPicPr>
              <p:blipFill>
                <a:blip r:embed="rId448"/>
                <a:stretch>
                  <a:fillRect/>
                </a:stretch>
              </p:blipFill>
              <p:spPr>
                <a:xfrm>
                  <a:off x="7362551" y="6453331"/>
                  <a:ext cx="27360" cy="164923"/>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 name="Ink 25">
                  <a:extLst>
                    <a:ext uri="{FF2B5EF4-FFF2-40B4-BE49-F238E27FC236}">
                      <a16:creationId xmlns:a16="http://schemas.microsoft.com/office/drawing/2014/main" id="{D513BBCA-32F3-C163-19CF-67D0D8250E4E}"/>
                    </a:ext>
                  </a:extLst>
                </p14:cNvPr>
                <p14:cNvContentPartPr/>
                <p14:nvPr/>
              </p14:nvContentPartPr>
              <p14:xfrm>
                <a:off x="7379831" y="6480713"/>
                <a:ext cx="110160" cy="82800"/>
              </p14:xfrm>
            </p:contentPart>
          </mc:Choice>
          <mc:Fallback xmlns="">
            <p:pic>
              <p:nvPicPr>
                <p:cNvPr id="276" name="Ink 275">
                  <a:extLst>
                    <a:ext uri="{FF2B5EF4-FFF2-40B4-BE49-F238E27FC236}">
                      <a16:creationId xmlns:a16="http://schemas.microsoft.com/office/drawing/2014/main" id="{2F118233-8198-BEFD-8E41-3115261A5E49}"/>
                    </a:ext>
                  </a:extLst>
                </p:cNvPr>
                <p:cNvPicPr/>
                <p:nvPr/>
              </p:nvPicPr>
              <p:blipFill>
                <a:blip r:embed="rId450"/>
                <a:stretch>
                  <a:fillRect/>
                </a:stretch>
              </p:blipFill>
              <p:spPr>
                <a:xfrm>
                  <a:off x="7370831" y="6471713"/>
                  <a:ext cx="127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 name="Ink 26">
                  <a:extLst>
                    <a:ext uri="{FF2B5EF4-FFF2-40B4-BE49-F238E27FC236}">
                      <a16:creationId xmlns:a16="http://schemas.microsoft.com/office/drawing/2014/main" id="{DA256D0C-A645-58F5-6065-56E5DD301033}"/>
                    </a:ext>
                  </a:extLst>
                </p14:cNvPr>
                <p14:cNvContentPartPr/>
                <p14:nvPr/>
              </p14:nvContentPartPr>
              <p14:xfrm>
                <a:off x="7523471" y="6484313"/>
                <a:ext cx="108360" cy="61200"/>
              </p14:xfrm>
            </p:contentPart>
          </mc:Choice>
          <mc:Fallback xmlns="">
            <p:pic>
              <p:nvPicPr>
                <p:cNvPr id="277" name="Ink 276">
                  <a:extLst>
                    <a:ext uri="{FF2B5EF4-FFF2-40B4-BE49-F238E27FC236}">
                      <a16:creationId xmlns:a16="http://schemas.microsoft.com/office/drawing/2014/main" id="{9EC9650B-991F-11F4-84E0-744DCFDE89F3}"/>
                    </a:ext>
                  </a:extLst>
                </p:cNvPr>
                <p:cNvPicPr/>
                <p:nvPr/>
              </p:nvPicPr>
              <p:blipFill>
                <a:blip r:embed="rId452"/>
                <a:stretch>
                  <a:fillRect/>
                </a:stretch>
              </p:blipFill>
              <p:spPr>
                <a:xfrm>
                  <a:off x="7514471" y="6475313"/>
                  <a:ext cx="126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 name="Ink 27">
                  <a:extLst>
                    <a:ext uri="{FF2B5EF4-FFF2-40B4-BE49-F238E27FC236}">
                      <a16:creationId xmlns:a16="http://schemas.microsoft.com/office/drawing/2014/main" id="{4772C0C8-7BD4-904E-6474-4B55749E86E9}"/>
                    </a:ext>
                  </a:extLst>
                </p14:cNvPr>
                <p14:cNvContentPartPr/>
                <p14:nvPr/>
              </p14:nvContentPartPr>
              <p14:xfrm>
                <a:off x="7657391" y="6435353"/>
                <a:ext cx="20160" cy="111960"/>
              </p14:xfrm>
            </p:contentPart>
          </mc:Choice>
          <mc:Fallback xmlns="">
            <p:pic>
              <p:nvPicPr>
                <p:cNvPr id="278" name="Ink 277">
                  <a:extLst>
                    <a:ext uri="{FF2B5EF4-FFF2-40B4-BE49-F238E27FC236}">
                      <a16:creationId xmlns:a16="http://schemas.microsoft.com/office/drawing/2014/main" id="{6BA33232-8442-20A8-0852-674287FB7EBC}"/>
                    </a:ext>
                  </a:extLst>
                </p:cNvPr>
                <p:cNvPicPr/>
                <p:nvPr/>
              </p:nvPicPr>
              <p:blipFill>
                <a:blip r:embed="rId454"/>
                <a:stretch>
                  <a:fillRect/>
                </a:stretch>
              </p:blipFill>
              <p:spPr>
                <a:xfrm>
                  <a:off x="7648391" y="6426353"/>
                  <a:ext cx="37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 name="Ink 28">
                  <a:extLst>
                    <a:ext uri="{FF2B5EF4-FFF2-40B4-BE49-F238E27FC236}">
                      <a16:creationId xmlns:a16="http://schemas.microsoft.com/office/drawing/2014/main" id="{088C2BAB-6D9F-4241-E0BE-E0EA266D66B2}"/>
                    </a:ext>
                  </a:extLst>
                </p14:cNvPr>
                <p14:cNvContentPartPr/>
                <p14:nvPr/>
              </p14:nvContentPartPr>
              <p14:xfrm>
                <a:off x="7649471" y="6467753"/>
                <a:ext cx="116280" cy="30240"/>
              </p14:xfrm>
            </p:contentPart>
          </mc:Choice>
          <mc:Fallback xmlns="">
            <p:pic>
              <p:nvPicPr>
                <p:cNvPr id="279" name="Ink 278">
                  <a:extLst>
                    <a:ext uri="{FF2B5EF4-FFF2-40B4-BE49-F238E27FC236}">
                      <a16:creationId xmlns:a16="http://schemas.microsoft.com/office/drawing/2014/main" id="{CD23AD7D-3F43-1CAF-3BC8-185190F9895E}"/>
                    </a:ext>
                  </a:extLst>
                </p:cNvPr>
                <p:cNvPicPr/>
                <p:nvPr/>
              </p:nvPicPr>
              <p:blipFill>
                <a:blip r:embed="rId456"/>
                <a:stretch>
                  <a:fillRect/>
                </a:stretch>
              </p:blipFill>
              <p:spPr>
                <a:xfrm>
                  <a:off x="7640471" y="6458645"/>
                  <a:ext cx="133920" cy="48093"/>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 name="Ink 29">
                  <a:extLst>
                    <a:ext uri="{FF2B5EF4-FFF2-40B4-BE49-F238E27FC236}">
                      <a16:creationId xmlns:a16="http://schemas.microsoft.com/office/drawing/2014/main" id="{B96AA6F9-0683-6F6F-51F6-D586D0BB8E3D}"/>
                    </a:ext>
                  </a:extLst>
                </p14:cNvPr>
                <p14:cNvContentPartPr/>
                <p14:nvPr/>
              </p14:nvContentPartPr>
              <p14:xfrm>
                <a:off x="7768631" y="6418433"/>
                <a:ext cx="255240" cy="148680"/>
              </p14:xfrm>
            </p:contentPart>
          </mc:Choice>
          <mc:Fallback xmlns="">
            <p:pic>
              <p:nvPicPr>
                <p:cNvPr id="280" name="Ink 279">
                  <a:extLst>
                    <a:ext uri="{FF2B5EF4-FFF2-40B4-BE49-F238E27FC236}">
                      <a16:creationId xmlns:a16="http://schemas.microsoft.com/office/drawing/2014/main" id="{845A4C53-410B-7C1B-4AFC-0E61FE5F183D}"/>
                    </a:ext>
                  </a:extLst>
                </p:cNvPr>
                <p:cNvPicPr/>
                <p:nvPr/>
              </p:nvPicPr>
              <p:blipFill>
                <a:blip r:embed="rId458"/>
                <a:stretch>
                  <a:fillRect/>
                </a:stretch>
              </p:blipFill>
              <p:spPr>
                <a:xfrm>
                  <a:off x="7759631" y="6409433"/>
                  <a:ext cx="272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 name="Ink 30">
                  <a:extLst>
                    <a:ext uri="{FF2B5EF4-FFF2-40B4-BE49-F238E27FC236}">
                      <a16:creationId xmlns:a16="http://schemas.microsoft.com/office/drawing/2014/main" id="{672CD1CA-FE2B-7BF9-16E0-20140AE351D6}"/>
                    </a:ext>
                  </a:extLst>
                </p14:cNvPr>
                <p14:cNvContentPartPr/>
                <p14:nvPr/>
              </p14:nvContentPartPr>
              <p14:xfrm>
                <a:off x="8031071" y="6397193"/>
                <a:ext cx="360" cy="128520"/>
              </p14:xfrm>
            </p:contentPart>
          </mc:Choice>
          <mc:Fallback xmlns="">
            <p:pic>
              <p:nvPicPr>
                <p:cNvPr id="281" name="Ink 280">
                  <a:extLst>
                    <a:ext uri="{FF2B5EF4-FFF2-40B4-BE49-F238E27FC236}">
                      <a16:creationId xmlns:a16="http://schemas.microsoft.com/office/drawing/2014/main" id="{4BFAABFD-4F88-7313-0CA5-5457E1D3EE32}"/>
                    </a:ext>
                  </a:extLst>
                </p:cNvPr>
                <p:cNvPicPr/>
                <p:nvPr/>
              </p:nvPicPr>
              <p:blipFill>
                <a:blip r:embed="rId460"/>
                <a:stretch>
                  <a:fillRect/>
                </a:stretch>
              </p:blipFill>
              <p:spPr>
                <a:xfrm>
                  <a:off x="8022071" y="6388193"/>
                  <a:ext cx="18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 name="Ink 31">
                  <a:extLst>
                    <a:ext uri="{FF2B5EF4-FFF2-40B4-BE49-F238E27FC236}">
                      <a16:creationId xmlns:a16="http://schemas.microsoft.com/office/drawing/2014/main" id="{6FDD1878-0870-4FFC-39CA-797985B0347C}"/>
                    </a:ext>
                  </a:extLst>
                </p14:cNvPr>
                <p14:cNvContentPartPr/>
                <p14:nvPr/>
              </p14:nvContentPartPr>
              <p14:xfrm>
                <a:off x="8022791" y="6450113"/>
                <a:ext cx="137880" cy="64440"/>
              </p14:xfrm>
            </p:contentPart>
          </mc:Choice>
          <mc:Fallback xmlns="">
            <p:pic>
              <p:nvPicPr>
                <p:cNvPr id="282" name="Ink 281">
                  <a:extLst>
                    <a:ext uri="{FF2B5EF4-FFF2-40B4-BE49-F238E27FC236}">
                      <a16:creationId xmlns:a16="http://schemas.microsoft.com/office/drawing/2014/main" id="{8F70EA90-F8E3-5C10-7D2A-83ABFD3DC4AE}"/>
                    </a:ext>
                  </a:extLst>
                </p:cNvPr>
                <p:cNvPicPr/>
                <p:nvPr/>
              </p:nvPicPr>
              <p:blipFill>
                <a:blip r:embed="rId462"/>
                <a:stretch>
                  <a:fillRect/>
                </a:stretch>
              </p:blipFill>
              <p:spPr>
                <a:xfrm>
                  <a:off x="8013791" y="6441113"/>
                  <a:ext cx="155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 name="Ink 32">
                  <a:extLst>
                    <a:ext uri="{FF2B5EF4-FFF2-40B4-BE49-F238E27FC236}">
                      <a16:creationId xmlns:a16="http://schemas.microsoft.com/office/drawing/2014/main" id="{6111D580-A096-7F88-B75F-D43F87171C1E}"/>
                    </a:ext>
                  </a:extLst>
                </p14:cNvPr>
                <p14:cNvContentPartPr/>
                <p14:nvPr/>
              </p14:nvContentPartPr>
              <p14:xfrm>
                <a:off x="8157791" y="6360833"/>
                <a:ext cx="360" cy="2160"/>
              </p14:xfrm>
            </p:contentPart>
          </mc:Choice>
          <mc:Fallback xmlns="">
            <p:pic>
              <p:nvPicPr>
                <p:cNvPr id="283" name="Ink 282">
                  <a:extLst>
                    <a:ext uri="{FF2B5EF4-FFF2-40B4-BE49-F238E27FC236}">
                      <a16:creationId xmlns:a16="http://schemas.microsoft.com/office/drawing/2014/main" id="{8D22EB71-7D14-DBB7-7A59-A3D2A9FBCE42}"/>
                    </a:ext>
                  </a:extLst>
                </p:cNvPr>
                <p:cNvPicPr/>
                <p:nvPr/>
              </p:nvPicPr>
              <p:blipFill>
                <a:blip r:embed="rId464"/>
                <a:stretch>
                  <a:fillRect/>
                </a:stretch>
              </p:blipFill>
              <p:spPr>
                <a:xfrm>
                  <a:off x="8148791" y="6351833"/>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 name="Ink 33">
                  <a:extLst>
                    <a:ext uri="{FF2B5EF4-FFF2-40B4-BE49-F238E27FC236}">
                      <a16:creationId xmlns:a16="http://schemas.microsoft.com/office/drawing/2014/main" id="{FCEBE6AC-820C-77E6-12B4-B83755F6FA9E}"/>
                    </a:ext>
                  </a:extLst>
                </p14:cNvPr>
                <p14:cNvContentPartPr/>
                <p14:nvPr/>
              </p14:nvContentPartPr>
              <p14:xfrm>
                <a:off x="8222231" y="6453353"/>
                <a:ext cx="73800" cy="77400"/>
              </p14:xfrm>
            </p:contentPart>
          </mc:Choice>
          <mc:Fallback xmlns="">
            <p:pic>
              <p:nvPicPr>
                <p:cNvPr id="284" name="Ink 283">
                  <a:extLst>
                    <a:ext uri="{FF2B5EF4-FFF2-40B4-BE49-F238E27FC236}">
                      <a16:creationId xmlns:a16="http://schemas.microsoft.com/office/drawing/2014/main" id="{915AA0A0-3945-B889-874B-E3D34EBC51F1}"/>
                    </a:ext>
                  </a:extLst>
                </p:cNvPr>
                <p:cNvPicPr/>
                <p:nvPr/>
              </p:nvPicPr>
              <p:blipFill>
                <a:blip r:embed="rId466"/>
                <a:stretch>
                  <a:fillRect/>
                </a:stretch>
              </p:blipFill>
              <p:spPr>
                <a:xfrm>
                  <a:off x="8213231" y="6444353"/>
                  <a:ext cx="9144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7">
            <p14:nvContentPartPr>
              <p14:cNvPr id="35" name="Ink 34">
                <a:extLst>
                  <a:ext uri="{FF2B5EF4-FFF2-40B4-BE49-F238E27FC236}">
                    <a16:creationId xmlns:a16="http://schemas.microsoft.com/office/drawing/2014/main" id="{109A1706-D338-D429-6736-D7BD8847130A}"/>
                  </a:ext>
                </a:extLst>
              </p14:cNvPr>
              <p14:cNvContentPartPr/>
              <p14:nvPr/>
            </p14:nvContentPartPr>
            <p14:xfrm>
              <a:off x="5249355" y="5074848"/>
              <a:ext cx="360" cy="27000"/>
            </p14:xfrm>
          </p:contentPart>
        </mc:Choice>
        <mc:Fallback xmlns="">
          <p:pic>
            <p:nvPicPr>
              <p:cNvPr id="35" name="Ink 34">
                <a:extLst>
                  <a:ext uri="{FF2B5EF4-FFF2-40B4-BE49-F238E27FC236}">
                    <a16:creationId xmlns:a16="http://schemas.microsoft.com/office/drawing/2014/main" id="{109A1706-D338-D429-6736-D7BD8847130A}"/>
                  </a:ext>
                </a:extLst>
              </p:cNvPr>
              <p:cNvPicPr/>
              <p:nvPr/>
            </p:nvPicPr>
            <p:blipFill>
              <a:blip r:embed="rId468"/>
              <a:stretch>
                <a:fillRect/>
              </a:stretch>
            </p:blipFill>
            <p:spPr>
              <a:xfrm>
                <a:off x="5240355" y="5065966"/>
                <a:ext cx="18000" cy="44408"/>
              </a:xfrm>
              <a:prstGeom prst="rect">
                <a:avLst/>
              </a:prstGeom>
            </p:spPr>
          </p:pic>
        </mc:Fallback>
      </mc:AlternateContent>
    </p:spTree>
    <p:extLst>
      <p:ext uri="{BB962C8B-B14F-4D97-AF65-F5344CB8AC3E}">
        <p14:creationId xmlns:p14="http://schemas.microsoft.com/office/powerpoint/2010/main" val="490632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8|21.5|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e47a070-61ac-4bdd-b178-45ee89a88f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55BF6E88798F4797B2B96C206E040B" ma:contentTypeVersion="6" ma:contentTypeDescription="Een nieuw document maken." ma:contentTypeScope="" ma:versionID="b3c350e5dee536701cbe405215dbe0c7">
  <xsd:schema xmlns:xsd="http://www.w3.org/2001/XMLSchema" xmlns:xs="http://www.w3.org/2001/XMLSchema" xmlns:p="http://schemas.microsoft.com/office/2006/metadata/properties" xmlns:ns3="7e47a070-61ac-4bdd-b178-45ee89a88f05" targetNamespace="http://schemas.microsoft.com/office/2006/metadata/properties" ma:root="true" ma:fieldsID="8510b2602279b7fa27f2743c7d3859c0" ns3:_="">
    <xsd:import namespace="7e47a070-61ac-4bdd-b178-45ee89a88f05"/>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7a070-61ac-4bdd-b178-45ee89a88f0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5AFF32-BBE2-4C9C-BEAF-F94875BB1713}">
  <ds:schemaRefs>
    <ds:schemaRef ds:uri="http://schemas.microsoft.com/sharepoint/v3/contenttype/forms"/>
  </ds:schemaRefs>
</ds:datastoreItem>
</file>

<file path=customXml/itemProps2.xml><?xml version="1.0" encoding="utf-8"?>
<ds:datastoreItem xmlns:ds="http://schemas.openxmlformats.org/officeDocument/2006/customXml" ds:itemID="{012830A3-5D6A-4701-928C-598C87C07ECD}">
  <ds:schemaRefs>
    <ds:schemaRef ds:uri="http://www.w3.org/XML/1998/namespace"/>
    <ds:schemaRef ds:uri="http://purl.org/dc/elements/1.1/"/>
    <ds:schemaRef ds:uri="http://schemas.microsoft.com/office/2006/documentManagement/types"/>
    <ds:schemaRef ds:uri="7e47a070-61ac-4bdd-b178-45ee89a88f05"/>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DE2A1091-227A-4592-8DCA-376FB5529389}">
  <ds:schemaRefs>
    <ds:schemaRef ds:uri="7e47a070-61ac-4bdd-b178-45ee89a88f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84578d9-400d-4a5a-a7c7-e76ca47af400}" enabled="0" method="" siteId="{084578d9-400d-4a5a-a7c7-e76ca47af400}" removed="1"/>
</clbl:labelList>
</file>

<file path=docProps/app.xml><?xml version="1.0" encoding="utf-8"?>
<Properties xmlns="http://schemas.openxmlformats.org/officeDocument/2006/extended-properties" xmlns:vt="http://schemas.openxmlformats.org/officeDocument/2006/docPropsVTypes">
  <TotalTime>6256</TotalTime>
  <Words>1154</Words>
  <Application>Microsoft Office PowerPoint</Application>
  <PresentationFormat>Widescreen</PresentationFormat>
  <Paragraphs>87</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Aptos</vt:lpstr>
      <vt:lpstr>Arial</vt:lpstr>
      <vt:lpstr>Office Theme</vt:lpstr>
      <vt:lpstr>Traffic at 3am?</vt:lpstr>
      <vt:lpstr>PowerPoint Presentation</vt:lpstr>
      <vt:lpstr>PowerPoint Presentation</vt:lpstr>
      <vt:lpstr>PowerPoint Presentation</vt:lpstr>
      <vt:lpstr>PowerPoint Presentation</vt:lpstr>
      <vt:lpstr>What can we do?</vt:lpstr>
      <vt:lpstr>PowerPoint Presentation</vt:lpstr>
      <vt:lpstr>PowerPoint Presentation</vt:lpstr>
      <vt:lpstr>PowerPoint Presentation</vt:lpstr>
      <vt:lpstr>PowerPoint Presentation</vt:lpstr>
      <vt:lpstr>The Bigger Problem</vt:lpstr>
      <vt:lpstr>PowerPoint Presentation</vt:lpstr>
      <vt:lpstr>PowerPoint Presentation</vt:lpstr>
      <vt:lpstr>PowerPoint Presentation</vt:lpstr>
      <vt:lpstr>So where does this leave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 Andrea</dc:creator>
  <cp:lastModifiedBy>Fernando, C.A. (Cheryl)</cp:lastModifiedBy>
  <cp:revision>25</cp:revision>
  <dcterms:created xsi:type="dcterms:W3CDTF">2025-11-13T12:33:15Z</dcterms:created>
  <dcterms:modified xsi:type="dcterms:W3CDTF">2026-05-26T17:00:47Z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0x010100E255BF6E88798F4797B2B96C206E040B</vt:lpwstr>
  </property>
</Properties>
</file>