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718" r:id="rId3"/>
    <p:sldMasterId id="2147483739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4" r:id="rId6"/>
    <p:sldId id="265" r:id="rId7"/>
    <p:sldId id="257" r:id="rId8"/>
    <p:sldId id="258" r:id="rId9"/>
    <p:sldId id="259" r:id="rId10"/>
    <p:sldId id="260" r:id="rId11"/>
    <p:sldId id="261" r:id="rId12"/>
    <p:sldId id="262" r:id="rId13"/>
    <p:sldId id="263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66C8090-8C04-49DF-B0CE-138FE438777F}">
  <a:tblStyle styleId="{266C8090-8C04-49DF-B0CE-138FE438777F}" styleName="CSC Standard">
    <a:wholeTbl>
      <a:tcTxStyle>
        <a:fontRef idx="minor">
          <a:schemeClr val="tx1"/>
        </a:fontRef>
        <a:srgbClr val="4B5559"/>
      </a:tcTxStyle>
      <a:tcStyle>
        <a:tcBdr>
          <a:left>
            <a:lnRef idx="0">
              <a:schemeClr val="tx1"/>
            </a:lnRef>
          </a:left>
          <a:right>
            <a:lnRef idx="0">
              <a:schemeClr val="tx1"/>
            </a:lnRef>
          </a:right>
          <a:top>
            <a:lnRef idx="0">
              <a:schemeClr val="tx1"/>
            </a:lnRef>
          </a:top>
          <a:bottom>
            <a:lnRef idx="0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rgbClr val="4B5559"/>
              </a:solidFill>
            </a:ln>
          </a:top>
        </a:tcBdr>
      </a:tcStyle>
    </a:lastRow>
    <a:firstRow>
      <a:tcTxStyle b="on">
        <a:fontRef idx="major">
          <a:schemeClr val="tx1"/>
        </a:fontRef>
        <a:schemeClr val="tx1"/>
      </a:tcTxStyle>
      <a:tcStyle>
        <a:tcBdr/>
        <a:fillRef idx="1">
          <a:srgbClr val="FFEEE5"/>
        </a:fillRef>
      </a:tcStyle>
    </a:firstRow>
  </a:tblStyle>
  <a:tblStyle styleId="{C0442407-299A-4B33-A65C-9585B9CB8880}" styleName="CSC Green">
    <a:wholeTbl>
      <a:tcTxStyle>
        <a:fontRef idx="minor">
          <a:schemeClr val="tx1"/>
        </a:fontRef>
        <a:schemeClr val="tx1"/>
      </a:tcTxStyle>
      <a:tcStyle>
        <a:tcBdr>
          <a:left>
            <a:lnRef idx="0">
              <a:schemeClr val="tx1"/>
            </a:lnRef>
          </a:left>
          <a:right>
            <a:lnRef idx="0">
              <a:schemeClr val="tx1"/>
            </a:lnRef>
          </a:right>
          <a:top>
            <a:lnRef idx="0">
              <a:schemeClr val="tx1"/>
            </a:lnRef>
          </a:top>
          <a:bottom>
            <a:lnRef idx="0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</a:tcStyle>
    </a:lastRow>
    <a:firstRow>
      <a:tcTxStyle b="on">
        <a:fontRef idx="major">
          <a:schemeClr val="tx1"/>
        </a:fontRef>
        <a:schemeClr val="tx1"/>
      </a:tcTxStyle>
      <a:tcStyle>
        <a:tcBdr/>
        <a:fillRef idx="1">
          <a:srgbClr val="B0DCBA"/>
        </a:fillRef>
      </a:tcStyle>
    </a:firstRow>
  </a:tblStyle>
  <a:tblStyle styleId="{31E32606-2A18-442B-8540-5AE073FA4122}" styleName="CSC Warm">
    <a:wholeTbl>
      <a:tcTxStyle>
        <a:fontRef idx="minor">
          <a:scrgbClr r="0" g="40" b="48"/>
        </a:fontRef>
        <a:schemeClr val="tx1"/>
      </a:tcTxStyle>
      <a:tcStyle>
        <a:tcBdr>
          <a:left>
            <a:lnRef idx="0">
              <a:schemeClr val="tx1"/>
            </a:lnRef>
          </a:left>
          <a:right>
            <a:lnRef idx="0">
              <a:schemeClr val="tx1"/>
            </a:lnRef>
          </a:right>
          <a:top>
            <a:lnRef idx="0">
              <a:schemeClr val="tx1"/>
            </a:lnRef>
          </a:top>
          <a:bottom>
            <a:lnRef idx="0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</a:tcStyle>
    </a:lastRow>
    <a:firstRow>
      <a:tcTxStyle b="on">
        <a:fontRef idx="major">
          <a:schemeClr val="tx1"/>
        </a:fontRef>
        <a:schemeClr val="tx1"/>
      </a:tcTxStyle>
      <a:tcStyle>
        <a:tcBdr/>
        <a:fillRef idx="1">
          <a:srgbClr val="F1CCD7"/>
        </a:fillRef>
      </a:tcStyle>
    </a:firstRow>
  </a:tblStyle>
  <a:tblStyle styleId="{3A5459DB-DDB4-4FB8-AC3E-2F820DCB0D70}" styleName="CSC Blue">
    <a:wholeTbl>
      <a:tcTxStyle>
        <a:fontRef idx="minor">
          <a:scrgbClr r="0" g="40" b="48"/>
        </a:fontRef>
        <a:schemeClr val="tx1"/>
      </a:tcTxStyle>
      <a:tcStyle>
        <a:tcBdr>
          <a:left>
            <a:lnRef idx="0">
              <a:schemeClr val="tx1"/>
            </a:lnRef>
          </a:left>
          <a:right>
            <a:lnRef idx="0">
              <a:schemeClr val="tx1"/>
            </a:lnRef>
          </a:right>
          <a:top>
            <a:lnRef idx="0">
              <a:schemeClr val="tx1"/>
            </a:lnRef>
          </a:top>
          <a:bottom>
            <a:lnRef idx="0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</a:tcStyle>
    </a:lastRow>
    <a:firstRow>
      <a:tcTxStyle b="on">
        <a:fontRef idx="major">
          <a:schemeClr val="tx1"/>
        </a:fontRef>
        <a:schemeClr val="tx1"/>
      </a:tcTxStyle>
      <a:tcStyle>
        <a:tcBdr/>
        <a:fillRef idx="1">
          <a:srgbClr val="ABCFEF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4" autoAdjust="0"/>
    <p:restoredTop sz="94660"/>
  </p:normalViewPr>
  <p:slideViewPr>
    <p:cSldViewPr showGuides="1">
      <p:cViewPr>
        <p:scale>
          <a:sx n="66" d="100"/>
          <a:sy n="66" d="100"/>
        </p:scale>
        <p:origin x="3558" y="19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notesViewPr>
    <p:cSldViewPr showGuides="1">
      <p:cViewPr varScale="1">
        <p:scale>
          <a:sx n="86" d="100"/>
          <a:sy n="86" d="100"/>
        </p:scale>
        <p:origin x="378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9B4FEC-EE71-373A-C08C-BE588303A3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CBD488-4B57-3264-C276-872B6CE63F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41EFF8-F20B-4DC0-BA6E-A70ABAF7975C}" type="datetimeFigureOut">
              <a:rPr lang="en-GB" sz="800" smtClean="0"/>
              <a:t>01/06/2026</a:t>
            </a:fld>
            <a:endParaRPr lang="en-GB" sz="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C2E60D-B4DF-1711-4367-F963E7FD32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FCBDA-0656-0077-A437-19F772B48E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FB104-0B3B-423D-B937-84F222ECE7F9}" type="slidenum">
              <a:rPr lang="en-GB" sz="800" smtClean="0"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4703671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16BE0BAD-D0B0-43B6-A870-A65380E5B328}" type="datetimeFigureOut">
              <a:rPr lang="en-GB" smtClean="0"/>
              <a:pPr/>
              <a:t>01/06/2026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9AD887B9-68B5-4158-924A-9E38A9EC0B5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404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cscfi/" TargetMode="External"/><Relationship Id="rId2" Type="http://schemas.openxmlformats.org/officeDocument/2006/relationships/hyperlink" Target="https://www.linkedin.com/company/csc---it-center-for-science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csc.fi/" TargetMode="External"/><Relationship Id="rId5" Type="http://schemas.openxmlformats.org/officeDocument/2006/relationships/hyperlink" Target="https://www.youtube.com/@CscFi" TargetMode="External"/><Relationship Id="rId4" Type="http://schemas.openxmlformats.org/officeDocument/2006/relationships/hyperlink" Target="https://www.facebook.com/CSCfi" TargetMode="Externa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cscfi/" TargetMode="External"/><Relationship Id="rId2" Type="http://schemas.openxmlformats.org/officeDocument/2006/relationships/hyperlink" Target="https://www.linkedin.com/company/csc---it-center-for-science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csc.fi/" TargetMode="External"/><Relationship Id="rId5" Type="http://schemas.openxmlformats.org/officeDocument/2006/relationships/hyperlink" Target="https://www.youtube.com/@CscFi" TargetMode="External"/><Relationship Id="rId4" Type="http://schemas.openxmlformats.org/officeDocument/2006/relationships/hyperlink" Target="https://www.facebook.com/CSCfi" TargetMode="Externa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cscfi/" TargetMode="External"/><Relationship Id="rId2" Type="http://schemas.openxmlformats.org/officeDocument/2006/relationships/hyperlink" Target="https://www.linkedin.com/company/csc---it-center-for-science/" TargetMode="External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csc.fi/" TargetMode="External"/><Relationship Id="rId5" Type="http://schemas.openxmlformats.org/officeDocument/2006/relationships/hyperlink" Target="https://www.youtube.com/@CscFi" TargetMode="External"/><Relationship Id="rId4" Type="http://schemas.openxmlformats.org/officeDocument/2006/relationships/hyperlink" Target="https://www.facebook.com/CSCfi" TargetMode="Externa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cscfi/" TargetMode="External"/><Relationship Id="rId2" Type="http://schemas.openxmlformats.org/officeDocument/2006/relationships/hyperlink" Target="https://www.linkedin.com/company/csc---it-center-for-science/" TargetMode="External"/><Relationship Id="rId1" Type="http://schemas.openxmlformats.org/officeDocument/2006/relationships/slideMaster" Target="../slideMasters/slideMaster4.xml"/><Relationship Id="rId6" Type="http://schemas.openxmlformats.org/officeDocument/2006/relationships/hyperlink" Target="http://csc.fi/" TargetMode="External"/><Relationship Id="rId5" Type="http://schemas.openxmlformats.org/officeDocument/2006/relationships/hyperlink" Target="https://www.youtube.com/@CscFi" TargetMode="External"/><Relationship Id="rId4" Type="http://schemas.openxmlformats.org/officeDocument/2006/relationships/hyperlink" Target="https://www.facebook.com/CSCfi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FFEE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CD410D-72C0-E88B-CC93-4A4BF0B8D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08439" y="1"/>
            <a:ext cx="818356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9E770-FF34-BD2E-16F5-3C9220991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436" y="2348880"/>
            <a:ext cx="8532948" cy="2376264"/>
          </a:xfrm>
          <a:solidFill>
            <a:schemeClr val="bg1"/>
          </a:solidFill>
        </p:spPr>
        <p:txBody>
          <a:bodyPr lIns="360000" tIns="216000" rIns="360000" bIns="1080000" anchor="b" anchorCtr="0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B0C3A-9107-0933-8B47-541221241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5480" y="3789040"/>
            <a:ext cx="7776864" cy="7200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44C69-E1C5-7D27-0EE5-095D48F8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A272-FC4E-4977-BFE7-88E6A48AF2F0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C187-0C4E-639A-3C86-AD6C849D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A876-7477-C261-BC9E-F8FBA1E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428C0-688E-7B47-BEB3-B3163919E89C}"/>
              </a:ext>
            </a:extLst>
          </p:cNvPr>
          <p:cNvSpPr/>
          <p:nvPr userDrawn="1"/>
        </p:nvSpPr>
        <p:spPr>
          <a:xfrm>
            <a:off x="983432" y="2348880"/>
            <a:ext cx="36000" cy="2376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2EC5DF-8C1F-3345-1B70-60639B920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0911" y="890894"/>
            <a:ext cx="1584176" cy="1007542"/>
            <a:chOff x="8352653" y="226741"/>
            <a:chExt cx="540002" cy="343443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5B1BE6A5-7384-A027-408E-9580622092E6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9030DAF6-0DA7-91D3-2388-E48194332A27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A375C146-A907-98F5-299F-AD9CCBAED079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4260204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338" y="1700213"/>
            <a:ext cx="5257800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492E1-15FD-4C6F-B8FD-2B00EFA195D4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013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9F3ED9-005E-47C5-26A9-1F41A8730E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2657"/>
            <a:ext cx="5257800" cy="10087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D5648-9676-4819-AFDD-283EACF1067D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618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A01F5-4EE1-43E0-A7D8-1042FD97CBB4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4A3890D8-311B-7F96-6B2B-029F936B907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383338" y="1700213"/>
            <a:ext cx="5257800" cy="4608512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676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1728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338" y="1700213"/>
            <a:ext cx="5257800" cy="1728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E39B7-7993-48A9-8F1A-CDC520F2AC68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able Placeholder 8">
            <a:extLst>
              <a:ext uri="{FF2B5EF4-FFF2-40B4-BE49-F238E27FC236}">
                <a16:creationId xmlns:a16="http://schemas.microsoft.com/office/drawing/2014/main" id="{048D07D5-CF7F-BE38-078C-C56AC80D25C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50863" y="3716999"/>
            <a:ext cx="11090275" cy="2591725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938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D9BB6-F0E3-4181-BA0C-12C20554215A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able Placeholder 8">
            <a:extLst>
              <a:ext uri="{FF2B5EF4-FFF2-40B4-BE49-F238E27FC236}">
                <a16:creationId xmlns:a16="http://schemas.microsoft.com/office/drawing/2014/main" id="{048D07D5-CF7F-BE38-078C-C56AC80D25C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50863" y="1700213"/>
            <a:ext cx="11090275" cy="4608511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600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338" y="1700213"/>
            <a:ext cx="5257800" cy="1440787"/>
          </a:xfrm>
        </p:spPr>
        <p:txBody>
          <a:bodyPr/>
          <a:lstStyle>
            <a:lvl4pPr marL="811213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DC880-38F0-4F9E-A50B-8DF6AA79938B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527FBC9-4A73-5D81-41C6-1A9B609D5D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338" y="3429000"/>
            <a:ext cx="2448662" cy="2879725"/>
          </a:xfrm>
          <a:solidFill>
            <a:schemeClr val="accent1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CDD1EB-3E91-9E18-8A41-622D668D68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92000" y="3429000"/>
            <a:ext cx="2449138" cy="2879725"/>
          </a:xfrm>
          <a:solidFill>
            <a:srgbClr val="FFEEE5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latin typeface="+mj-lt"/>
              </a:defRPr>
            </a:lvl1pPr>
            <a:lvl2pPr marL="0" indent="0" algn="ctr">
              <a:buFontTx/>
              <a:buNone/>
              <a:defRPr sz="1600">
                <a:latin typeface="+mj-lt"/>
              </a:defRPr>
            </a:lvl2pPr>
            <a:lvl3pPr marL="0" indent="0" algn="ctr">
              <a:buFontTx/>
              <a:buNone/>
              <a:defRPr sz="1600">
                <a:latin typeface="+mj-lt"/>
              </a:defRPr>
            </a:lvl3pPr>
            <a:lvl4pPr marL="0" indent="0" algn="ctr">
              <a:buFontTx/>
              <a:buNone/>
              <a:defRPr sz="1600">
                <a:latin typeface="+mj-lt"/>
              </a:defRPr>
            </a:lvl4pPr>
            <a:lvl5pPr marL="0" indent="0" algn="ctr">
              <a:buFontTx/>
              <a:buNone/>
              <a:defRPr sz="1600">
                <a:latin typeface="+mj-lt"/>
              </a:defRPr>
            </a:lvl5pPr>
            <a:lvl6pPr marL="0" indent="0" algn="ctr">
              <a:buFontTx/>
              <a:buNone/>
              <a:defRPr sz="1600">
                <a:latin typeface="+mj-lt"/>
              </a:defRPr>
            </a:lvl6pPr>
            <a:lvl7pPr marL="0" indent="0" algn="ctr">
              <a:buFontTx/>
              <a:buNone/>
              <a:defRPr sz="1600">
                <a:latin typeface="+mj-lt"/>
              </a:defRPr>
            </a:lvl7pPr>
            <a:lvl8pPr marL="0" indent="0" algn="ctr">
              <a:buFontTx/>
              <a:buNone/>
              <a:defRPr sz="1600">
                <a:latin typeface="+mj-lt"/>
              </a:defRPr>
            </a:lvl8pPr>
            <a:lvl9pPr marL="0" indent="0" algn="ctr">
              <a:buFontTx/>
              <a:buNone/>
              <a:defRPr sz="1600"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9017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700213"/>
            <a:ext cx="3457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D4B50-5F6C-41C5-9F82-341340968BE8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1177BE-6F6C-58BB-91E6-75171EDFAA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1700213"/>
            <a:ext cx="3457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1726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700213"/>
            <a:ext cx="3457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FCAB-BF71-4234-9F44-78A70DAA3EA6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1177BE-6F6C-58BB-91E6-75171EDFAA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1700213"/>
            <a:ext cx="3457575" cy="1080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9B419F3-F29B-5FFC-036B-619FE9EA2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3562" y="2997000"/>
            <a:ext cx="3457575" cy="1584000"/>
          </a:xfrm>
          <a:solidFill>
            <a:schemeClr val="accent1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B981DC-D5A4-5D9D-828F-8D704791A7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97644" y="4786478"/>
            <a:ext cx="3443494" cy="1511725"/>
          </a:xfrm>
          <a:solidFill>
            <a:srgbClr val="FFEEE5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latin typeface="+mj-lt"/>
              </a:defRPr>
            </a:lvl1pPr>
            <a:lvl2pPr marL="0" indent="0" algn="ctr">
              <a:buFontTx/>
              <a:buNone/>
              <a:defRPr sz="1600">
                <a:latin typeface="+mj-lt"/>
              </a:defRPr>
            </a:lvl2pPr>
            <a:lvl3pPr marL="0" indent="0" algn="ctr">
              <a:buFontTx/>
              <a:buNone/>
              <a:defRPr sz="1600">
                <a:latin typeface="+mj-lt"/>
              </a:defRPr>
            </a:lvl3pPr>
            <a:lvl4pPr marL="0" indent="0" algn="ctr">
              <a:buFontTx/>
              <a:buNone/>
              <a:defRPr sz="1600">
                <a:latin typeface="+mj-lt"/>
              </a:defRPr>
            </a:lvl4pPr>
            <a:lvl5pPr marL="0" indent="0" algn="ctr">
              <a:buFontTx/>
              <a:buNone/>
              <a:defRPr sz="1600">
                <a:latin typeface="+mj-lt"/>
              </a:defRPr>
            </a:lvl5pPr>
            <a:lvl6pPr marL="0" indent="0" algn="ctr">
              <a:buFontTx/>
              <a:buNone/>
              <a:defRPr sz="1600">
                <a:latin typeface="+mj-lt"/>
              </a:defRPr>
            </a:lvl6pPr>
            <a:lvl7pPr marL="0" indent="0" algn="ctr">
              <a:buFontTx/>
              <a:buNone/>
              <a:defRPr sz="1600">
                <a:latin typeface="+mj-lt"/>
              </a:defRPr>
            </a:lvl7pPr>
            <a:lvl8pPr marL="0" indent="0" algn="ctr">
              <a:buFontTx/>
              <a:buNone/>
              <a:defRPr sz="1600">
                <a:latin typeface="+mj-lt"/>
              </a:defRPr>
            </a:lvl8pPr>
            <a:lvl9pPr marL="0" indent="0" algn="ctr">
              <a:buFontTx/>
              <a:buNone/>
              <a:defRPr sz="1600"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5082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  <a:solidFill>
            <a:srgbClr val="FFEEE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4104" y="1700213"/>
            <a:ext cx="3457575" cy="4608512"/>
          </a:xfrm>
          <a:solidFill>
            <a:srgbClr val="FFEEE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A214-E422-4121-BFA9-85D6B8A62FFA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2D6130C-C1D0-2249-5436-38E1A1C78E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700213"/>
            <a:ext cx="3457575" cy="46085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4202125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  <a:solidFill>
            <a:srgbClr val="FFEEE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9E1D-0199-4D73-AF41-033F67B4222B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2D6130C-C1D0-2249-5436-38E1A1C78E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700213"/>
            <a:ext cx="7273925" cy="46085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843153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long titles">
    <p:bg>
      <p:bgPr>
        <a:solidFill>
          <a:srgbClr val="FFEE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CD410D-72C0-E88B-CC93-4A4BF0B8D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08439" y="1"/>
            <a:ext cx="818356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9E770-FF34-BD2E-16F5-3C9220991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436" y="2348880"/>
            <a:ext cx="10188564" cy="2880000"/>
          </a:xfrm>
          <a:solidFill>
            <a:schemeClr val="bg1"/>
          </a:solidFill>
        </p:spPr>
        <p:txBody>
          <a:bodyPr lIns="360000" tIns="216000" rIns="360000" bIns="1080000" anchor="b" anchorCtr="0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B0C3A-9107-0933-8B47-541221241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4293000"/>
            <a:ext cx="9432000" cy="7200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44C69-E1C5-7D27-0EE5-095D48F8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0E6E-1C96-4CB7-99F9-994DCA6D5ED3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C187-0C4E-639A-3C86-AD6C849D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A876-7477-C261-BC9E-F8FBA1E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428C0-688E-7B47-BEB3-B3163919E89C}"/>
              </a:ext>
            </a:extLst>
          </p:cNvPr>
          <p:cNvSpPr/>
          <p:nvPr userDrawn="1"/>
        </p:nvSpPr>
        <p:spPr>
          <a:xfrm>
            <a:off x="983432" y="2348880"/>
            <a:ext cx="36000" cy="28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C33EB4-0783-CBDD-7081-87AFE04D7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0911" y="890894"/>
            <a:ext cx="1584176" cy="1007542"/>
            <a:chOff x="8352653" y="226741"/>
            <a:chExt cx="540002" cy="343443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4A1B5845-FDEC-0B12-513D-6C126FF433C8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91F5A1B-04A4-7E29-9329-CEAA83EE6D52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6CED71E-9C00-1F1A-6977-927AE425E793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3066479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CDD30-2242-1C93-591D-DE2666726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00213"/>
            <a:ext cx="5257799" cy="648787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D6183C-4D0E-4E70-78DF-2C84EBCF5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493000"/>
            <a:ext cx="5257799" cy="3815725"/>
          </a:xfrm>
          <a:solidFill>
            <a:srgbClr val="FFEEE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9DF7D9-40C3-6DB2-CCC5-1C14979EF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338" y="1700213"/>
            <a:ext cx="5257800" cy="648787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C0EF71B-7C98-0066-E0A1-D77943E58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338" y="2493000"/>
            <a:ext cx="5257800" cy="3815725"/>
          </a:xfrm>
          <a:solidFill>
            <a:srgbClr val="FFEEE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EC1918-A035-483B-8334-9BC945B6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B0C4-DA38-4168-85A3-35917632181F}" type="datetime1">
              <a:rPr lang="fi-FI" smtClean="0"/>
              <a:t>1.6.2026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BCC746-FB40-6AE8-860B-E16AED717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3B219F-ADE8-2CC0-2458-E0EA70C9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2B76001-4026-8343-3194-1F895190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53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2492999"/>
            <a:ext cx="3457574" cy="3815725"/>
          </a:xfrm>
          <a:solidFill>
            <a:srgbClr val="FFEEE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2492999"/>
            <a:ext cx="3457575" cy="3815725"/>
          </a:xfrm>
          <a:solidFill>
            <a:srgbClr val="FFEEE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7D04-C0E9-4E52-AAA2-84AEA0902F15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1177BE-6F6C-58BB-91E6-75171EDFAA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2492999"/>
            <a:ext cx="3457575" cy="3815725"/>
          </a:xfrm>
          <a:solidFill>
            <a:srgbClr val="FFEEE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C993C96-B481-7560-A33B-49502E0E2E3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5" y="1700213"/>
            <a:ext cx="3457574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9ABB924-D8F5-C244-4FE1-61031EF66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213" y="1700213"/>
            <a:ext cx="3457575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49FB355-B085-4B71-44C5-28D5B0D73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3563" y="1700213"/>
            <a:ext cx="3457575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2002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no colou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CDD30-2242-1C93-591D-DE2666726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00213"/>
            <a:ext cx="5257799" cy="648787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D6183C-4D0E-4E70-78DF-2C84EBCF5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493001"/>
            <a:ext cx="5257799" cy="3815724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9DF7D9-40C3-6DB2-CCC5-1C14979EF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338" y="1700213"/>
            <a:ext cx="5257800" cy="648787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C0EF71B-7C98-0066-E0A1-D77943E58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338" y="2493000"/>
            <a:ext cx="5257800" cy="38157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EC1918-A035-483B-8334-9BC945B6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22A14-9CDA-4AA5-B38B-282E2016469B}" type="datetime1">
              <a:rPr lang="fi-FI" smtClean="0"/>
              <a:t>1.6.2026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BCC746-FB40-6AE8-860B-E16AED717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3B219F-ADE8-2CC0-2458-E0EA70C9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2B76001-4026-8343-3194-1F895190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279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no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2FAF7-247A-4228-9E29-22BA0DB444AC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2492999"/>
            <a:ext cx="3457574" cy="3815725"/>
          </a:xfrm>
        </p:spPr>
        <p:txBody>
          <a:bodyPr lIns="0" tIns="0" rIns="0" bIns="0"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2492999"/>
            <a:ext cx="3457575" cy="3815725"/>
          </a:xfrm>
        </p:spPr>
        <p:txBody>
          <a:bodyPr lIns="0" tIns="0" rIns="0" bIns="0"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1177BE-6F6C-58BB-91E6-75171EDFAA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2492999"/>
            <a:ext cx="3457575" cy="3815725"/>
          </a:xfrm>
        </p:spPr>
        <p:txBody>
          <a:bodyPr lIns="0" tIns="0" rIns="0" bIns="0"/>
          <a:lstStyle>
            <a:lvl1pPr>
              <a:defRPr sz="1800"/>
            </a:lvl1pPr>
            <a:lvl2pPr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C993C96-B481-7560-A33B-49502E0E2E3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5" y="1700213"/>
            <a:ext cx="3457574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9ABB924-D8F5-C244-4FE1-61031EF66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213" y="1700213"/>
            <a:ext cx="3457575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49FB355-B085-4B71-44C5-28D5B0D73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3563" y="1700213"/>
            <a:ext cx="3457575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4728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59337-B019-A79B-8536-13FEDF40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EDA02-EDE3-30FB-5996-809FD813E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693A2-3EC0-4DDB-B1C6-D483BBC3ABB2}" type="datetime1">
              <a:rPr lang="fi-FI" smtClean="0"/>
              <a:t>1.6.2026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4575A-3C2F-66F1-4BA5-7543EB52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2AA44-9A09-E019-7E02-89D44C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6683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003EB-1D8F-8E3D-4A6F-0D492F281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93A21-52CA-4C6E-8DA5-95243EFD0044}" type="datetime1">
              <a:rPr lang="fi-FI" smtClean="0"/>
              <a:t>1.6.2026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280EBA-4F4A-729F-EF0F-A6BE91FB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3192-C232-FD6D-92FF-11558C99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97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aption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8000" y="1700213"/>
            <a:ext cx="6913138" cy="460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2A95-D42C-470A-BC06-BFD86D26529C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D49A11-15C9-6B03-ADEC-36903C3B9F6E}"/>
              </a:ext>
            </a:extLst>
          </p:cNvPr>
          <p:cNvSpPr/>
          <p:nvPr userDrawn="1"/>
        </p:nvSpPr>
        <p:spPr>
          <a:xfrm>
            <a:off x="4349213" y="1700213"/>
            <a:ext cx="36000" cy="460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90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6913136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3562" y="1700213"/>
            <a:ext cx="3457575" cy="460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2269-3B6B-4DB8-B99F-3D8A137CB051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D49A11-15C9-6B03-ADEC-36903C3B9F6E}"/>
              </a:ext>
            </a:extLst>
          </p:cNvPr>
          <p:cNvSpPr/>
          <p:nvPr userDrawn="1"/>
        </p:nvSpPr>
        <p:spPr>
          <a:xfrm>
            <a:off x="7806788" y="1700213"/>
            <a:ext cx="36000" cy="460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602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2 photo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91A0E4-4686-6781-48EA-F516CC9645EC}"/>
              </a:ext>
            </a:extLst>
          </p:cNvPr>
          <p:cNvSpPr/>
          <p:nvPr userDrawn="1"/>
        </p:nvSpPr>
        <p:spPr>
          <a:xfrm>
            <a:off x="6383338" y="6308725"/>
            <a:ext cx="4249737" cy="549275"/>
          </a:xfrm>
          <a:prstGeom prst="rect">
            <a:avLst/>
          </a:prstGeom>
          <a:solidFill>
            <a:srgbClr val="FFEE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9F3ED9-005E-47C5-26A9-1F41A8730E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4076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2657"/>
            <a:ext cx="5257800" cy="10087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AF90-70AB-4615-9952-9BA5A8B9B580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76A6A98-EB47-28B9-B4FB-87D606626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3338" y="4077000"/>
            <a:ext cx="3240662" cy="2231725"/>
          </a:xfrm>
          <a:solidFill>
            <a:schemeClr val="accent1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153B0BC-6DBC-3CCF-386A-04DD19D7BF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24000" y="4077000"/>
            <a:ext cx="2568000" cy="223172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716803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4 photo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91A0E4-4686-6781-48EA-F516CC9645EC}"/>
              </a:ext>
            </a:extLst>
          </p:cNvPr>
          <p:cNvSpPr/>
          <p:nvPr userDrawn="1"/>
        </p:nvSpPr>
        <p:spPr>
          <a:xfrm>
            <a:off x="6383338" y="1"/>
            <a:ext cx="4249737" cy="6858000"/>
          </a:xfrm>
          <a:prstGeom prst="rect">
            <a:avLst/>
          </a:prstGeom>
          <a:solidFill>
            <a:srgbClr val="FFEE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9F3ED9-005E-47C5-26A9-1F41A8730E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3240663" cy="2060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2657"/>
            <a:ext cx="5257800" cy="10087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B37B-B146-448D-81BC-BF3FDB868656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76A6A98-EB47-28B9-B4FB-87D606626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3338" y="4077000"/>
            <a:ext cx="3240662" cy="2231725"/>
          </a:xfrm>
          <a:solidFill>
            <a:schemeClr val="accent1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153B0BC-6DBC-3CCF-386A-04DD19D7BF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24001" y="4077000"/>
            <a:ext cx="2567999" cy="223172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04A4118F-6F3A-0FF2-5231-4B3A42F3A42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3339" y="2061001"/>
            <a:ext cx="3240662" cy="2016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6EBBFDEE-FAEE-58AB-6330-13780C87C50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23999" y="2061001"/>
            <a:ext cx="2568001" cy="20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123279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D97A2-A355-C385-0C52-E7A67812F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6D1DD-4FF9-8FE0-CF9C-FE98AB5B5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982F5-6CE7-7C21-FA84-92F05A3E5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FA02-03FD-4901-AFE1-E05E8C377B58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95986-860F-1759-E8AD-47E27FA1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60B0F-735F-BF81-4193-B90A0FA9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903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f f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59337-B019-A79B-8536-13FEDF40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EDA02-EDE3-30FB-5996-809FD813E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7C31F-5502-46E8-820A-8C47E10E843F}" type="datetime1">
              <a:rPr lang="fi-FI" smtClean="0"/>
              <a:t>1.6.2026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4575A-3C2F-66F1-4BA5-7543EB52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2AA44-9A09-E019-7E02-89D44C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C1D7CC2-A85E-913F-CC54-0B2AF20DC7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2" y="3861276"/>
            <a:ext cx="1801138" cy="24474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900">
                <a:latin typeface="+mj-lt"/>
              </a:defRPr>
            </a:lvl1pPr>
            <a:lvl2pPr marL="0" indent="0">
              <a:buFontTx/>
              <a:buNone/>
              <a:defRPr sz="19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867C539-99D3-5765-D1C6-A73B7D5BFC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6000" y="3861276"/>
            <a:ext cx="1801138" cy="24474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900">
                <a:latin typeface="+mj-lt"/>
              </a:defRPr>
            </a:lvl1pPr>
            <a:lvl2pPr marL="0" indent="0">
              <a:buFontTx/>
              <a:buNone/>
              <a:defRPr sz="19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F4CBD1C-04BF-1323-25FE-2A0938E538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96000" y="3861276"/>
            <a:ext cx="1800000" cy="24474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900">
                <a:latin typeface="+mj-lt"/>
              </a:defRPr>
            </a:lvl1pPr>
            <a:lvl2pPr marL="0" indent="0">
              <a:buFontTx/>
              <a:buNone/>
              <a:defRPr sz="19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FE1515D-42E3-769B-8359-198FDFDB57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36000" y="3861276"/>
            <a:ext cx="1801138" cy="24474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900">
                <a:latin typeface="+mj-lt"/>
              </a:defRPr>
            </a:lvl1pPr>
            <a:lvl2pPr marL="0" indent="0">
              <a:buFontTx/>
              <a:buNone/>
              <a:defRPr sz="19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7D10A7B-4C4F-E91B-AE0B-6BBB351565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40000" y="3861276"/>
            <a:ext cx="1801138" cy="24474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900">
                <a:latin typeface="+mj-lt"/>
              </a:defRPr>
            </a:lvl1pPr>
            <a:lvl2pPr marL="0" indent="0">
              <a:buFontTx/>
              <a:buNone/>
              <a:defRPr sz="19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A53E27EB-E377-5561-5A7C-1E3CA440D4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000" y="1701717"/>
            <a:ext cx="1800000" cy="1799283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2213D1D1-7DAB-D2FB-01EF-1CD81125DC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56000" y="1701717"/>
            <a:ext cx="1800000" cy="1799283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61CCB643-EB33-AFAC-4827-BE483DD28E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96000" y="1701717"/>
            <a:ext cx="1800000" cy="1799283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31716BA4-77C6-9DF5-47B4-E320D5F32FC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35999" y="1701717"/>
            <a:ext cx="1800000" cy="1799283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43611828-FC5D-67B3-0995-27D53139742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840000" y="1701717"/>
            <a:ext cx="1800000" cy="1799283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7762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f 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59337-B019-A79B-8536-13FEDF40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EDA02-EDE3-30FB-5996-809FD813E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8F59D-2E9B-4BCC-B4E3-991A9396E553}" type="datetime1">
              <a:rPr lang="fi-FI" smtClean="0"/>
              <a:t>1.6.2026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4575A-3C2F-66F1-4BA5-7543EB529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2AA44-9A09-E019-7E02-89D44C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C1D7CC2-A85E-913F-CC54-0B2AF20DC7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2" y="2925000"/>
            <a:ext cx="1801138" cy="86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latin typeface="+mj-lt"/>
              </a:defRPr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867C539-99D3-5765-D1C6-A73B7D5BFC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6000" y="2925000"/>
            <a:ext cx="1801138" cy="86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latin typeface="+mj-lt"/>
              </a:defRPr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F4CBD1C-04BF-1323-25FE-2A0938E538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96000" y="2925000"/>
            <a:ext cx="1800000" cy="86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latin typeface="+mj-lt"/>
              </a:defRPr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FE1515D-42E3-769B-8359-198FDFDB57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36000" y="2925000"/>
            <a:ext cx="1801138" cy="86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latin typeface="+mj-lt"/>
              </a:defRPr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07D10A7B-4C4F-E91B-AE0B-6BBB351565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40000" y="2925000"/>
            <a:ext cx="1801138" cy="86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latin typeface="+mj-lt"/>
              </a:defRPr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A53E27EB-E377-5561-5A7C-1E3CA440D4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000" y="1701717"/>
            <a:ext cx="1007684" cy="1007283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2213D1D1-7DAB-D2FB-01EF-1CD81125DC39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2856000" y="1701717"/>
            <a:ext cx="1008402" cy="1008000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61CCB643-EB33-AFAC-4827-BE483DD28E6A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196000" y="1701717"/>
            <a:ext cx="1008402" cy="1008000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31716BA4-77C6-9DF5-47B4-E320D5F32FCF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535999" y="1701717"/>
            <a:ext cx="1008402" cy="1008000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43611828-FC5D-67B3-0995-27D53139742E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9840000" y="1701717"/>
            <a:ext cx="1008402" cy="1008000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D095E33A-9F56-AF4A-1B35-1A8D8BD6671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52000" y="4077000"/>
            <a:ext cx="1007684" cy="1007283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Picture Placeholder 20">
            <a:extLst>
              <a:ext uri="{FF2B5EF4-FFF2-40B4-BE49-F238E27FC236}">
                <a16:creationId xmlns:a16="http://schemas.microsoft.com/office/drawing/2014/main" id="{F90BD011-55A5-60AD-AE8D-87170150789F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856000" y="4077000"/>
            <a:ext cx="1008402" cy="1008000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6" name="Picture Placeholder 21">
            <a:extLst>
              <a:ext uri="{FF2B5EF4-FFF2-40B4-BE49-F238E27FC236}">
                <a16:creationId xmlns:a16="http://schemas.microsoft.com/office/drawing/2014/main" id="{7BB884F7-8D30-AF67-F2B7-C68DAF040588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196000" y="4077000"/>
            <a:ext cx="1008402" cy="1008000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1" name="Picture Placeholder 22">
            <a:extLst>
              <a:ext uri="{FF2B5EF4-FFF2-40B4-BE49-F238E27FC236}">
                <a16:creationId xmlns:a16="http://schemas.microsoft.com/office/drawing/2014/main" id="{01CF7308-541F-0CB7-060B-4CAE5FF73977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535999" y="4077000"/>
            <a:ext cx="1008402" cy="1008000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2" name="Picture Placeholder 23">
            <a:extLst>
              <a:ext uri="{FF2B5EF4-FFF2-40B4-BE49-F238E27FC236}">
                <a16:creationId xmlns:a16="http://schemas.microsoft.com/office/drawing/2014/main" id="{148F6EE0-260A-10B0-06C9-5A79D54B56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840000" y="4077000"/>
            <a:ext cx="1008402" cy="1008000"/>
          </a:xfrm>
          <a:noFill/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830D7557-910F-1FF0-4DA7-4560E14FB59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862" y="5301000"/>
            <a:ext cx="1801138" cy="86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latin typeface="+mj-lt"/>
              </a:defRPr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4D7269D-2552-85CC-896D-F862AE9C373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856000" y="5301000"/>
            <a:ext cx="1801138" cy="86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latin typeface="+mj-lt"/>
              </a:defRPr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1553AA8-8F96-6716-0E5F-9D0F519C435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96000" y="5301000"/>
            <a:ext cx="1800000" cy="86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latin typeface="+mj-lt"/>
              </a:defRPr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2098254D-3B19-C82A-9A6B-76416047655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536000" y="5301000"/>
            <a:ext cx="1801138" cy="86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latin typeface="+mj-lt"/>
              </a:defRPr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A0B1521B-0049-8BE9-F05B-8707453D4CB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840000" y="5301000"/>
            <a:ext cx="1801138" cy="864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>
                <a:latin typeface="+mj-lt"/>
              </a:defRPr>
            </a:lvl1pPr>
            <a:lvl2pPr marL="0" indent="0">
              <a:buFontTx/>
              <a:buNone/>
              <a:defRPr sz="15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Type Name Here</a:t>
            </a:r>
          </a:p>
          <a:p>
            <a:pPr lvl="1"/>
            <a:r>
              <a:rPr lang="en-GB" dirty="0"/>
              <a:t>Type title here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0605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rgbClr val="FFEE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003EB-1D8F-8E3D-4A6F-0D492F281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FF2242D-B911-451A-9248-6BF3C8CB9253}" type="datetime1">
              <a:rPr lang="fi-FI" smtClean="0"/>
              <a:t>1.6.2026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280EBA-4F4A-729F-EF0F-A6BE91FB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3192-C232-FD6D-92FF-11558C99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31F5AA-7FD6-576C-C0B8-C3FD5568A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077140" y="837000"/>
            <a:ext cx="2037720" cy="1296000"/>
            <a:chOff x="8352653" y="226741"/>
            <a:chExt cx="540002" cy="34344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997BB03-42CD-661D-D5CF-4D756666FF73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6545BDF-D0FA-2EEC-F119-71975B4F735B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833EA8E-922D-6AA5-2852-EE8258EF9093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C1125074-A6D3-560C-A0EF-1FA27B8D5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2000" y="2493000"/>
            <a:ext cx="9289138" cy="7920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Insert thank you text here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D7F57A-73CD-6BE0-C468-A72EC3ED748E}"/>
              </a:ext>
            </a:extLst>
          </p:cNvPr>
          <p:cNvSpPr/>
          <p:nvPr userDrawn="1"/>
        </p:nvSpPr>
        <p:spPr>
          <a:xfrm>
            <a:off x="2352000" y="3573000"/>
            <a:ext cx="36000" cy="208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5FDC4F0-B83A-1A83-2448-E22A775C34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88000" y="3573000"/>
            <a:ext cx="2052000" cy="208800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FC52158-DD49-532B-F777-878A63F8E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6000" y="3573000"/>
            <a:ext cx="3168787" cy="576000"/>
          </a:xfrm>
        </p:spPr>
        <p:txBody>
          <a:bodyPr/>
          <a:lstStyle>
            <a:lvl1pPr marL="0" indent="0">
              <a:buFontTx/>
              <a:buNone/>
              <a:defRPr sz="1600">
                <a:latin typeface="+mn-lt"/>
              </a:defRPr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Name and title</a:t>
            </a:r>
          </a:p>
          <a:p>
            <a:pPr lvl="1"/>
            <a:endParaRPr lang="en-GB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FF47D8-3E44-DCFA-5AB6-965BB3A3A8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5999" y="4293000"/>
            <a:ext cx="3168789" cy="1368000"/>
          </a:xfrm>
        </p:spPr>
        <p:txBody>
          <a:bodyPr/>
          <a:lstStyle>
            <a:lvl1pPr marL="0" indent="0">
              <a:buFontTx/>
              <a:buNone/>
              <a:defRPr sz="1600">
                <a:latin typeface="+mn-lt"/>
              </a:defRPr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Contact information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E9CE93-04E5-127F-3498-F62130BF3E23}"/>
              </a:ext>
            </a:extLst>
          </p:cNvPr>
          <p:cNvSpPr txBox="1"/>
          <p:nvPr userDrawn="1"/>
        </p:nvSpPr>
        <p:spPr>
          <a:xfrm>
            <a:off x="8184000" y="3438525"/>
            <a:ext cx="34571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j-lt"/>
              </a:rPr>
              <a:t>Follow us</a:t>
            </a:r>
            <a:endParaRPr lang="en-GB" sz="1600" b="0" i="0" u="none" dirty="0">
              <a:latin typeface="+mj-lt"/>
              <a:hlinkClick r:id="rId2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2"/>
              </a:rPr>
              <a:t>LinkedIn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3"/>
              </a:rPr>
              <a:t>Instagram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4"/>
              </a:rPr>
              <a:t>Facebook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</a:pPr>
            <a:r>
              <a:rPr lang="en-GB" sz="1600" b="0" i="0" u="none" dirty="0">
                <a:latin typeface="+mn-lt"/>
                <a:hlinkClick r:id="rId5"/>
              </a:rPr>
              <a:t>YouTube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</a:pPr>
            <a:r>
              <a:rPr lang="en-GB" sz="1600" b="0" i="0" u="non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csc.fi</a:t>
            </a:r>
            <a:endParaRPr lang="en-GB" sz="1600" b="0" i="0" u="non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347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DBE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CD410D-72C0-E88B-CC93-4A4BF0B8D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08439" y="1"/>
            <a:ext cx="818356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9E770-FF34-BD2E-16F5-3C9220991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436" y="2348880"/>
            <a:ext cx="8532948" cy="2376264"/>
          </a:xfrm>
          <a:solidFill>
            <a:schemeClr val="bg1"/>
          </a:solidFill>
        </p:spPr>
        <p:txBody>
          <a:bodyPr lIns="360000" tIns="216000" rIns="360000" bIns="1080000" anchor="b" anchorCtr="0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B0C3A-9107-0933-8B47-541221241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5480" y="3789040"/>
            <a:ext cx="7776864" cy="7200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44C69-E1C5-7D27-0EE5-095D48F8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A272-FC4E-4977-BFE7-88E6A48AF2F0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C187-0C4E-639A-3C86-AD6C849D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A876-7477-C261-BC9E-F8FBA1E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428C0-688E-7B47-BEB3-B3163919E89C}"/>
              </a:ext>
            </a:extLst>
          </p:cNvPr>
          <p:cNvSpPr/>
          <p:nvPr userDrawn="1"/>
        </p:nvSpPr>
        <p:spPr>
          <a:xfrm>
            <a:off x="983432" y="2348880"/>
            <a:ext cx="36000" cy="2376264"/>
          </a:xfrm>
          <a:prstGeom prst="rect">
            <a:avLst/>
          </a:prstGeom>
          <a:solidFill>
            <a:srgbClr val="0052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CB02EE-B783-4C0A-599E-C413F598E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0911" y="890894"/>
            <a:ext cx="1584176" cy="1007542"/>
            <a:chOff x="8352653" y="226741"/>
            <a:chExt cx="540002" cy="34344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900DD53-61CB-99CF-D9C9-287EC6F78A22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B0791250-01F2-8CCF-2D9E-2AAE8732BA09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61CF18BD-6CC4-D8E3-3A94-F518A81A744F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2226005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long titles">
    <p:bg>
      <p:bgPr>
        <a:solidFill>
          <a:srgbClr val="DBE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CD410D-72C0-E88B-CC93-4A4BF0B8D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08439" y="1"/>
            <a:ext cx="818356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9E770-FF34-BD2E-16F5-3C9220991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436" y="2348880"/>
            <a:ext cx="10188564" cy="2880000"/>
          </a:xfrm>
          <a:solidFill>
            <a:schemeClr val="bg1"/>
          </a:solidFill>
        </p:spPr>
        <p:txBody>
          <a:bodyPr lIns="360000" tIns="216000" rIns="360000" bIns="1080000" anchor="b" anchorCtr="0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B0C3A-9107-0933-8B47-541221241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4293000"/>
            <a:ext cx="9432000" cy="7200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44C69-E1C5-7D27-0EE5-095D48F8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0E6E-1C96-4CB7-99F9-994DCA6D5ED3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C187-0C4E-639A-3C86-AD6C849D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A876-7477-C261-BC9E-F8FBA1E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428C0-688E-7B47-BEB3-B3163919E89C}"/>
              </a:ext>
            </a:extLst>
          </p:cNvPr>
          <p:cNvSpPr/>
          <p:nvPr userDrawn="1"/>
        </p:nvSpPr>
        <p:spPr>
          <a:xfrm>
            <a:off x="983432" y="2348880"/>
            <a:ext cx="36000" cy="2880000"/>
          </a:xfrm>
          <a:prstGeom prst="rect">
            <a:avLst/>
          </a:prstGeom>
          <a:solidFill>
            <a:srgbClr val="0052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98125DD-3BE9-C62A-59A2-C81F6AD3D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0911" y="890894"/>
            <a:ext cx="1584176" cy="1007542"/>
            <a:chOff x="8352653" y="226741"/>
            <a:chExt cx="540002" cy="343443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F233C26-604C-FC06-1576-366444B7AC16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77FF318B-77DA-C87D-A8C2-C854B1CB6AA7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E336BF0-0E58-5D6C-B7FE-6C7B56011C93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4210847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D97A2-A355-C385-0C52-E7A67812F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6D1DD-4FF9-8FE0-CF9C-FE98AB5B5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982F5-6CE7-7C21-FA84-92F05A3E5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FA02-03FD-4901-AFE1-E05E8C377B58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95986-860F-1759-E8AD-47E27FA1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60B0F-735F-BF81-4193-B90A0FA9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3422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rgbClr val="DBE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B72EB67-721F-4A70-400B-71FA75E369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5257800" cy="18715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5257800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FB6D-487C-4E33-98D1-E3669CF3621D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931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rgbClr val="DBE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220BCE-CFA3-9F50-DF3F-38459F87C88F}"/>
              </a:ext>
            </a:extLst>
          </p:cNvPr>
          <p:cNvSpPr/>
          <p:nvPr userDrawn="1"/>
        </p:nvSpPr>
        <p:spPr>
          <a:xfrm>
            <a:off x="0" y="3357000"/>
            <a:ext cx="6383338" cy="350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B72EB67-721F-4A70-400B-71FA75E369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5257800" cy="18715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5257800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DCBF-86F3-4372-AF1F-1E99EED98867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9003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header">
    <p:bg>
      <p:bgPr>
        <a:solidFill>
          <a:srgbClr val="DBE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11090274" cy="1871562"/>
          </a:xfrm>
        </p:spPr>
        <p:txBody>
          <a:bodyPr anchor="b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11090274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038C-8588-49EA-8644-6C9B73B12D7D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1178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n solid background">
    <p:bg>
      <p:bgPr>
        <a:solidFill>
          <a:srgbClr val="DBE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bg1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B1E61-2D40-47AB-8717-C42EDB2748CE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475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rgbClr val="FFEE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B72EB67-721F-4A70-400B-71FA75E369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5257800" cy="18715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5257800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FB6D-487C-4E33-98D1-E3669CF3621D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3706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6466ED7-AF83-93B2-0032-D98DE6AAD0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1" cy="6858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bg1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7D74A-A6E8-42ED-BC4E-DB70615C3F17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9757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6466ED7-AF83-93B2-0032-D98DE6AAD0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1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rgbClr val="005260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1863-360F-4641-BCBD-1C01265EB1CC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7221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338" y="1700213"/>
            <a:ext cx="5257800" cy="1440787"/>
          </a:xfrm>
        </p:spPr>
        <p:txBody>
          <a:bodyPr/>
          <a:lstStyle>
            <a:lvl4pPr marL="811213" indent="0">
              <a:buNone/>
              <a:defRPr/>
            </a:lvl4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DC880-38F0-4F9E-A50B-8DF6AA79938B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527FBC9-4A73-5D81-41C6-1A9B609D5D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338" y="3429000"/>
            <a:ext cx="2448662" cy="2879725"/>
          </a:xfrm>
          <a:solidFill>
            <a:srgbClr val="005260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CDD1EB-3E91-9E18-8A41-622D668D68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92000" y="3429000"/>
            <a:ext cx="2449138" cy="2879725"/>
          </a:xfrm>
          <a:solidFill>
            <a:srgbClr val="DBEEE0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latin typeface="+mj-lt"/>
              </a:defRPr>
            </a:lvl1pPr>
            <a:lvl2pPr marL="0" indent="0" algn="ctr">
              <a:buFontTx/>
              <a:buNone/>
              <a:defRPr sz="1600">
                <a:latin typeface="+mj-lt"/>
              </a:defRPr>
            </a:lvl2pPr>
            <a:lvl3pPr marL="0" indent="0" algn="ctr">
              <a:buFontTx/>
              <a:buNone/>
              <a:defRPr sz="1600">
                <a:latin typeface="+mj-lt"/>
              </a:defRPr>
            </a:lvl3pPr>
            <a:lvl4pPr marL="0" indent="0" algn="ctr">
              <a:buFontTx/>
              <a:buNone/>
              <a:defRPr sz="1600">
                <a:latin typeface="+mj-lt"/>
              </a:defRPr>
            </a:lvl4pPr>
            <a:lvl5pPr marL="0" indent="0" algn="ctr">
              <a:buFontTx/>
              <a:buNone/>
              <a:defRPr sz="1600">
                <a:latin typeface="+mj-lt"/>
              </a:defRPr>
            </a:lvl5pPr>
            <a:lvl6pPr marL="0" indent="0" algn="ctr">
              <a:buFontTx/>
              <a:buNone/>
              <a:defRPr sz="1600">
                <a:latin typeface="+mj-lt"/>
              </a:defRPr>
            </a:lvl6pPr>
            <a:lvl7pPr marL="0" indent="0" algn="ctr">
              <a:buFontTx/>
              <a:buNone/>
              <a:defRPr sz="1600">
                <a:latin typeface="+mj-lt"/>
              </a:defRPr>
            </a:lvl7pPr>
            <a:lvl8pPr marL="0" indent="0" algn="ctr">
              <a:buFontTx/>
              <a:buNone/>
              <a:defRPr sz="1600">
                <a:latin typeface="+mj-lt"/>
              </a:defRPr>
            </a:lvl8pPr>
            <a:lvl9pPr marL="0" indent="0" algn="ctr">
              <a:buFontTx/>
              <a:buNone/>
              <a:defRPr sz="1600"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0701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700213"/>
            <a:ext cx="3457575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FCAB-BF71-4234-9F44-78A70DAA3EA6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1177BE-6F6C-58BB-91E6-75171EDFAA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1700213"/>
            <a:ext cx="3457575" cy="10807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9B419F3-F29B-5FFC-036B-619FE9EA2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3562" y="2997000"/>
            <a:ext cx="3457575" cy="1584000"/>
          </a:xfrm>
          <a:solidFill>
            <a:srgbClr val="005260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B981DC-D5A4-5D9D-828F-8D704791A7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97644" y="4786478"/>
            <a:ext cx="3443494" cy="1511725"/>
          </a:xfrm>
          <a:solidFill>
            <a:srgbClr val="DBEEE0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latin typeface="+mj-lt"/>
              </a:defRPr>
            </a:lvl1pPr>
            <a:lvl2pPr marL="0" indent="0" algn="ctr">
              <a:buFontTx/>
              <a:buNone/>
              <a:defRPr sz="1600">
                <a:latin typeface="+mj-lt"/>
              </a:defRPr>
            </a:lvl2pPr>
            <a:lvl3pPr marL="0" indent="0" algn="ctr">
              <a:buFontTx/>
              <a:buNone/>
              <a:defRPr sz="1600">
                <a:latin typeface="+mj-lt"/>
              </a:defRPr>
            </a:lvl3pPr>
            <a:lvl4pPr marL="0" indent="0" algn="ctr">
              <a:buFontTx/>
              <a:buNone/>
              <a:defRPr sz="1600">
                <a:latin typeface="+mj-lt"/>
              </a:defRPr>
            </a:lvl4pPr>
            <a:lvl5pPr marL="0" indent="0" algn="ctr">
              <a:buFontTx/>
              <a:buNone/>
              <a:defRPr sz="1600">
                <a:latin typeface="+mj-lt"/>
              </a:defRPr>
            </a:lvl5pPr>
            <a:lvl6pPr marL="0" indent="0" algn="ctr">
              <a:buFontTx/>
              <a:buNone/>
              <a:defRPr sz="1600">
                <a:latin typeface="+mj-lt"/>
              </a:defRPr>
            </a:lvl6pPr>
            <a:lvl7pPr marL="0" indent="0" algn="ctr">
              <a:buFontTx/>
              <a:buNone/>
              <a:defRPr sz="1600">
                <a:latin typeface="+mj-lt"/>
              </a:defRPr>
            </a:lvl7pPr>
            <a:lvl8pPr marL="0" indent="0" algn="ctr">
              <a:buFontTx/>
              <a:buNone/>
              <a:defRPr sz="1600">
                <a:latin typeface="+mj-lt"/>
              </a:defRPr>
            </a:lvl8pPr>
            <a:lvl9pPr marL="0" indent="0" algn="ctr">
              <a:buFontTx/>
              <a:buNone/>
              <a:defRPr sz="1600"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6165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  <a:solidFill>
            <a:srgbClr val="DBEEE0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4104" y="1700213"/>
            <a:ext cx="3457575" cy="4608512"/>
          </a:xfrm>
          <a:solidFill>
            <a:srgbClr val="DBEEE0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A214-E422-4121-BFA9-85D6B8A62FFA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2D6130C-C1D0-2249-5436-38E1A1C78E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700213"/>
            <a:ext cx="3457575" cy="46085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130447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  <a:solidFill>
            <a:srgbClr val="DBEEE0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9E1D-0199-4D73-AF41-033F67B4222B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2D6130C-C1D0-2249-5436-38E1A1C78E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700213"/>
            <a:ext cx="7273925" cy="46085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7391112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CDD30-2242-1C93-591D-DE2666726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00213"/>
            <a:ext cx="5257799" cy="648787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D6183C-4D0E-4E70-78DF-2C84EBCF5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493000"/>
            <a:ext cx="5257799" cy="3815725"/>
          </a:xfrm>
          <a:solidFill>
            <a:srgbClr val="DBEEE0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9DF7D9-40C3-6DB2-CCC5-1C14979EF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338" y="1700213"/>
            <a:ext cx="5257800" cy="648787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C0EF71B-7C98-0066-E0A1-D77943E58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338" y="2493000"/>
            <a:ext cx="5257800" cy="3815725"/>
          </a:xfrm>
          <a:solidFill>
            <a:srgbClr val="DBEEE0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EC1918-A035-483B-8334-9BC945B6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B0C4-DA38-4168-85A3-35917632181F}" type="datetime1">
              <a:rPr lang="fi-FI" smtClean="0"/>
              <a:t>1.6.2026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BCC746-FB40-6AE8-860B-E16AED717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3B219F-ADE8-2CC0-2458-E0EA70C9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2B76001-4026-8343-3194-1F895190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39790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2492999"/>
            <a:ext cx="3457574" cy="3815725"/>
          </a:xfrm>
          <a:solidFill>
            <a:srgbClr val="DBEEE0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2492999"/>
            <a:ext cx="3457575" cy="3815725"/>
          </a:xfrm>
          <a:solidFill>
            <a:srgbClr val="DBEEE0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7D04-C0E9-4E52-AAA2-84AEA0902F15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1177BE-6F6C-58BB-91E6-75171EDFAA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2492999"/>
            <a:ext cx="3457575" cy="3815725"/>
          </a:xfrm>
          <a:solidFill>
            <a:srgbClr val="DBEEE0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C993C96-B481-7560-A33B-49502E0E2E3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5" y="1700213"/>
            <a:ext cx="3457574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9ABB924-D8F5-C244-4FE1-61031EF66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213" y="1700213"/>
            <a:ext cx="3457575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49FB355-B085-4B71-44C5-28D5B0D73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3563" y="1700213"/>
            <a:ext cx="3457575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09485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aption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8000" y="1700213"/>
            <a:ext cx="6913138" cy="460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2A95-D42C-470A-BC06-BFD86D26529C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D49A11-15C9-6B03-ADEC-36903C3B9F6E}"/>
              </a:ext>
            </a:extLst>
          </p:cNvPr>
          <p:cNvSpPr/>
          <p:nvPr userDrawn="1"/>
        </p:nvSpPr>
        <p:spPr>
          <a:xfrm>
            <a:off x="4349213" y="1700213"/>
            <a:ext cx="36000" cy="4608000"/>
          </a:xfrm>
          <a:prstGeom prst="rect">
            <a:avLst/>
          </a:prstGeom>
          <a:solidFill>
            <a:srgbClr val="0052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729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6913136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3562" y="1700213"/>
            <a:ext cx="3457575" cy="460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2269-3B6B-4DB8-B99F-3D8A137CB051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D49A11-15C9-6B03-ADEC-36903C3B9F6E}"/>
              </a:ext>
            </a:extLst>
          </p:cNvPr>
          <p:cNvSpPr/>
          <p:nvPr userDrawn="1"/>
        </p:nvSpPr>
        <p:spPr>
          <a:xfrm>
            <a:off x="7806788" y="1700213"/>
            <a:ext cx="36000" cy="4608000"/>
          </a:xfrm>
          <a:prstGeom prst="rect">
            <a:avLst/>
          </a:prstGeom>
          <a:solidFill>
            <a:srgbClr val="0052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192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rgbClr val="FFEE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220BCE-CFA3-9F50-DF3F-38459F87C88F}"/>
              </a:ext>
            </a:extLst>
          </p:cNvPr>
          <p:cNvSpPr/>
          <p:nvPr userDrawn="1"/>
        </p:nvSpPr>
        <p:spPr>
          <a:xfrm>
            <a:off x="0" y="3357000"/>
            <a:ext cx="6383338" cy="350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B72EB67-721F-4A70-400B-71FA75E369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5257800" cy="18715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5257800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DCBF-86F3-4372-AF1F-1E99EED98867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4222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2 photo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91A0E4-4686-6781-48EA-F516CC9645EC}"/>
              </a:ext>
            </a:extLst>
          </p:cNvPr>
          <p:cNvSpPr/>
          <p:nvPr userDrawn="1"/>
        </p:nvSpPr>
        <p:spPr>
          <a:xfrm>
            <a:off x="6383338" y="6308725"/>
            <a:ext cx="4249737" cy="549275"/>
          </a:xfrm>
          <a:prstGeom prst="rect">
            <a:avLst/>
          </a:prstGeom>
          <a:solidFill>
            <a:srgbClr val="DBEE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9F3ED9-005E-47C5-26A9-1F41A8730E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4076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2657"/>
            <a:ext cx="5257800" cy="1008781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AF90-70AB-4615-9952-9BA5A8B9B580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76A6A98-EB47-28B9-B4FB-87D606626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3338" y="4077000"/>
            <a:ext cx="3240662" cy="2231725"/>
          </a:xfrm>
          <a:solidFill>
            <a:srgbClr val="005260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153B0BC-6DBC-3CCF-386A-04DD19D7BF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24000" y="4077000"/>
            <a:ext cx="2568000" cy="223172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66267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4 photo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91A0E4-4686-6781-48EA-F516CC9645EC}"/>
              </a:ext>
            </a:extLst>
          </p:cNvPr>
          <p:cNvSpPr/>
          <p:nvPr userDrawn="1"/>
        </p:nvSpPr>
        <p:spPr>
          <a:xfrm>
            <a:off x="6383338" y="1"/>
            <a:ext cx="4249737" cy="6858000"/>
          </a:xfrm>
          <a:prstGeom prst="rect">
            <a:avLst/>
          </a:prstGeom>
          <a:solidFill>
            <a:srgbClr val="DBEE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9F3ED9-005E-47C5-26A9-1F41A8730E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3240663" cy="2060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2657"/>
            <a:ext cx="5257800" cy="1008781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B37B-B146-448D-81BC-BF3FDB868656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76A6A98-EB47-28B9-B4FB-87D606626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3338" y="4077000"/>
            <a:ext cx="3240662" cy="2231725"/>
          </a:xfrm>
          <a:solidFill>
            <a:srgbClr val="005260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153B0BC-6DBC-3CCF-386A-04DD19D7BF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24001" y="4077000"/>
            <a:ext cx="2567999" cy="223172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04A4118F-6F3A-0FF2-5231-4B3A42F3A42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3339" y="2061001"/>
            <a:ext cx="3240662" cy="2016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6EBBFDEE-FAEE-58AB-6330-13780C87C50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23999" y="2061001"/>
            <a:ext cx="2568001" cy="20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9914460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rgbClr val="DBE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003EB-1D8F-8E3D-4A6F-0D492F281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FF2242D-B911-451A-9248-6BF3C8CB9253}" type="datetime1">
              <a:rPr lang="fi-FI" smtClean="0"/>
              <a:t>1.6.2026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280EBA-4F4A-729F-EF0F-A6BE91FB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3192-C232-FD6D-92FF-11558C99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31F5AA-7FD6-576C-C0B8-C3FD5568A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077140" y="837000"/>
            <a:ext cx="2037720" cy="1296000"/>
            <a:chOff x="8352653" y="226741"/>
            <a:chExt cx="540002" cy="34344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997BB03-42CD-661D-D5CF-4D756666FF73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6545BDF-D0FA-2EEC-F119-71975B4F735B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833EA8E-922D-6AA5-2852-EE8258EF9093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C1125074-A6D3-560C-A0EF-1FA27B8D5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2000" y="2493000"/>
            <a:ext cx="9289138" cy="7920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Insert thank you text here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D7F57A-73CD-6BE0-C468-A72EC3ED748E}"/>
              </a:ext>
            </a:extLst>
          </p:cNvPr>
          <p:cNvSpPr/>
          <p:nvPr userDrawn="1"/>
        </p:nvSpPr>
        <p:spPr>
          <a:xfrm>
            <a:off x="2352000" y="3573000"/>
            <a:ext cx="36000" cy="2088000"/>
          </a:xfrm>
          <a:prstGeom prst="rect">
            <a:avLst/>
          </a:prstGeom>
          <a:solidFill>
            <a:srgbClr val="0052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5FDC4F0-B83A-1A83-2448-E22A775C34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88000" y="3573000"/>
            <a:ext cx="2052000" cy="208800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FC52158-DD49-532B-F777-878A63F8E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6000" y="3573000"/>
            <a:ext cx="3168787" cy="576000"/>
          </a:xfrm>
        </p:spPr>
        <p:txBody>
          <a:bodyPr/>
          <a:lstStyle>
            <a:lvl1pPr marL="0" indent="0">
              <a:buFontTx/>
              <a:buNone/>
              <a:defRPr sz="1600">
                <a:latin typeface="+mn-lt"/>
              </a:defRPr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Name and title</a:t>
            </a:r>
          </a:p>
          <a:p>
            <a:pPr lvl="1"/>
            <a:endParaRPr lang="en-GB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FF47D8-3E44-DCFA-5AB6-965BB3A3A8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5999" y="4293000"/>
            <a:ext cx="3168789" cy="1368000"/>
          </a:xfrm>
        </p:spPr>
        <p:txBody>
          <a:bodyPr/>
          <a:lstStyle>
            <a:lvl1pPr marL="0" indent="0">
              <a:buFontTx/>
              <a:buNone/>
              <a:defRPr sz="1600">
                <a:latin typeface="+mn-lt"/>
              </a:defRPr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Contact information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E9CE93-04E5-127F-3498-F62130BF3E23}"/>
              </a:ext>
            </a:extLst>
          </p:cNvPr>
          <p:cNvSpPr txBox="1"/>
          <p:nvPr userDrawn="1"/>
        </p:nvSpPr>
        <p:spPr>
          <a:xfrm>
            <a:off x="8184000" y="3438525"/>
            <a:ext cx="34571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j-lt"/>
              </a:rPr>
              <a:t>Follow us</a:t>
            </a:r>
            <a:endParaRPr lang="en-GB" sz="1600" b="0" i="0" u="none" dirty="0">
              <a:latin typeface="+mj-lt"/>
              <a:hlinkClick r:id="rId2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2"/>
              </a:rPr>
              <a:t>LinkedIn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3"/>
              </a:rPr>
              <a:t>Instagram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4"/>
              </a:rPr>
              <a:t>Facebook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</a:pPr>
            <a:r>
              <a:rPr lang="en-GB" sz="1600" b="0" i="0" u="none" dirty="0">
                <a:latin typeface="+mn-lt"/>
                <a:hlinkClick r:id="rId5"/>
              </a:rPr>
              <a:t>YouTube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</a:pPr>
            <a:r>
              <a:rPr lang="en-GB" sz="1600" b="0" i="0" u="non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csc.fi</a:t>
            </a:r>
            <a:endParaRPr lang="en-GB" sz="1600" b="0" i="0" u="non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2365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C8E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CD410D-72C0-E88B-CC93-4A4BF0B8D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08439" y="1"/>
            <a:ext cx="818356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9E770-FF34-BD2E-16F5-3C9220991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436" y="2348880"/>
            <a:ext cx="8532948" cy="2376264"/>
          </a:xfrm>
          <a:solidFill>
            <a:schemeClr val="bg1"/>
          </a:solidFill>
        </p:spPr>
        <p:txBody>
          <a:bodyPr lIns="360000" tIns="216000" rIns="360000" bIns="1080000" anchor="b" anchorCtr="0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B0C3A-9107-0933-8B47-541221241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5480" y="3789040"/>
            <a:ext cx="7776864" cy="7200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44C69-E1C5-7D27-0EE5-095D48F8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A272-FC4E-4977-BFE7-88E6A48AF2F0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C187-0C4E-639A-3C86-AD6C849D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A876-7477-C261-BC9E-F8FBA1E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428C0-688E-7B47-BEB3-B3163919E89C}"/>
              </a:ext>
            </a:extLst>
          </p:cNvPr>
          <p:cNvSpPr/>
          <p:nvPr userDrawn="1"/>
        </p:nvSpPr>
        <p:spPr>
          <a:xfrm>
            <a:off x="983432" y="2348880"/>
            <a:ext cx="36000" cy="23762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D40657-D46A-922C-2743-7FC5C5208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0911" y="890894"/>
            <a:ext cx="1584176" cy="1007542"/>
            <a:chOff x="8352653" y="226741"/>
            <a:chExt cx="540002" cy="34344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05050D4-9EE9-2BB3-DF55-D98F2FBB19BC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D217254-8ECD-EDAB-54B7-78CA99772011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D23261BA-2B23-603F-4C61-EADD733FFFF2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3605262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long titles">
    <p:bg>
      <p:bgPr>
        <a:solidFill>
          <a:srgbClr val="C8E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CD410D-72C0-E88B-CC93-4A4BF0B8D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08439" y="1"/>
            <a:ext cx="818356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9E770-FF34-BD2E-16F5-3C9220991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436" y="2348880"/>
            <a:ext cx="10188564" cy="2880000"/>
          </a:xfrm>
          <a:solidFill>
            <a:schemeClr val="bg1"/>
          </a:solidFill>
        </p:spPr>
        <p:txBody>
          <a:bodyPr lIns="360000" tIns="216000" rIns="360000" bIns="1080000" anchor="b" anchorCtr="0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B0C3A-9107-0933-8B47-541221241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4293000"/>
            <a:ext cx="9432000" cy="7200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44C69-E1C5-7D27-0EE5-095D48F8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0E6E-1C96-4CB7-99F9-994DCA6D5ED3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C187-0C4E-639A-3C86-AD6C849D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A876-7477-C261-BC9E-F8FBA1E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428C0-688E-7B47-BEB3-B3163919E89C}"/>
              </a:ext>
            </a:extLst>
          </p:cNvPr>
          <p:cNvSpPr/>
          <p:nvPr userDrawn="1"/>
        </p:nvSpPr>
        <p:spPr>
          <a:xfrm>
            <a:off x="983432" y="2348880"/>
            <a:ext cx="36000" cy="28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94B1EE6-7356-4490-EA72-AD2EAAC8C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0911" y="890894"/>
            <a:ext cx="1584176" cy="1007542"/>
            <a:chOff x="8352653" y="226741"/>
            <a:chExt cx="540002" cy="343443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21FF6FC7-8905-C976-C344-54265FD1FC9B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7159C96-2D1B-5A18-7AF1-C44FEF888B36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7EF4919-D479-E2C3-F377-A5A8CBC641CD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216897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D97A2-A355-C385-0C52-E7A67812F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6D1DD-4FF9-8FE0-CF9C-FE98AB5B5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982F5-6CE7-7C21-FA84-92F05A3E5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FA02-03FD-4901-AFE1-E05E8C377B58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95986-860F-1759-E8AD-47E27FA1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60B0F-735F-BF81-4193-B90A0FA9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809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rgbClr val="C8E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B72EB67-721F-4A70-400B-71FA75E369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5257800" cy="18715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5257800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FB6D-487C-4E33-98D1-E3669CF3621D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3847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rgbClr val="C8E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220BCE-CFA3-9F50-DF3F-38459F87C88F}"/>
              </a:ext>
            </a:extLst>
          </p:cNvPr>
          <p:cNvSpPr/>
          <p:nvPr userDrawn="1"/>
        </p:nvSpPr>
        <p:spPr>
          <a:xfrm>
            <a:off x="0" y="3357000"/>
            <a:ext cx="6383338" cy="350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B72EB67-721F-4A70-400B-71FA75E369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5257800" cy="18715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5257800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DCBF-86F3-4372-AF1F-1E99EED98867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6697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header">
    <p:bg>
      <p:bgPr>
        <a:solidFill>
          <a:srgbClr val="C8E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11090274" cy="1871562"/>
          </a:xfrm>
        </p:spPr>
        <p:txBody>
          <a:bodyPr anchor="b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11090274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038C-8588-49EA-8644-6C9B73B12D7D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7170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n solid background">
    <p:bg>
      <p:bgPr>
        <a:solidFill>
          <a:srgbClr val="C8E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bg1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B1E61-2D40-47AB-8717-C42EDB2748CE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216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header">
    <p:bg>
      <p:bgPr>
        <a:solidFill>
          <a:srgbClr val="FFEE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11090274" cy="1871562"/>
          </a:xfrm>
        </p:spPr>
        <p:txBody>
          <a:bodyPr anchor="b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11090274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038C-8588-49EA-8644-6C9B73B12D7D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2661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6466ED7-AF83-93B2-0032-D98DE6AAD0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1" cy="6858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bg1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7D74A-A6E8-42ED-BC4E-DB70615C3F17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0538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6466ED7-AF83-93B2-0032-D98DE6AAD0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1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accent1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1863-360F-4641-BCBD-1C01265EB1CC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710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338" y="1700213"/>
            <a:ext cx="5257800" cy="1440787"/>
          </a:xfrm>
        </p:spPr>
        <p:txBody>
          <a:bodyPr/>
          <a:lstStyle>
            <a:lvl4pPr marL="811213" indent="0">
              <a:buNone/>
              <a:defRPr/>
            </a:lvl4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DC880-38F0-4F9E-A50B-8DF6AA79938B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527FBC9-4A73-5D81-41C6-1A9B609D5D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338" y="3429000"/>
            <a:ext cx="2448662" cy="2879725"/>
          </a:xfrm>
          <a:solidFill>
            <a:schemeClr val="accent1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CDD1EB-3E91-9E18-8A41-622D668D68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92000" y="3429000"/>
            <a:ext cx="2449138" cy="2879725"/>
          </a:xfrm>
          <a:solidFill>
            <a:srgbClr val="C8E0F5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latin typeface="+mj-lt"/>
              </a:defRPr>
            </a:lvl1pPr>
            <a:lvl2pPr marL="0" indent="0" algn="ctr">
              <a:buFontTx/>
              <a:buNone/>
              <a:defRPr sz="1600">
                <a:latin typeface="+mj-lt"/>
              </a:defRPr>
            </a:lvl2pPr>
            <a:lvl3pPr marL="0" indent="0" algn="ctr">
              <a:buFontTx/>
              <a:buNone/>
              <a:defRPr sz="1600">
                <a:latin typeface="+mj-lt"/>
              </a:defRPr>
            </a:lvl3pPr>
            <a:lvl4pPr marL="0" indent="0" algn="ctr">
              <a:buFontTx/>
              <a:buNone/>
              <a:defRPr sz="1600">
                <a:latin typeface="+mj-lt"/>
              </a:defRPr>
            </a:lvl4pPr>
            <a:lvl5pPr marL="0" indent="0" algn="ctr">
              <a:buFontTx/>
              <a:buNone/>
              <a:defRPr sz="1600">
                <a:latin typeface="+mj-lt"/>
              </a:defRPr>
            </a:lvl5pPr>
            <a:lvl6pPr marL="0" indent="0" algn="ctr">
              <a:buFontTx/>
              <a:buNone/>
              <a:defRPr sz="1600">
                <a:latin typeface="+mj-lt"/>
              </a:defRPr>
            </a:lvl6pPr>
            <a:lvl7pPr marL="0" indent="0" algn="ctr">
              <a:buFontTx/>
              <a:buNone/>
              <a:defRPr sz="1600">
                <a:latin typeface="+mj-lt"/>
              </a:defRPr>
            </a:lvl7pPr>
            <a:lvl8pPr marL="0" indent="0" algn="ctr">
              <a:buFontTx/>
              <a:buNone/>
              <a:defRPr sz="1600">
                <a:latin typeface="+mj-lt"/>
              </a:defRPr>
            </a:lvl8pPr>
            <a:lvl9pPr marL="0" indent="0" algn="ctr">
              <a:buFontTx/>
              <a:buNone/>
              <a:defRPr sz="1600"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53798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700213"/>
            <a:ext cx="3457575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FCAB-BF71-4234-9F44-78A70DAA3EA6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1177BE-6F6C-58BB-91E6-75171EDFAA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1700213"/>
            <a:ext cx="3457575" cy="10807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9B419F3-F29B-5FFC-036B-619FE9EA2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3562" y="2997000"/>
            <a:ext cx="3457575" cy="1584000"/>
          </a:xfrm>
          <a:solidFill>
            <a:schemeClr val="accent1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B981DC-D5A4-5D9D-828F-8D704791A7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97644" y="4786478"/>
            <a:ext cx="3443494" cy="1511725"/>
          </a:xfrm>
          <a:solidFill>
            <a:srgbClr val="C8E0F5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latin typeface="+mj-lt"/>
              </a:defRPr>
            </a:lvl1pPr>
            <a:lvl2pPr marL="0" indent="0" algn="ctr">
              <a:buFontTx/>
              <a:buNone/>
              <a:defRPr sz="1600">
                <a:latin typeface="+mj-lt"/>
              </a:defRPr>
            </a:lvl2pPr>
            <a:lvl3pPr marL="0" indent="0" algn="ctr">
              <a:buFontTx/>
              <a:buNone/>
              <a:defRPr sz="1600">
                <a:latin typeface="+mj-lt"/>
              </a:defRPr>
            </a:lvl3pPr>
            <a:lvl4pPr marL="0" indent="0" algn="ctr">
              <a:buFontTx/>
              <a:buNone/>
              <a:defRPr sz="1600">
                <a:latin typeface="+mj-lt"/>
              </a:defRPr>
            </a:lvl4pPr>
            <a:lvl5pPr marL="0" indent="0" algn="ctr">
              <a:buFontTx/>
              <a:buNone/>
              <a:defRPr sz="1600">
                <a:latin typeface="+mj-lt"/>
              </a:defRPr>
            </a:lvl5pPr>
            <a:lvl6pPr marL="0" indent="0" algn="ctr">
              <a:buFontTx/>
              <a:buNone/>
              <a:defRPr sz="1600">
                <a:latin typeface="+mj-lt"/>
              </a:defRPr>
            </a:lvl6pPr>
            <a:lvl7pPr marL="0" indent="0" algn="ctr">
              <a:buFontTx/>
              <a:buNone/>
              <a:defRPr sz="1600">
                <a:latin typeface="+mj-lt"/>
              </a:defRPr>
            </a:lvl7pPr>
            <a:lvl8pPr marL="0" indent="0" algn="ctr">
              <a:buFontTx/>
              <a:buNone/>
              <a:defRPr sz="1600">
                <a:latin typeface="+mj-lt"/>
              </a:defRPr>
            </a:lvl8pPr>
            <a:lvl9pPr marL="0" indent="0" algn="ctr">
              <a:buFontTx/>
              <a:buNone/>
              <a:defRPr sz="1600"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43872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  <a:solidFill>
            <a:srgbClr val="C8E0F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4104" y="1700213"/>
            <a:ext cx="3457575" cy="4608512"/>
          </a:xfrm>
          <a:solidFill>
            <a:srgbClr val="C8E0F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A214-E422-4121-BFA9-85D6B8A62FFA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2D6130C-C1D0-2249-5436-38E1A1C78E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700213"/>
            <a:ext cx="3457575" cy="46085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78612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  <a:solidFill>
            <a:srgbClr val="C8E0F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9E1D-0199-4D73-AF41-033F67B4222B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2D6130C-C1D0-2249-5436-38E1A1C78E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700213"/>
            <a:ext cx="7273925" cy="46085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7486471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CDD30-2242-1C93-591D-DE2666726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00213"/>
            <a:ext cx="5257799" cy="648787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D6183C-4D0E-4E70-78DF-2C84EBCF5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493000"/>
            <a:ext cx="5257799" cy="3815725"/>
          </a:xfrm>
          <a:solidFill>
            <a:srgbClr val="C8E0F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9DF7D9-40C3-6DB2-CCC5-1C14979EF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338" y="1700213"/>
            <a:ext cx="5257800" cy="648787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C0EF71B-7C98-0066-E0A1-D77943E58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338" y="2493000"/>
            <a:ext cx="5257800" cy="3815725"/>
          </a:xfrm>
          <a:solidFill>
            <a:srgbClr val="C8E0F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EC1918-A035-483B-8334-9BC945B6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B0C4-DA38-4168-85A3-35917632181F}" type="datetime1">
              <a:rPr lang="fi-FI" smtClean="0"/>
              <a:t>1.6.2026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BCC746-FB40-6AE8-860B-E16AED717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3B219F-ADE8-2CC0-2458-E0EA70C9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2B76001-4026-8343-3194-1F895190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4415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2492999"/>
            <a:ext cx="3457574" cy="3815725"/>
          </a:xfrm>
          <a:solidFill>
            <a:srgbClr val="C8E0F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2492999"/>
            <a:ext cx="3457575" cy="3815725"/>
          </a:xfrm>
          <a:solidFill>
            <a:srgbClr val="C8E0F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7D04-C0E9-4E52-AAA2-84AEA0902F15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1177BE-6F6C-58BB-91E6-75171EDFAA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2492999"/>
            <a:ext cx="3457575" cy="3815725"/>
          </a:xfrm>
          <a:solidFill>
            <a:srgbClr val="C8E0F5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C993C96-B481-7560-A33B-49502E0E2E3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5" y="1700213"/>
            <a:ext cx="3457574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9ABB924-D8F5-C244-4FE1-61031EF66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213" y="1700213"/>
            <a:ext cx="3457575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49FB355-B085-4B71-44C5-28D5B0D73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3563" y="1700213"/>
            <a:ext cx="3457575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75335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aption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8000" y="1700213"/>
            <a:ext cx="6913138" cy="460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2A95-D42C-470A-BC06-BFD86D26529C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D49A11-15C9-6B03-ADEC-36903C3B9F6E}"/>
              </a:ext>
            </a:extLst>
          </p:cNvPr>
          <p:cNvSpPr/>
          <p:nvPr userDrawn="1"/>
        </p:nvSpPr>
        <p:spPr>
          <a:xfrm>
            <a:off x="4349213" y="1700213"/>
            <a:ext cx="36000" cy="46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460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6913136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3562" y="1700213"/>
            <a:ext cx="3457575" cy="460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2269-3B6B-4DB8-B99F-3D8A137CB051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D49A11-15C9-6B03-ADEC-36903C3B9F6E}"/>
              </a:ext>
            </a:extLst>
          </p:cNvPr>
          <p:cNvSpPr/>
          <p:nvPr userDrawn="1"/>
        </p:nvSpPr>
        <p:spPr>
          <a:xfrm>
            <a:off x="7806788" y="1700213"/>
            <a:ext cx="36000" cy="460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303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n solid background">
    <p:bg>
      <p:bgPr>
        <a:solidFill>
          <a:srgbClr val="FFEE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bg1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B1E61-2D40-47AB-8717-C42EDB2748CE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5326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2 photo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91A0E4-4686-6781-48EA-F516CC9645EC}"/>
              </a:ext>
            </a:extLst>
          </p:cNvPr>
          <p:cNvSpPr/>
          <p:nvPr userDrawn="1"/>
        </p:nvSpPr>
        <p:spPr>
          <a:xfrm>
            <a:off x="6383338" y="6308725"/>
            <a:ext cx="4249737" cy="549275"/>
          </a:xfrm>
          <a:prstGeom prst="rect">
            <a:avLst/>
          </a:prstGeom>
          <a:solidFill>
            <a:srgbClr val="C8E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9F3ED9-005E-47C5-26A9-1F41A8730E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4076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2657"/>
            <a:ext cx="5257800" cy="1008781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AF90-70AB-4615-9952-9BA5A8B9B580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76A6A98-EB47-28B9-B4FB-87D606626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3338" y="4077000"/>
            <a:ext cx="3240662" cy="2231725"/>
          </a:xfrm>
          <a:solidFill>
            <a:schemeClr val="accent1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153B0BC-6DBC-3CCF-386A-04DD19D7BF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24000" y="4077000"/>
            <a:ext cx="2568000" cy="223172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9532857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4 photo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91A0E4-4686-6781-48EA-F516CC9645EC}"/>
              </a:ext>
            </a:extLst>
          </p:cNvPr>
          <p:cNvSpPr/>
          <p:nvPr userDrawn="1"/>
        </p:nvSpPr>
        <p:spPr>
          <a:xfrm>
            <a:off x="6383338" y="1"/>
            <a:ext cx="4249737" cy="6858000"/>
          </a:xfrm>
          <a:prstGeom prst="rect">
            <a:avLst/>
          </a:prstGeom>
          <a:solidFill>
            <a:srgbClr val="C8E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9F3ED9-005E-47C5-26A9-1F41A8730E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3240663" cy="2060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2657"/>
            <a:ext cx="5257800" cy="1008781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B37B-B146-448D-81BC-BF3FDB868656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76A6A98-EB47-28B9-B4FB-87D606626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3338" y="4077000"/>
            <a:ext cx="3240662" cy="2231725"/>
          </a:xfrm>
          <a:solidFill>
            <a:schemeClr val="accent1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153B0BC-6DBC-3CCF-386A-04DD19D7BF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24001" y="4077000"/>
            <a:ext cx="2567999" cy="223172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04A4118F-6F3A-0FF2-5231-4B3A42F3A42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3339" y="2061001"/>
            <a:ext cx="3240662" cy="2016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6EBBFDEE-FAEE-58AB-6330-13780C87C50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23999" y="2061001"/>
            <a:ext cx="2568001" cy="20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0501403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rgbClr val="C8E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003EB-1D8F-8E3D-4A6F-0D492F281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FF2242D-B911-451A-9248-6BF3C8CB9253}" type="datetime1">
              <a:rPr lang="fi-FI" smtClean="0"/>
              <a:t>1.6.2026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280EBA-4F4A-729F-EF0F-A6BE91FB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3192-C232-FD6D-92FF-11558C99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31F5AA-7FD6-576C-C0B8-C3FD5568A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077140" y="837000"/>
            <a:ext cx="2037720" cy="1296000"/>
            <a:chOff x="8352653" y="226741"/>
            <a:chExt cx="540002" cy="34344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997BB03-42CD-661D-D5CF-4D756666FF73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6545BDF-D0FA-2EEC-F119-71975B4F735B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833EA8E-922D-6AA5-2852-EE8258EF9093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C1125074-A6D3-560C-A0EF-1FA27B8D5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2000" y="2493000"/>
            <a:ext cx="9289138" cy="7920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Insert thank you text here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D7F57A-73CD-6BE0-C468-A72EC3ED748E}"/>
              </a:ext>
            </a:extLst>
          </p:cNvPr>
          <p:cNvSpPr/>
          <p:nvPr userDrawn="1"/>
        </p:nvSpPr>
        <p:spPr>
          <a:xfrm>
            <a:off x="2352000" y="3573000"/>
            <a:ext cx="36000" cy="20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5FDC4F0-B83A-1A83-2448-E22A775C34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88000" y="3573000"/>
            <a:ext cx="2052000" cy="208800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FC52158-DD49-532B-F777-878A63F8E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6000" y="3573000"/>
            <a:ext cx="3168787" cy="576000"/>
          </a:xfrm>
        </p:spPr>
        <p:txBody>
          <a:bodyPr/>
          <a:lstStyle>
            <a:lvl1pPr marL="0" indent="0">
              <a:buFontTx/>
              <a:buNone/>
              <a:defRPr sz="1600">
                <a:latin typeface="+mn-lt"/>
              </a:defRPr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Name and title</a:t>
            </a:r>
          </a:p>
          <a:p>
            <a:pPr lvl="1"/>
            <a:endParaRPr lang="en-GB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FF47D8-3E44-DCFA-5AB6-965BB3A3A8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5999" y="4293000"/>
            <a:ext cx="3168789" cy="1368000"/>
          </a:xfrm>
        </p:spPr>
        <p:txBody>
          <a:bodyPr/>
          <a:lstStyle>
            <a:lvl1pPr marL="0" indent="0">
              <a:buFontTx/>
              <a:buNone/>
              <a:defRPr sz="1600">
                <a:latin typeface="+mn-lt"/>
              </a:defRPr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Contact information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E9CE93-04E5-127F-3498-F62130BF3E23}"/>
              </a:ext>
            </a:extLst>
          </p:cNvPr>
          <p:cNvSpPr txBox="1"/>
          <p:nvPr userDrawn="1"/>
        </p:nvSpPr>
        <p:spPr>
          <a:xfrm>
            <a:off x="8184000" y="3438525"/>
            <a:ext cx="34571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j-lt"/>
              </a:rPr>
              <a:t>Follow us</a:t>
            </a:r>
            <a:endParaRPr lang="en-GB" sz="1600" b="0" i="0" u="none" dirty="0">
              <a:latin typeface="+mj-lt"/>
              <a:hlinkClick r:id="rId2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2"/>
              </a:rPr>
              <a:t>LinkedIn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3"/>
              </a:rPr>
              <a:t>Instagram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4"/>
              </a:rPr>
              <a:t>Facebook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</a:pPr>
            <a:r>
              <a:rPr lang="en-GB" sz="1600" b="0" i="0" u="none" dirty="0">
                <a:latin typeface="+mn-lt"/>
                <a:hlinkClick r:id="rId5"/>
              </a:rPr>
              <a:t>YouTube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</a:pPr>
            <a:r>
              <a:rPr lang="en-GB" sz="1600" b="0" i="0" u="non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csc.fi</a:t>
            </a:r>
            <a:endParaRPr lang="en-GB" sz="1600" b="0" i="0" u="non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6021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bg>
      <p:bgPr>
        <a:solidFill>
          <a:srgbClr val="F8E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CD410D-72C0-E88B-CC93-4A4BF0B8D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08439" y="1"/>
            <a:ext cx="818356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9E770-FF34-BD2E-16F5-3C9220991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436" y="2348880"/>
            <a:ext cx="8532948" cy="2376264"/>
          </a:xfrm>
          <a:solidFill>
            <a:schemeClr val="bg1"/>
          </a:solidFill>
        </p:spPr>
        <p:txBody>
          <a:bodyPr lIns="360000" tIns="216000" rIns="360000" bIns="1080000" anchor="b" anchorCtr="0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B0C3A-9107-0933-8B47-541221241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5480" y="3789040"/>
            <a:ext cx="7776864" cy="7200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44C69-E1C5-7D27-0EE5-095D48F8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A272-FC4E-4977-BFE7-88E6A48AF2F0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C187-0C4E-639A-3C86-AD6C849D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A876-7477-C261-BC9E-F8FBA1E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428C0-688E-7B47-BEB3-B3163919E89C}"/>
              </a:ext>
            </a:extLst>
          </p:cNvPr>
          <p:cNvSpPr/>
          <p:nvPr userDrawn="1"/>
        </p:nvSpPr>
        <p:spPr>
          <a:xfrm>
            <a:off x="983432" y="2348880"/>
            <a:ext cx="36000" cy="23762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E9FFA7C-C562-D1C4-EE26-7397D5F9E0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0911" y="890894"/>
            <a:ext cx="1584176" cy="1007542"/>
            <a:chOff x="8352653" y="226741"/>
            <a:chExt cx="540002" cy="34344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82F8B04-82EB-CDCE-CA4D-5B0E0DD9E2F8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DE3318F-567E-393C-D0BD-D656633FA285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500C4BF9-67DA-74F8-46EB-A0B34DA6A480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387578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or long titles">
    <p:bg>
      <p:bgPr>
        <a:solidFill>
          <a:srgbClr val="F8E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2CD410D-72C0-E88B-CC93-4A4BF0B8DD7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08439" y="1"/>
            <a:ext cx="8183562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9E770-FF34-BD2E-16F5-3C9220991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436" y="2348880"/>
            <a:ext cx="10188564" cy="2880000"/>
          </a:xfrm>
          <a:solidFill>
            <a:schemeClr val="bg1"/>
          </a:solidFill>
        </p:spPr>
        <p:txBody>
          <a:bodyPr lIns="360000" tIns="216000" rIns="360000" bIns="1080000" anchor="b" anchorCtr="0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B0C3A-9107-0933-8B47-541221241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4293000"/>
            <a:ext cx="9432000" cy="72008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44C69-E1C5-7D27-0EE5-095D48F88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0E6E-1C96-4CB7-99F9-994DCA6D5ED3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8C187-0C4E-639A-3C86-AD6C849D4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A876-7477-C261-BC9E-F8FBA1EB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C428C0-688E-7B47-BEB3-B3163919E89C}"/>
              </a:ext>
            </a:extLst>
          </p:cNvPr>
          <p:cNvSpPr/>
          <p:nvPr userDrawn="1"/>
        </p:nvSpPr>
        <p:spPr>
          <a:xfrm>
            <a:off x="983432" y="2348880"/>
            <a:ext cx="36000" cy="28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96F427-E45B-8985-5638-171542ECF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0911" y="890894"/>
            <a:ext cx="1584176" cy="1007542"/>
            <a:chOff x="8352653" y="226741"/>
            <a:chExt cx="540002" cy="343443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04325D40-49F1-7DA9-F294-DAA631951739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D2B9B157-8B44-938B-D077-66E58B4389E9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D05E4FC6-ECC5-4A19-C85F-5DFBB9C00815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1548337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D97A2-A355-C385-0C52-E7A67812F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6D1DD-4FF9-8FE0-CF9C-FE98AB5B5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982F5-6CE7-7C21-FA84-92F05A3E5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FA02-03FD-4901-AFE1-E05E8C377B58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95986-860F-1759-E8AD-47E27FA1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60B0F-735F-BF81-4193-B90A0FA9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4569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bg>
      <p:bgPr>
        <a:solidFill>
          <a:srgbClr val="F8E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B72EB67-721F-4A70-400B-71FA75E369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5257800" cy="18715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5257800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2FB6D-487C-4E33-98D1-E3669CF3621D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0646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rgbClr val="F8E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220BCE-CFA3-9F50-DF3F-38459F87C88F}"/>
              </a:ext>
            </a:extLst>
          </p:cNvPr>
          <p:cNvSpPr/>
          <p:nvPr userDrawn="1"/>
        </p:nvSpPr>
        <p:spPr>
          <a:xfrm>
            <a:off x="0" y="3357000"/>
            <a:ext cx="6383338" cy="350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B72EB67-721F-4A70-400B-71FA75E369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5257800" cy="18715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5257800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DCBF-86F3-4372-AF1F-1E99EED98867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0100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header">
    <p:bg>
      <p:bgPr>
        <a:solidFill>
          <a:srgbClr val="F8E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1341438"/>
            <a:ext cx="11090274" cy="1871562"/>
          </a:xfrm>
        </p:spPr>
        <p:txBody>
          <a:bodyPr anchor="b">
            <a:normAutofit/>
          </a:bodyPr>
          <a:lstStyle>
            <a:lvl1pPr algn="l">
              <a:defRPr sz="35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E2C8B-A72E-FAC8-228C-0627F81FA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3429000"/>
            <a:ext cx="11090274" cy="280772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F038C-8588-49EA-8644-6C9B73B12D7D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924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n solid background">
    <p:bg>
      <p:bgPr>
        <a:solidFill>
          <a:srgbClr val="F8E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bg1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B1E61-2D40-47AB-8717-C42EDB2748CE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661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6466ED7-AF83-93B2-0032-D98DE6AAD0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1" cy="6858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bg1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7D74A-A6E8-42ED-BC4E-DB70615C3F17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5072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6466ED7-AF83-93B2-0032-D98DE6AAD0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1" cy="6858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bg1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17D74A-A6E8-42ED-BC4E-DB70615C3F17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8782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6466ED7-AF83-93B2-0032-D98DE6AAD0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1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accent4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1863-360F-4641-BCBD-1C01265EB1CC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3011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338" y="1700213"/>
            <a:ext cx="5257800" cy="1440787"/>
          </a:xfrm>
        </p:spPr>
        <p:txBody>
          <a:bodyPr/>
          <a:lstStyle>
            <a:lvl4pPr marL="811213" indent="0">
              <a:buNone/>
              <a:defRPr/>
            </a:lvl4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DC880-38F0-4F9E-A50B-8DF6AA79938B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527FBC9-4A73-5D81-41C6-1A9B609D5D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83338" y="3429000"/>
            <a:ext cx="2448662" cy="2879725"/>
          </a:xfrm>
          <a:solidFill>
            <a:schemeClr val="accent4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CDD1EB-3E91-9E18-8A41-622D668D68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92000" y="3429000"/>
            <a:ext cx="2449138" cy="2879725"/>
          </a:xfrm>
          <a:solidFill>
            <a:srgbClr val="F8EAE9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latin typeface="+mj-lt"/>
              </a:defRPr>
            </a:lvl1pPr>
            <a:lvl2pPr marL="0" indent="0" algn="ctr">
              <a:buFontTx/>
              <a:buNone/>
              <a:defRPr sz="1600">
                <a:latin typeface="+mj-lt"/>
              </a:defRPr>
            </a:lvl2pPr>
            <a:lvl3pPr marL="0" indent="0" algn="ctr">
              <a:buFontTx/>
              <a:buNone/>
              <a:defRPr sz="1600">
                <a:latin typeface="+mj-lt"/>
              </a:defRPr>
            </a:lvl3pPr>
            <a:lvl4pPr marL="0" indent="0" algn="ctr">
              <a:buFontTx/>
              <a:buNone/>
              <a:defRPr sz="1600">
                <a:latin typeface="+mj-lt"/>
              </a:defRPr>
            </a:lvl4pPr>
            <a:lvl5pPr marL="0" indent="0" algn="ctr">
              <a:buFontTx/>
              <a:buNone/>
              <a:defRPr sz="1600">
                <a:latin typeface="+mj-lt"/>
              </a:defRPr>
            </a:lvl5pPr>
            <a:lvl6pPr marL="0" indent="0" algn="ctr">
              <a:buFontTx/>
              <a:buNone/>
              <a:defRPr sz="1600">
                <a:latin typeface="+mj-lt"/>
              </a:defRPr>
            </a:lvl6pPr>
            <a:lvl7pPr marL="0" indent="0" algn="ctr">
              <a:buFontTx/>
              <a:buNone/>
              <a:defRPr sz="1600">
                <a:latin typeface="+mj-lt"/>
              </a:defRPr>
            </a:lvl7pPr>
            <a:lvl8pPr marL="0" indent="0" algn="ctr">
              <a:buFontTx/>
              <a:buNone/>
              <a:defRPr sz="1600">
                <a:latin typeface="+mj-lt"/>
              </a:defRPr>
            </a:lvl8pPr>
            <a:lvl9pPr marL="0" indent="0" algn="ctr">
              <a:buFontTx/>
              <a:buNone/>
              <a:defRPr sz="1600"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19022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700213"/>
            <a:ext cx="3457575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8FCAB-BF71-4234-9F44-78A70DAA3EA6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1177BE-6F6C-58BB-91E6-75171EDFAA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1700213"/>
            <a:ext cx="3457575" cy="10807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9B419F3-F29B-5FFC-036B-619FE9EA2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3562" y="2997000"/>
            <a:ext cx="3457575" cy="1584000"/>
          </a:xfrm>
          <a:solidFill>
            <a:schemeClr val="accent4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B981DC-D5A4-5D9D-828F-8D704791A7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97644" y="4786478"/>
            <a:ext cx="3443494" cy="1511725"/>
          </a:xfrm>
          <a:solidFill>
            <a:srgbClr val="F8EAE9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latin typeface="+mj-lt"/>
              </a:defRPr>
            </a:lvl1pPr>
            <a:lvl2pPr marL="0" indent="0" algn="ctr">
              <a:buFontTx/>
              <a:buNone/>
              <a:defRPr sz="1600">
                <a:latin typeface="+mj-lt"/>
              </a:defRPr>
            </a:lvl2pPr>
            <a:lvl3pPr marL="0" indent="0" algn="ctr">
              <a:buFontTx/>
              <a:buNone/>
              <a:defRPr sz="1600">
                <a:latin typeface="+mj-lt"/>
              </a:defRPr>
            </a:lvl3pPr>
            <a:lvl4pPr marL="0" indent="0" algn="ctr">
              <a:buFontTx/>
              <a:buNone/>
              <a:defRPr sz="1600">
                <a:latin typeface="+mj-lt"/>
              </a:defRPr>
            </a:lvl4pPr>
            <a:lvl5pPr marL="0" indent="0" algn="ctr">
              <a:buFontTx/>
              <a:buNone/>
              <a:defRPr sz="1600">
                <a:latin typeface="+mj-lt"/>
              </a:defRPr>
            </a:lvl5pPr>
            <a:lvl6pPr marL="0" indent="0" algn="ctr">
              <a:buFontTx/>
              <a:buNone/>
              <a:defRPr sz="1600">
                <a:latin typeface="+mj-lt"/>
              </a:defRPr>
            </a:lvl6pPr>
            <a:lvl7pPr marL="0" indent="0" algn="ctr">
              <a:buFontTx/>
              <a:buNone/>
              <a:defRPr sz="1600">
                <a:latin typeface="+mj-lt"/>
              </a:defRPr>
            </a:lvl7pPr>
            <a:lvl8pPr marL="0" indent="0" algn="ctr">
              <a:buFontTx/>
              <a:buNone/>
              <a:defRPr sz="1600">
                <a:latin typeface="+mj-lt"/>
              </a:defRPr>
            </a:lvl8pPr>
            <a:lvl9pPr marL="0" indent="0" algn="ctr">
              <a:buFontTx/>
              <a:buNone/>
              <a:defRPr sz="1600"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05286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  <a:solidFill>
            <a:srgbClr val="F8EAE9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4104" y="1700213"/>
            <a:ext cx="3457575" cy="4608512"/>
          </a:xfrm>
          <a:solidFill>
            <a:srgbClr val="F8EAE9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BA214-E422-4121-BFA9-85D6B8A62FFA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2D6130C-C1D0-2249-5436-38E1A1C78E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700213"/>
            <a:ext cx="3457575" cy="46085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234610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  <a:solidFill>
            <a:srgbClr val="F8EAE9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A9E1D-0199-4D73-AF41-033F67B4222B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F2D6130C-C1D0-2249-5436-38E1A1C78E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700213"/>
            <a:ext cx="7273925" cy="46085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14832533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CDD30-2242-1C93-591D-DE2666726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00213"/>
            <a:ext cx="5257799" cy="648787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D6183C-4D0E-4E70-78DF-2C84EBCF58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4" y="2493000"/>
            <a:ext cx="5257799" cy="3815725"/>
          </a:xfrm>
          <a:solidFill>
            <a:srgbClr val="F8EAE9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9DF7D9-40C3-6DB2-CCC5-1C14979EF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338" y="1700213"/>
            <a:ext cx="5257800" cy="648787"/>
          </a:xfrm>
        </p:spPr>
        <p:txBody>
          <a:bodyPr anchor="b">
            <a:norm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C0EF71B-7C98-0066-E0A1-D77943E58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338" y="2493000"/>
            <a:ext cx="5257800" cy="3815725"/>
          </a:xfrm>
          <a:solidFill>
            <a:srgbClr val="F8EAE9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EC1918-A035-483B-8334-9BC945B6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AB0C4-DA38-4168-85A3-35917632181F}" type="datetime1">
              <a:rPr lang="fi-FI" smtClean="0"/>
              <a:t>1.6.2026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BCC746-FB40-6AE8-860B-E16AED717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3B219F-ADE8-2CC0-2458-E0EA70C9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2B76001-4026-8343-3194-1F895190A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17332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2492999"/>
            <a:ext cx="3457574" cy="3815725"/>
          </a:xfrm>
          <a:solidFill>
            <a:srgbClr val="F8EAE9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2492999"/>
            <a:ext cx="3457575" cy="3815725"/>
          </a:xfrm>
          <a:solidFill>
            <a:srgbClr val="F8EAE9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87D04-C0E9-4E52-AAA2-84AEA0902F15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E41177BE-6F6C-58BB-91E6-75171EDFAA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3563" y="2492999"/>
            <a:ext cx="3457575" cy="3815725"/>
          </a:xfrm>
          <a:solidFill>
            <a:srgbClr val="F8EAE9"/>
          </a:solidFill>
        </p:spPr>
        <p:txBody>
          <a:bodyPr lIns="180000" tIns="216000" rIns="180000" bIns="216000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C993C96-B481-7560-A33B-49502E0E2E3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50865" y="1700213"/>
            <a:ext cx="3457574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9ABB924-D8F5-C244-4FE1-61031EF66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213" y="1700213"/>
            <a:ext cx="3457575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49FB355-B085-4B71-44C5-28D5B0D73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83563" y="1700213"/>
            <a:ext cx="3457575" cy="648787"/>
          </a:xfrm>
        </p:spPr>
        <p:txBody>
          <a:bodyPr anchor="b">
            <a:noAutofit/>
          </a:bodyPr>
          <a:lstStyle>
            <a:lvl1pPr marL="0" indent="0">
              <a:buNone/>
              <a:defRPr sz="23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12615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aption and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3457574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8000" y="1700213"/>
            <a:ext cx="6913138" cy="460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82A95-D42C-470A-BC06-BFD86D26529C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D49A11-15C9-6B03-ADEC-36903C3B9F6E}"/>
              </a:ext>
            </a:extLst>
          </p:cNvPr>
          <p:cNvSpPr/>
          <p:nvPr userDrawn="1"/>
        </p:nvSpPr>
        <p:spPr>
          <a:xfrm>
            <a:off x="4349213" y="1700213"/>
            <a:ext cx="36000" cy="46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390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6913136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4810-2B90-0AA6-50A3-FAA693525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83562" y="1700213"/>
            <a:ext cx="3457575" cy="460851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62269-3B6B-4DB8-B99F-3D8A137CB051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D49A11-15C9-6B03-ADEC-36903C3B9F6E}"/>
              </a:ext>
            </a:extLst>
          </p:cNvPr>
          <p:cNvSpPr/>
          <p:nvPr userDrawn="1"/>
        </p:nvSpPr>
        <p:spPr>
          <a:xfrm>
            <a:off x="7806788" y="1700213"/>
            <a:ext cx="36000" cy="46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8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l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06466ED7-AF83-93B2-0032-D98DE6AAD08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1" cy="6858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08357-973D-BEC9-0A4E-BB0D43D14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2349000"/>
            <a:ext cx="7632000" cy="2160000"/>
          </a:xfrm>
          <a:solidFill>
            <a:schemeClr val="accent1"/>
          </a:solidFill>
        </p:spPr>
        <p:txBody>
          <a:bodyPr lIns="360000" tIns="216000" rIns="360000" bIns="216000" anchor="ctr" anchorCtr="0">
            <a:normAutofit/>
          </a:bodyPr>
          <a:lstStyle>
            <a:lvl1pPr algn="ctr">
              <a:lnSpc>
                <a:spcPct val="100000"/>
              </a:lnSpc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D47E-E194-16F2-111A-924F7C6D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71863-360F-4641-BCBD-1C01265EB1CC}" type="datetime1">
              <a:rPr lang="fi-FI" smtClean="0"/>
              <a:t>1.6.2026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82F7-3A5D-7407-F600-FEDFA67E3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5A8F4-EE59-5B2E-0695-814A1132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7405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2 photo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91A0E4-4686-6781-48EA-F516CC9645EC}"/>
              </a:ext>
            </a:extLst>
          </p:cNvPr>
          <p:cNvSpPr/>
          <p:nvPr userDrawn="1"/>
        </p:nvSpPr>
        <p:spPr>
          <a:xfrm>
            <a:off x="6383338" y="6308725"/>
            <a:ext cx="4249737" cy="549275"/>
          </a:xfrm>
          <a:prstGeom prst="rect">
            <a:avLst/>
          </a:prstGeom>
          <a:solidFill>
            <a:srgbClr val="F8E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9F3ED9-005E-47C5-26A9-1F41A8730E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5808663" cy="4076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2657"/>
            <a:ext cx="5257800" cy="1008781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CAF90-70AB-4615-9952-9BA5A8B9B580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76A6A98-EB47-28B9-B4FB-87D606626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3338" y="4077000"/>
            <a:ext cx="3240662" cy="2231725"/>
          </a:xfrm>
          <a:solidFill>
            <a:schemeClr val="accent4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153B0BC-6DBC-3CCF-386A-04DD19D7BF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24000" y="4077000"/>
            <a:ext cx="2568000" cy="223172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3423164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4 photo mosa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91A0E4-4686-6781-48EA-F516CC9645EC}"/>
              </a:ext>
            </a:extLst>
          </p:cNvPr>
          <p:cNvSpPr/>
          <p:nvPr userDrawn="1"/>
        </p:nvSpPr>
        <p:spPr>
          <a:xfrm>
            <a:off x="6383338" y="1"/>
            <a:ext cx="4249737" cy="6858000"/>
          </a:xfrm>
          <a:prstGeom prst="rect">
            <a:avLst/>
          </a:prstGeom>
          <a:solidFill>
            <a:srgbClr val="F8E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" name="Picture Placeholder 14">
            <a:extLst>
              <a:ext uri="{FF2B5EF4-FFF2-40B4-BE49-F238E27FC236}">
                <a16:creationId xmlns:a16="http://schemas.microsoft.com/office/drawing/2014/main" id="{659F3ED9-005E-47C5-26A9-1F41A8730E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83337" y="1"/>
            <a:ext cx="3240663" cy="2060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18F4C-CB7D-C098-20F7-735B5BF2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332657"/>
            <a:ext cx="5257800" cy="1008781"/>
          </a:xfr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68C9-EBB7-A297-D6DC-C627864A2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4" y="1700213"/>
            <a:ext cx="5257800" cy="4608512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AF942-57E9-C658-97D0-CCD0C6D6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B37B-B146-448D-81BC-BF3FDB868656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2A13-454C-8B62-D409-A7DF970F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D61C9-F512-767A-8A76-B5367175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76A6A98-EB47-28B9-B4FB-87D606626D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3338" y="4077000"/>
            <a:ext cx="3240662" cy="2231725"/>
          </a:xfrm>
          <a:solidFill>
            <a:schemeClr val="accent4"/>
          </a:solidFill>
        </p:spPr>
        <p:txBody>
          <a:bodyPr lIns="180000" tIns="216000" rIns="180000" bIns="216000"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5pPr>
            <a:lvl6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6pPr>
            <a:lvl7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7pPr>
            <a:lvl8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8pPr>
            <a:lvl9pPr marL="0" indent="0" algn="ctr">
              <a:buFontTx/>
              <a:buNone/>
              <a:defRPr sz="16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C153B0BC-6DBC-3CCF-386A-04DD19D7BF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24001" y="4077000"/>
            <a:ext cx="2567999" cy="223172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04A4118F-6F3A-0FF2-5231-4B3A42F3A42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83339" y="2061001"/>
            <a:ext cx="3240662" cy="2016000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6EBBFDEE-FAEE-58AB-6330-13780C87C50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23999" y="2061001"/>
            <a:ext cx="2568001" cy="2016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r>
              <a:rPr lang="en-GB" dirty="0"/>
              <a:t>Click icon or 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4587646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rgbClr val="F8EA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003EB-1D8F-8E3D-4A6F-0D492F281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FF2242D-B911-451A-9248-6BF3C8CB9253}" type="datetime1">
              <a:rPr lang="fi-FI" smtClean="0"/>
              <a:t>1.6.2026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280EBA-4F4A-729F-EF0F-A6BE91FBB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03192-C232-FD6D-92FF-11558C995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31F5AA-7FD6-576C-C0B8-C3FD5568A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077140" y="837000"/>
            <a:ext cx="2037720" cy="1296000"/>
            <a:chOff x="8352653" y="226741"/>
            <a:chExt cx="540002" cy="34344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997BB03-42CD-661D-D5CF-4D756666FF73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6545BDF-D0FA-2EEC-F119-71975B4F735B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833EA8E-922D-6AA5-2852-EE8258EF9093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C1125074-A6D3-560C-A0EF-1FA27B8D5A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2000" y="2493000"/>
            <a:ext cx="9289138" cy="7920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Insert thank you text here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D7F57A-73CD-6BE0-C468-A72EC3ED748E}"/>
              </a:ext>
            </a:extLst>
          </p:cNvPr>
          <p:cNvSpPr/>
          <p:nvPr userDrawn="1"/>
        </p:nvSpPr>
        <p:spPr>
          <a:xfrm>
            <a:off x="2352000" y="3573000"/>
            <a:ext cx="36000" cy="208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id="{B5FDC4F0-B83A-1A83-2448-E22A775C34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88000" y="3573000"/>
            <a:ext cx="2052000" cy="2088000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/>
            </a:lvl1pPr>
          </a:lstStyle>
          <a:p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FC52158-DD49-532B-F777-878A63F8E2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6000" y="3573000"/>
            <a:ext cx="3168787" cy="576000"/>
          </a:xfrm>
        </p:spPr>
        <p:txBody>
          <a:bodyPr/>
          <a:lstStyle>
            <a:lvl1pPr marL="0" indent="0">
              <a:buFontTx/>
              <a:buNone/>
              <a:defRPr sz="1600">
                <a:latin typeface="+mn-lt"/>
              </a:defRPr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Name and title</a:t>
            </a:r>
          </a:p>
          <a:p>
            <a:pPr lvl="1"/>
            <a:endParaRPr lang="en-GB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FF47D8-3E44-DCFA-5AB6-965BB3A3A8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5999" y="4293000"/>
            <a:ext cx="3168789" cy="1368000"/>
          </a:xfrm>
        </p:spPr>
        <p:txBody>
          <a:bodyPr/>
          <a:lstStyle>
            <a:lvl1pPr marL="0" indent="0">
              <a:buFontTx/>
              <a:buNone/>
              <a:defRPr sz="1600">
                <a:latin typeface="+mn-lt"/>
              </a:defRPr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0" indent="0">
              <a:buFontTx/>
              <a:buNone/>
              <a:defRPr sz="1600"/>
            </a:lvl4pPr>
            <a:lvl5pPr marL="0" indent="0">
              <a:buFontTx/>
              <a:buNone/>
              <a:defRPr sz="1600"/>
            </a:lvl5pPr>
            <a:lvl6pPr marL="0" indent="0">
              <a:buFontTx/>
              <a:buNone/>
              <a:defRPr sz="1600"/>
            </a:lvl6pPr>
            <a:lvl7pPr marL="0" indent="0">
              <a:buFontTx/>
              <a:buNone/>
              <a:defRPr sz="1600"/>
            </a:lvl7pPr>
            <a:lvl8pPr marL="0" indent="0">
              <a:buFontTx/>
              <a:buNone/>
              <a:defRPr sz="1600"/>
            </a:lvl8pPr>
            <a:lvl9pPr marL="0" indent="0">
              <a:buFontTx/>
              <a:buNone/>
              <a:defRPr sz="1600"/>
            </a:lvl9pPr>
          </a:lstStyle>
          <a:p>
            <a:pPr lvl="0"/>
            <a:r>
              <a:rPr lang="en-GB" dirty="0"/>
              <a:t>Contact information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E9CE93-04E5-127F-3498-F62130BF3E23}"/>
              </a:ext>
            </a:extLst>
          </p:cNvPr>
          <p:cNvSpPr txBox="1"/>
          <p:nvPr userDrawn="1"/>
        </p:nvSpPr>
        <p:spPr>
          <a:xfrm>
            <a:off x="8184000" y="3438525"/>
            <a:ext cx="34571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j-lt"/>
              </a:rPr>
              <a:t>Follow us</a:t>
            </a:r>
            <a:endParaRPr lang="en-GB" sz="1600" b="0" i="0" u="none" dirty="0">
              <a:latin typeface="+mj-lt"/>
              <a:hlinkClick r:id="rId2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2"/>
              </a:rPr>
              <a:t>LinkedIn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3"/>
              </a:rPr>
              <a:t>Instagram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  <a:buNone/>
            </a:pPr>
            <a:r>
              <a:rPr lang="en-GB" sz="1600" b="0" i="0" u="none" dirty="0">
                <a:latin typeface="+mn-lt"/>
                <a:hlinkClick r:id="rId4"/>
              </a:rPr>
              <a:t>Facebook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</a:pPr>
            <a:r>
              <a:rPr lang="en-GB" sz="1600" b="0" i="0" u="none" dirty="0">
                <a:latin typeface="+mn-lt"/>
                <a:hlinkClick r:id="rId5"/>
              </a:rPr>
              <a:t>YouTube</a:t>
            </a:r>
            <a:endParaRPr lang="en-GB" sz="1600" b="0" i="0" u="none" dirty="0">
              <a:latin typeface="+mn-lt"/>
            </a:endParaRPr>
          </a:p>
          <a:p>
            <a:pPr fontAlgn="t">
              <a:lnSpc>
                <a:spcPct val="150000"/>
              </a:lnSpc>
            </a:pPr>
            <a:r>
              <a:rPr lang="en-GB" sz="1600" b="0" i="0" u="non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csc.fi</a:t>
            </a:r>
            <a:endParaRPr lang="en-GB" sz="1600" b="0" i="0" u="non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619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A6CA87CD-9911-B73F-3914-8356F825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55315" y="332705"/>
            <a:ext cx="756000" cy="480819"/>
            <a:chOff x="8352653" y="226741"/>
            <a:chExt cx="540002" cy="343443"/>
          </a:xfrm>
        </p:grpSpPr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7FEC8F4F-253C-338D-F606-8F4D03479012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30FAE9EE-D4B6-27E5-0CC5-C6D57563190C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CC4DCDF1-8429-575E-C6BC-FF21077DE909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70A8A2-BAE0-306D-9E34-C022E116BC5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50863" y="332657"/>
            <a:ext cx="10081641" cy="100878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ACB33-D7E6-16ED-0D0A-C8380348EEEE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50863" y="1700808"/>
            <a:ext cx="11090275" cy="46079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2BCC-E1BB-F4E1-24E0-CE30434A82D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83432" y="6525344"/>
            <a:ext cx="1224136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D58AEDD-D9FC-49E0-A729-7573488236D5}" type="datetime1">
              <a:rPr lang="fi-FI" smtClean="0"/>
              <a:t>1.6.2026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EE925-2022-DF28-FF11-E45DE2ABBAEC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279576" y="6525344"/>
            <a:ext cx="3529087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E9836-3313-1112-20B0-3E7B3537C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50863" y="6525344"/>
            <a:ext cx="360561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(c)" hidden="1">
            <a:extLst>
              <a:ext uri="{FF2B5EF4-FFF2-40B4-BE49-F238E27FC236}">
                <a16:creationId xmlns:a16="http://schemas.microsoft.com/office/drawing/2014/main" id="{E4107490-29B6-EC41-5A5A-B70881356A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97738" y="6891795"/>
            <a:ext cx="18755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CSC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(logo)" descr="Z:\GRW (grow)\logot\copyright_grow.png" hidden="1">
            <a:extLst>
              <a:ext uri="{FF2B5EF4-FFF2-40B4-BE49-F238E27FC236}">
                <a16:creationId xmlns:a16="http://schemas.microsoft.com/office/drawing/2014/main" id="{B3AAD233-3F37-E02B-C10D-FC6AF87B54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92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79" r:id="rId5"/>
    <p:sldLayoutId id="2147483661" r:id="rId6"/>
    <p:sldLayoutId id="2147483662" r:id="rId7"/>
    <p:sldLayoutId id="2147483663" r:id="rId8"/>
    <p:sldLayoutId id="2147483664" r:id="rId9"/>
    <p:sldLayoutId id="2147483652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53" r:id="rId20"/>
    <p:sldLayoutId id="2147483674" r:id="rId21"/>
    <p:sldLayoutId id="2147483675" r:id="rId22"/>
    <p:sldLayoutId id="2147483676" r:id="rId23"/>
    <p:sldLayoutId id="2147483654" r:id="rId24"/>
    <p:sldLayoutId id="2147483655" r:id="rId25"/>
    <p:sldLayoutId id="2147483677" r:id="rId26"/>
    <p:sldLayoutId id="2147483678" r:id="rId27"/>
    <p:sldLayoutId id="2147483680" r:id="rId28"/>
    <p:sldLayoutId id="2147483681" r:id="rId29"/>
    <p:sldLayoutId id="2147483682" r:id="rId30"/>
    <p:sldLayoutId id="2147483683" r:id="rId31"/>
    <p:sldLayoutId id="2147483684" r:id="rId32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11313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85950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9475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2525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3659" userDrawn="1">
          <p15:clr>
            <a:srgbClr val="F26B43"/>
          </p15:clr>
        </p15:guide>
        <p15:guide id="4" pos="4021" userDrawn="1">
          <p15:clr>
            <a:srgbClr val="F26B43"/>
          </p15:clr>
        </p15:guide>
        <p15:guide id="5" pos="2751" userDrawn="1">
          <p15:clr>
            <a:srgbClr val="F26B43"/>
          </p15:clr>
        </p15:guide>
        <p15:guide id="6" pos="4929" userDrawn="1">
          <p15:clr>
            <a:srgbClr val="F26B43"/>
          </p15:clr>
        </p15:guide>
        <p15:guide id="7" pos="347" userDrawn="1">
          <p15:clr>
            <a:srgbClr val="F26B43"/>
          </p15:clr>
        </p15:guide>
        <p15:guide id="8" pos="7333" userDrawn="1">
          <p15:clr>
            <a:srgbClr val="F26B43"/>
          </p15:clr>
        </p15:guide>
        <p15:guide id="9" pos="2525" userDrawn="1">
          <p15:clr>
            <a:srgbClr val="F26B43"/>
          </p15:clr>
        </p15:guide>
        <p15:guide id="10" pos="5155" userDrawn="1">
          <p15:clr>
            <a:srgbClr val="F26B43"/>
          </p15:clr>
        </p15:guide>
        <p15:guide id="11" orient="horz" pos="845" userDrawn="1">
          <p15:clr>
            <a:srgbClr val="F26B43"/>
          </p15:clr>
        </p15:guide>
        <p15:guide id="12" orient="horz" pos="1071" userDrawn="1">
          <p15:clr>
            <a:srgbClr val="F26B43"/>
          </p15:clr>
        </p15:guide>
        <p15:guide id="13" orient="horz" pos="3974" userDrawn="1">
          <p15:clr>
            <a:srgbClr val="F26B43"/>
          </p15:clr>
        </p15:guide>
        <p15:guide id="14" pos="6698" userDrawn="1">
          <p15:clr>
            <a:srgbClr val="F26B43"/>
          </p15:clr>
        </p15:guide>
        <p15:guide id="15" orient="horz" pos="2160" userDrawn="1">
          <p15:clr>
            <a:srgbClr val="F26B43"/>
          </p15:clr>
        </p15:guide>
        <p15:guide id="16" orient="horz" pos="2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70A8A2-BAE0-306D-9E34-C022E116BC5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50863" y="332657"/>
            <a:ext cx="10081641" cy="100878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ACB33-D7E6-16ED-0D0A-C8380348EEEE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50863" y="1700808"/>
            <a:ext cx="11090275" cy="46079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  <a:p>
            <a:pPr lvl="8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2BCC-E1BB-F4E1-24E0-CE30434A82D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83432" y="6525344"/>
            <a:ext cx="1224136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D58AEDD-D9FC-49E0-A729-7573488236D5}" type="datetime1">
              <a:rPr lang="fi-FI" smtClean="0"/>
              <a:t>1.6.2026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EE925-2022-DF28-FF11-E45DE2ABBAEC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279576" y="6525344"/>
            <a:ext cx="3529087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E9836-3313-1112-20B0-3E7B3537C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50863" y="6525344"/>
            <a:ext cx="360561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(c)" hidden="1">
            <a:extLst>
              <a:ext uri="{FF2B5EF4-FFF2-40B4-BE49-F238E27FC236}">
                <a16:creationId xmlns:a16="http://schemas.microsoft.com/office/drawing/2014/main" id="{E4107490-29B6-EC41-5A5A-B70881356A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97738" y="6891795"/>
            <a:ext cx="18755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CSC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(logo)" descr="Z:\GRW (grow)\logot\copyright_grow.png" hidden="1">
            <a:extLst>
              <a:ext uri="{FF2B5EF4-FFF2-40B4-BE49-F238E27FC236}">
                <a16:creationId xmlns:a16="http://schemas.microsoft.com/office/drawing/2014/main" id="{B3AAD233-3F37-E02B-C10D-FC6AF87B54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D5F39C7-67D7-096A-B827-1587DD4CA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55315" y="332705"/>
            <a:ext cx="756000" cy="480819"/>
            <a:chOff x="8352653" y="226741"/>
            <a:chExt cx="540002" cy="343443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2A393617-2082-007A-1476-6BCC07006787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EBB3A2D-6653-CEA2-0B57-3913C77C8D2A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CC720BD5-F859-801A-49E8-AE4886A1A9E7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175809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700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11" r:id="rId16"/>
    <p:sldLayoutId id="2147483712" r:id="rId17"/>
    <p:sldLayoutId id="2147483713" r:id="rId18"/>
    <p:sldLayoutId id="2147483714" r:id="rId19"/>
    <p:sldLayoutId id="2147483717" r:id="rId20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11313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85950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9475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2525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3659">
          <p15:clr>
            <a:srgbClr val="F26B43"/>
          </p15:clr>
        </p15:guide>
        <p15:guide id="4" pos="4021">
          <p15:clr>
            <a:srgbClr val="F26B43"/>
          </p15:clr>
        </p15:guide>
        <p15:guide id="5" pos="2751">
          <p15:clr>
            <a:srgbClr val="F26B43"/>
          </p15:clr>
        </p15:guide>
        <p15:guide id="6" pos="4929">
          <p15:clr>
            <a:srgbClr val="F26B43"/>
          </p15:clr>
        </p15:guide>
        <p15:guide id="7" pos="347">
          <p15:clr>
            <a:srgbClr val="F26B43"/>
          </p15:clr>
        </p15:guide>
        <p15:guide id="8" pos="7333">
          <p15:clr>
            <a:srgbClr val="F26B43"/>
          </p15:clr>
        </p15:guide>
        <p15:guide id="9" pos="2525">
          <p15:clr>
            <a:srgbClr val="F26B43"/>
          </p15:clr>
        </p15:guide>
        <p15:guide id="10" pos="5155">
          <p15:clr>
            <a:srgbClr val="F26B43"/>
          </p15:clr>
        </p15:guide>
        <p15:guide id="11" orient="horz" pos="845">
          <p15:clr>
            <a:srgbClr val="F26B43"/>
          </p15:clr>
        </p15:guide>
        <p15:guide id="12" orient="horz" pos="1071">
          <p15:clr>
            <a:srgbClr val="F26B43"/>
          </p15:clr>
        </p15:guide>
        <p15:guide id="13" orient="horz" pos="3974">
          <p15:clr>
            <a:srgbClr val="F26B43"/>
          </p15:clr>
        </p15:guide>
        <p15:guide id="14" pos="6698">
          <p15:clr>
            <a:srgbClr val="F26B43"/>
          </p15:clr>
        </p15:guide>
        <p15:guide id="15" orient="horz" pos="2160">
          <p15:clr>
            <a:srgbClr val="F26B43"/>
          </p15:clr>
        </p15:guide>
        <p15:guide id="16" orient="horz" pos="21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70A8A2-BAE0-306D-9E34-C022E116BC5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50863" y="332657"/>
            <a:ext cx="10081641" cy="100878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ACB33-D7E6-16ED-0D0A-C8380348EEEE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50863" y="1700808"/>
            <a:ext cx="11090275" cy="46079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  <a:p>
            <a:pPr lvl="8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2BCC-E1BB-F4E1-24E0-CE30434A82D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83432" y="6525344"/>
            <a:ext cx="1224136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D58AEDD-D9FC-49E0-A729-7573488236D5}" type="datetime1">
              <a:rPr lang="fi-FI" smtClean="0"/>
              <a:t>1.6.2026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EE925-2022-DF28-FF11-E45DE2ABBAEC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279576" y="6525344"/>
            <a:ext cx="3529087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E9836-3313-1112-20B0-3E7B3537C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50863" y="6525344"/>
            <a:ext cx="360561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(c)" hidden="1">
            <a:extLst>
              <a:ext uri="{FF2B5EF4-FFF2-40B4-BE49-F238E27FC236}">
                <a16:creationId xmlns:a16="http://schemas.microsoft.com/office/drawing/2014/main" id="{E4107490-29B6-EC41-5A5A-B70881356A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97738" y="6891795"/>
            <a:ext cx="18755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CSC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(logo)" descr="Z:\GRW (grow)\logot\copyright_grow.png" hidden="1">
            <a:extLst>
              <a:ext uri="{FF2B5EF4-FFF2-40B4-BE49-F238E27FC236}">
                <a16:creationId xmlns:a16="http://schemas.microsoft.com/office/drawing/2014/main" id="{B3AAD233-3F37-E02B-C10D-FC6AF87B54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9F71E97-9162-BA27-B9A8-0184ED33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55315" y="332705"/>
            <a:ext cx="756000" cy="480819"/>
            <a:chOff x="8352653" y="226741"/>
            <a:chExt cx="540002" cy="343443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AAB2052-F579-A7FD-63DD-5D00E5DE3E36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138CE70A-3A6F-0557-6175-E272F4899191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99042154-5B76-B2D8-ED87-92961DEA42A2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391190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11313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85950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9475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2525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3659">
          <p15:clr>
            <a:srgbClr val="F26B43"/>
          </p15:clr>
        </p15:guide>
        <p15:guide id="4" pos="4021">
          <p15:clr>
            <a:srgbClr val="F26B43"/>
          </p15:clr>
        </p15:guide>
        <p15:guide id="5" pos="2751">
          <p15:clr>
            <a:srgbClr val="F26B43"/>
          </p15:clr>
        </p15:guide>
        <p15:guide id="6" pos="4929">
          <p15:clr>
            <a:srgbClr val="F26B43"/>
          </p15:clr>
        </p15:guide>
        <p15:guide id="7" pos="347">
          <p15:clr>
            <a:srgbClr val="F26B43"/>
          </p15:clr>
        </p15:guide>
        <p15:guide id="8" pos="7333">
          <p15:clr>
            <a:srgbClr val="F26B43"/>
          </p15:clr>
        </p15:guide>
        <p15:guide id="9" pos="2525">
          <p15:clr>
            <a:srgbClr val="F26B43"/>
          </p15:clr>
        </p15:guide>
        <p15:guide id="10" pos="5155">
          <p15:clr>
            <a:srgbClr val="F26B43"/>
          </p15:clr>
        </p15:guide>
        <p15:guide id="11" orient="horz" pos="845">
          <p15:clr>
            <a:srgbClr val="F26B43"/>
          </p15:clr>
        </p15:guide>
        <p15:guide id="12" orient="horz" pos="1071">
          <p15:clr>
            <a:srgbClr val="F26B43"/>
          </p15:clr>
        </p15:guide>
        <p15:guide id="13" orient="horz" pos="3974">
          <p15:clr>
            <a:srgbClr val="F26B43"/>
          </p15:clr>
        </p15:guide>
        <p15:guide id="14" pos="6698">
          <p15:clr>
            <a:srgbClr val="F26B43"/>
          </p15:clr>
        </p15:guide>
        <p15:guide id="15" orient="horz" pos="2160">
          <p15:clr>
            <a:srgbClr val="F26B43"/>
          </p15:clr>
        </p15:guide>
        <p15:guide id="16" orient="horz" pos="21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70A8A2-BAE0-306D-9E34-C022E116BC5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50863" y="332657"/>
            <a:ext cx="10081641" cy="100878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ACB33-D7E6-16ED-0D0A-C8380348EEEE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50863" y="1700808"/>
            <a:ext cx="11090275" cy="460791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  <a:p>
            <a:pPr lvl="8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E2BCC-E1BB-F4E1-24E0-CE30434A82D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83432" y="6525344"/>
            <a:ext cx="1224136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D58AEDD-D9FC-49E0-A729-7573488236D5}" type="datetime1">
              <a:rPr lang="fi-FI" smtClean="0"/>
              <a:t>1.6.2026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EE925-2022-DF28-FF11-E45DE2ABBAEC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2279576" y="6525344"/>
            <a:ext cx="3529087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E9836-3313-1112-20B0-3E7B3537C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550863" y="6525344"/>
            <a:ext cx="360561" cy="2160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02C194C-90A2-478A-B8E8-1C7BF1D1CCF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(c)" hidden="1">
            <a:extLst>
              <a:ext uri="{FF2B5EF4-FFF2-40B4-BE49-F238E27FC236}">
                <a16:creationId xmlns:a16="http://schemas.microsoft.com/office/drawing/2014/main" id="{E4107490-29B6-EC41-5A5A-B70881356A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1997738" y="6891795"/>
            <a:ext cx="18755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CSC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(logo)" descr="Z:\GRW (grow)\logot\copyright_grow.png" hidden="1">
            <a:extLst>
              <a:ext uri="{FF2B5EF4-FFF2-40B4-BE49-F238E27FC236}">
                <a16:creationId xmlns:a16="http://schemas.microsoft.com/office/drawing/2014/main" id="{B3AAD233-3F37-E02B-C10D-FC6AF87B54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00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EACD1F-5EF0-20E0-973F-5C6E0FB02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155315" y="332705"/>
            <a:ext cx="756000" cy="480819"/>
            <a:chOff x="8352653" y="226741"/>
            <a:chExt cx="540002" cy="343443"/>
          </a:xfrm>
        </p:grpSpPr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0B554CAB-667D-A6C9-F440-509D0883DC96}"/>
                </a:ext>
              </a:extLst>
            </p:cNvPr>
            <p:cNvSpPr/>
            <p:nvPr/>
          </p:nvSpPr>
          <p:spPr>
            <a:xfrm>
              <a:off x="8541219" y="522951"/>
              <a:ext cx="160917" cy="47233"/>
            </a:xfrm>
            <a:custGeom>
              <a:avLst/>
              <a:gdLst>
                <a:gd name="connsiteX0" fmla="*/ 127635 w 548838"/>
                <a:gd name="connsiteY0" fmla="*/ 16588 h 161095"/>
                <a:gd name="connsiteX1" fmla="*/ 125495 w 548838"/>
                <a:gd name="connsiteY1" fmla="*/ 15283 h 161095"/>
                <a:gd name="connsiteX2" fmla="*/ 122051 w 548838"/>
                <a:gd name="connsiteY2" fmla="*/ 16794 h 161095"/>
                <a:gd name="connsiteX3" fmla="*/ 107424 w 548838"/>
                <a:gd name="connsiteY3" fmla="*/ 8390 h 161095"/>
                <a:gd name="connsiteX4" fmla="*/ 72325 w 548838"/>
                <a:gd name="connsiteY4" fmla="*/ 0 h 161095"/>
                <a:gd name="connsiteX5" fmla="*/ 0 w 548838"/>
                <a:gd name="connsiteY5" fmla="*/ 80548 h 161095"/>
                <a:gd name="connsiteX6" fmla="*/ 71460 w 548838"/>
                <a:gd name="connsiteY6" fmla="*/ 161096 h 161095"/>
                <a:gd name="connsiteX7" fmla="*/ 126771 w 548838"/>
                <a:gd name="connsiteY7" fmla="*/ 140870 h 161095"/>
                <a:gd name="connsiteX8" fmla="*/ 128733 w 548838"/>
                <a:gd name="connsiteY8" fmla="*/ 141268 h 161095"/>
                <a:gd name="connsiteX9" fmla="*/ 130448 w 548838"/>
                <a:gd name="connsiteY9" fmla="*/ 140430 h 161095"/>
                <a:gd name="connsiteX10" fmla="*/ 111280 w 548838"/>
                <a:gd name="connsiteY10" fmla="*/ 114135 h 161095"/>
                <a:gd name="connsiteX11" fmla="*/ 109126 w 548838"/>
                <a:gd name="connsiteY11" fmla="*/ 115453 h 161095"/>
                <a:gd name="connsiteX12" fmla="*/ 109578 w 548838"/>
                <a:gd name="connsiteY12" fmla="*/ 118666 h 161095"/>
                <a:gd name="connsiteX13" fmla="*/ 73176 w 548838"/>
                <a:gd name="connsiteY13" fmla="*/ 139579 h 161095"/>
                <a:gd name="connsiteX14" fmla="*/ 25398 w 548838"/>
                <a:gd name="connsiteY14" fmla="*/ 80095 h 161095"/>
                <a:gd name="connsiteX15" fmla="*/ 72545 w 548838"/>
                <a:gd name="connsiteY15" fmla="*/ 21544 h 161095"/>
                <a:gd name="connsiteX16" fmla="*/ 107424 w 548838"/>
                <a:gd name="connsiteY16" fmla="*/ 38970 h 161095"/>
                <a:gd name="connsiteX17" fmla="*/ 107424 w 548838"/>
                <a:gd name="connsiteY17" fmla="*/ 43062 h 161095"/>
                <a:gd name="connsiteX18" fmla="*/ 109990 w 548838"/>
                <a:gd name="connsiteY18" fmla="*/ 44146 h 161095"/>
                <a:gd name="connsiteX19" fmla="*/ 127635 w 548838"/>
                <a:gd name="connsiteY19" fmla="*/ 16588 h 161095"/>
                <a:gd name="connsiteX20" fmla="*/ 211788 w 548838"/>
                <a:gd name="connsiteY20" fmla="*/ 142819 h 161095"/>
                <a:gd name="connsiteX21" fmla="*/ 214368 w 548838"/>
                <a:gd name="connsiteY21" fmla="*/ 143877 h 161095"/>
                <a:gd name="connsiteX22" fmla="*/ 217620 w 548838"/>
                <a:gd name="connsiteY22" fmla="*/ 142160 h 161095"/>
                <a:gd name="connsiteX23" fmla="*/ 277459 w 548838"/>
                <a:gd name="connsiteY23" fmla="*/ 161096 h 161095"/>
                <a:gd name="connsiteX24" fmla="*/ 334690 w 548838"/>
                <a:gd name="connsiteY24" fmla="*/ 112432 h 161095"/>
                <a:gd name="connsiteX25" fmla="*/ 241495 w 548838"/>
                <a:gd name="connsiteY25" fmla="*/ 44805 h 161095"/>
                <a:gd name="connsiteX26" fmla="*/ 273781 w 548838"/>
                <a:gd name="connsiteY26" fmla="*/ 21544 h 161095"/>
                <a:gd name="connsiteX27" fmla="*/ 315096 w 548838"/>
                <a:gd name="connsiteY27" fmla="*/ 41153 h 161095"/>
                <a:gd name="connsiteX28" fmla="*/ 314890 w 548838"/>
                <a:gd name="connsiteY28" fmla="*/ 43487 h 161095"/>
                <a:gd name="connsiteX29" fmla="*/ 317676 w 548838"/>
                <a:gd name="connsiteY29" fmla="*/ 44805 h 161095"/>
                <a:gd name="connsiteX30" fmla="*/ 332755 w 548838"/>
                <a:gd name="connsiteY30" fmla="*/ 12276 h 161095"/>
                <a:gd name="connsiteX31" fmla="*/ 330615 w 548838"/>
                <a:gd name="connsiteY31" fmla="*/ 11425 h 161095"/>
                <a:gd name="connsiteX32" fmla="*/ 325675 w 548838"/>
                <a:gd name="connsiteY32" fmla="*/ 13786 h 161095"/>
                <a:gd name="connsiteX33" fmla="*/ 310376 w 548838"/>
                <a:gd name="connsiteY33" fmla="*/ 6880 h 161095"/>
                <a:gd name="connsiteX34" fmla="*/ 275085 w 548838"/>
                <a:gd name="connsiteY34" fmla="*/ 0 h 161095"/>
                <a:gd name="connsiteX35" fmla="*/ 216961 w 548838"/>
                <a:gd name="connsiteY35" fmla="*/ 45643 h 161095"/>
                <a:gd name="connsiteX36" fmla="*/ 309306 w 548838"/>
                <a:gd name="connsiteY36" fmla="*/ 113737 h 161095"/>
                <a:gd name="connsiteX37" fmla="*/ 277651 w 548838"/>
                <a:gd name="connsiteY37" fmla="*/ 139579 h 161095"/>
                <a:gd name="connsiteX38" fmla="*/ 229654 w 548838"/>
                <a:gd name="connsiteY38" fmla="*/ 116085 h 161095"/>
                <a:gd name="connsiteX39" fmla="*/ 229859 w 548838"/>
                <a:gd name="connsiteY39" fmla="*/ 112871 h 161095"/>
                <a:gd name="connsiteX40" fmla="*/ 227486 w 548838"/>
                <a:gd name="connsiteY40" fmla="*/ 111567 h 161095"/>
                <a:gd name="connsiteX41" fmla="*/ 211788 w 548838"/>
                <a:gd name="connsiteY41" fmla="*/ 142819 h 161095"/>
                <a:gd name="connsiteX42" fmla="*/ 546067 w 548838"/>
                <a:gd name="connsiteY42" fmla="*/ 16588 h 161095"/>
                <a:gd name="connsiteX43" fmla="*/ 543913 w 548838"/>
                <a:gd name="connsiteY43" fmla="*/ 15283 h 161095"/>
                <a:gd name="connsiteX44" fmla="*/ 540482 w 548838"/>
                <a:gd name="connsiteY44" fmla="*/ 16794 h 161095"/>
                <a:gd name="connsiteX45" fmla="*/ 525842 w 548838"/>
                <a:gd name="connsiteY45" fmla="*/ 8390 h 161095"/>
                <a:gd name="connsiteX46" fmla="*/ 490756 w 548838"/>
                <a:gd name="connsiteY46" fmla="*/ 0 h 161095"/>
                <a:gd name="connsiteX47" fmla="*/ 418418 w 548838"/>
                <a:gd name="connsiteY47" fmla="*/ 80548 h 161095"/>
                <a:gd name="connsiteX48" fmla="*/ 489892 w 548838"/>
                <a:gd name="connsiteY48" fmla="*/ 161096 h 161095"/>
                <a:gd name="connsiteX49" fmla="*/ 545189 w 548838"/>
                <a:gd name="connsiteY49" fmla="*/ 140870 h 161095"/>
                <a:gd name="connsiteX50" fmla="*/ 547137 w 548838"/>
                <a:gd name="connsiteY50" fmla="*/ 141268 h 161095"/>
                <a:gd name="connsiteX51" fmla="*/ 548839 w 548838"/>
                <a:gd name="connsiteY51" fmla="*/ 140430 h 161095"/>
                <a:gd name="connsiteX52" fmla="*/ 529698 w 548838"/>
                <a:gd name="connsiteY52" fmla="*/ 114135 h 161095"/>
                <a:gd name="connsiteX53" fmla="*/ 527543 w 548838"/>
                <a:gd name="connsiteY53" fmla="*/ 115453 h 161095"/>
                <a:gd name="connsiteX54" fmla="*/ 527955 w 548838"/>
                <a:gd name="connsiteY54" fmla="*/ 118666 h 161095"/>
                <a:gd name="connsiteX55" fmla="*/ 491621 w 548838"/>
                <a:gd name="connsiteY55" fmla="*/ 139579 h 161095"/>
                <a:gd name="connsiteX56" fmla="*/ 443816 w 548838"/>
                <a:gd name="connsiteY56" fmla="*/ 80095 h 161095"/>
                <a:gd name="connsiteX57" fmla="*/ 490976 w 548838"/>
                <a:gd name="connsiteY57" fmla="*/ 21544 h 161095"/>
                <a:gd name="connsiteX58" fmla="*/ 525842 w 548838"/>
                <a:gd name="connsiteY58" fmla="*/ 38970 h 161095"/>
                <a:gd name="connsiteX59" fmla="*/ 525842 w 548838"/>
                <a:gd name="connsiteY59" fmla="*/ 43062 h 161095"/>
                <a:gd name="connsiteX60" fmla="*/ 528408 w 548838"/>
                <a:gd name="connsiteY60" fmla="*/ 44146 h 161095"/>
                <a:gd name="connsiteX61" fmla="*/ 546067 w 548838"/>
                <a:gd name="connsiteY61" fmla="*/ 16588 h 16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48838" h="161095">
                  <a:moveTo>
                    <a:pt x="127635" y="16588"/>
                  </a:moveTo>
                  <a:lnTo>
                    <a:pt x="125495" y="15283"/>
                  </a:lnTo>
                  <a:cubicBezTo>
                    <a:pt x="124836" y="15942"/>
                    <a:pt x="123547" y="16794"/>
                    <a:pt x="122051" y="16794"/>
                  </a:cubicBezTo>
                  <a:cubicBezTo>
                    <a:pt x="120103" y="16794"/>
                    <a:pt x="115369" y="12715"/>
                    <a:pt x="107424" y="8390"/>
                  </a:cubicBezTo>
                  <a:cubicBezTo>
                    <a:pt x="99438" y="4092"/>
                    <a:pt x="88009" y="0"/>
                    <a:pt x="72325" y="0"/>
                  </a:cubicBezTo>
                  <a:cubicBezTo>
                    <a:pt x="25398" y="0"/>
                    <a:pt x="0" y="38791"/>
                    <a:pt x="0" y="80548"/>
                  </a:cubicBezTo>
                  <a:cubicBezTo>
                    <a:pt x="0" y="122332"/>
                    <a:pt x="25398" y="161096"/>
                    <a:pt x="71460" y="161096"/>
                  </a:cubicBezTo>
                  <a:cubicBezTo>
                    <a:pt x="107616" y="161096"/>
                    <a:pt x="117742" y="140870"/>
                    <a:pt x="126771" y="140870"/>
                  </a:cubicBezTo>
                  <a:cubicBezTo>
                    <a:pt x="127635" y="140870"/>
                    <a:pt x="128294" y="141268"/>
                    <a:pt x="128733" y="141268"/>
                  </a:cubicBezTo>
                  <a:lnTo>
                    <a:pt x="130448" y="140430"/>
                  </a:lnTo>
                  <a:lnTo>
                    <a:pt x="111280" y="114135"/>
                  </a:lnTo>
                  <a:lnTo>
                    <a:pt x="109126" y="115453"/>
                  </a:lnTo>
                  <a:cubicBezTo>
                    <a:pt x="109331" y="116524"/>
                    <a:pt x="109578" y="117609"/>
                    <a:pt x="109578" y="118666"/>
                  </a:cubicBezTo>
                  <a:cubicBezTo>
                    <a:pt x="109578" y="129239"/>
                    <a:pt x="91055" y="140005"/>
                    <a:pt x="73176" y="139579"/>
                  </a:cubicBezTo>
                  <a:cubicBezTo>
                    <a:pt x="39161" y="138920"/>
                    <a:pt x="25398" y="110262"/>
                    <a:pt x="25398" y="80095"/>
                  </a:cubicBezTo>
                  <a:cubicBezTo>
                    <a:pt x="25398" y="50380"/>
                    <a:pt x="40039" y="21544"/>
                    <a:pt x="72545" y="21544"/>
                  </a:cubicBezTo>
                  <a:cubicBezTo>
                    <a:pt x="89765" y="21544"/>
                    <a:pt x="107424" y="30593"/>
                    <a:pt x="107424" y="38970"/>
                  </a:cubicBezTo>
                  <a:cubicBezTo>
                    <a:pt x="107424" y="40892"/>
                    <a:pt x="107836" y="42196"/>
                    <a:pt x="107424" y="43062"/>
                  </a:cubicBezTo>
                  <a:lnTo>
                    <a:pt x="109990" y="44146"/>
                  </a:lnTo>
                  <a:lnTo>
                    <a:pt x="127635" y="16588"/>
                  </a:lnTo>
                  <a:close/>
                  <a:moveTo>
                    <a:pt x="211788" y="142819"/>
                  </a:moveTo>
                  <a:lnTo>
                    <a:pt x="214368" y="143877"/>
                  </a:lnTo>
                  <a:cubicBezTo>
                    <a:pt x="215232" y="142819"/>
                    <a:pt x="216536" y="142366"/>
                    <a:pt x="217620" y="142160"/>
                  </a:cubicBezTo>
                  <a:cubicBezTo>
                    <a:pt x="219980" y="141927"/>
                    <a:pt x="237406" y="161096"/>
                    <a:pt x="277459" y="161096"/>
                  </a:cubicBezTo>
                  <a:cubicBezTo>
                    <a:pt x="311446" y="161096"/>
                    <a:pt x="334690" y="141502"/>
                    <a:pt x="334690" y="112432"/>
                  </a:cubicBezTo>
                  <a:cubicBezTo>
                    <a:pt x="334690" y="48458"/>
                    <a:pt x="241495" y="79655"/>
                    <a:pt x="241495" y="44805"/>
                  </a:cubicBezTo>
                  <a:cubicBezTo>
                    <a:pt x="241495" y="31445"/>
                    <a:pt x="249467" y="21544"/>
                    <a:pt x="273781" y="21544"/>
                  </a:cubicBezTo>
                  <a:cubicBezTo>
                    <a:pt x="292717" y="21544"/>
                    <a:pt x="315096" y="29715"/>
                    <a:pt x="315096" y="41153"/>
                  </a:cubicBezTo>
                  <a:cubicBezTo>
                    <a:pt x="315096" y="41977"/>
                    <a:pt x="315096" y="42855"/>
                    <a:pt x="314890" y="43487"/>
                  </a:cubicBezTo>
                  <a:lnTo>
                    <a:pt x="317676" y="44805"/>
                  </a:lnTo>
                  <a:lnTo>
                    <a:pt x="332755" y="12276"/>
                  </a:lnTo>
                  <a:lnTo>
                    <a:pt x="330615" y="11425"/>
                  </a:lnTo>
                  <a:cubicBezTo>
                    <a:pt x="328886" y="13347"/>
                    <a:pt x="326938" y="13786"/>
                    <a:pt x="325675" y="13786"/>
                  </a:cubicBezTo>
                  <a:cubicBezTo>
                    <a:pt x="323096" y="13786"/>
                    <a:pt x="318334" y="10326"/>
                    <a:pt x="310376" y="6880"/>
                  </a:cubicBezTo>
                  <a:cubicBezTo>
                    <a:pt x="302418" y="3433"/>
                    <a:pt x="291221" y="0"/>
                    <a:pt x="275085" y="0"/>
                  </a:cubicBezTo>
                  <a:cubicBezTo>
                    <a:pt x="241070" y="0"/>
                    <a:pt x="216961" y="16368"/>
                    <a:pt x="216961" y="45643"/>
                  </a:cubicBezTo>
                  <a:cubicBezTo>
                    <a:pt x="216961" y="107063"/>
                    <a:pt x="309306" y="74534"/>
                    <a:pt x="309306" y="113737"/>
                  </a:cubicBezTo>
                  <a:cubicBezTo>
                    <a:pt x="309306" y="131587"/>
                    <a:pt x="296367" y="139579"/>
                    <a:pt x="277651" y="139579"/>
                  </a:cubicBezTo>
                  <a:cubicBezTo>
                    <a:pt x="255916" y="139579"/>
                    <a:pt x="229654" y="127509"/>
                    <a:pt x="229654" y="116085"/>
                  </a:cubicBezTo>
                  <a:cubicBezTo>
                    <a:pt x="229654" y="115027"/>
                    <a:pt x="229654" y="113970"/>
                    <a:pt x="229859" y="112871"/>
                  </a:cubicBezTo>
                  <a:lnTo>
                    <a:pt x="227486" y="111567"/>
                  </a:lnTo>
                  <a:lnTo>
                    <a:pt x="211788" y="142819"/>
                  </a:lnTo>
                  <a:close/>
                  <a:moveTo>
                    <a:pt x="546067" y="16588"/>
                  </a:moveTo>
                  <a:lnTo>
                    <a:pt x="543913" y="15283"/>
                  </a:lnTo>
                  <a:cubicBezTo>
                    <a:pt x="543254" y="15942"/>
                    <a:pt x="541978" y="16794"/>
                    <a:pt x="540482" y="16794"/>
                  </a:cubicBezTo>
                  <a:cubicBezTo>
                    <a:pt x="538520" y="16794"/>
                    <a:pt x="533800" y="12715"/>
                    <a:pt x="525842" y="8390"/>
                  </a:cubicBezTo>
                  <a:cubicBezTo>
                    <a:pt x="517842" y="4092"/>
                    <a:pt x="506454" y="0"/>
                    <a:pt x="490756" y="0"/>
                  </a:cubicBezTo>
                  <a:cubicBezTo>
                    <a:pt x="443816" y="0"/>
                    <a:pt x="418418" y="38791"/>
                    <a:pt x="418418" y="80548"/>
                  </a:cubicBezTo>
                  <a:cubicBezTo>
                    <a:pt x="418418" y="122332"/>
                    <a:pt x="443816" y="161096"/>
                    <a:pt x="489892" y="161096"/>
                  </a:cubicBezTo>
                  <a:cubicBezTo>
                    <a:pt x="526048" y="161096"/>
                    <a:pt x="536160" y="140870"/>
                    <a:pt x="545189" y="140870"/>
                  </a:cubicBezTo>
                  <a:cubicBezTo>
                    <a:pt x="546067" y="140870"/>
                    <a:pt x="546698" y="141268"/>
                    <a:pt x="547137" y="141268"/>
                  </a:cubicBezTo>
                  <a:lnTo>
                    <a:pt x="548839" y="140430"/>
                  </a:lnTo>
                  <a:lnTo>
                    <a:pt x="529698" y="114135"/>
                  </a:lnTo>
                  <a:lnTo>
                    <a:pt x="527543" y="115453"/>
                  </a:lnTo>
                  <a:cubicBezTo>
                    <a:pt x="527749" y="116524"/>
                    <a:pt x="527955" y="117609"/>
                    <a:pt x="527955" y="118666"/>
                  </a:cubicBezTo>
                  <a:cubicBezTo>
                    <a:pt x="527955" y="129239"/>
                    <a:pt x="509472" y="140005"/>
                    <a:pt x="491621" y="139579"/>
                  </a:cubicBezTo>
                  <a:cubicBezTo>
                    <a:pt x="457606" y="138920"/>
                    <a:pt x="443816" y="110262"/>
                    <a:pt x="443816" y="80095"/>
                  </a:cubicBezTo>
                  <a:cubicBezTo>
                    <a:pt x="443816" y="50380"/>
                    <a:pt x="458456" y="21544"/>
                    <a:pt x="490976" y="21544"/>
                  </a:cubicBezTo>
                  <a:cubicBezTo>
                    <a:pt x="508196" y="21544"/>
                    <a:pt x="525842" y="30593"/>
                    <a:pt x="525842" y="38970"/>
                  </a:cubicBezTo>
                  <a:cubicBezTo>
                    <a:pt x="525842" y="40892"/>
                    <a:pt x="526240" y="42196"/>
                    <a:pt x="525842" y="43062"/>
                  </a:cubicBezTo>
                  <a:lnTo>
                    <a:pt x="528408" y="44146"/>
                  </a:lnTo>
                  <a:lnTo>
                    <a:pt x="546067" y="16588"/>
                  </a:lnTo>
                  <a:close/>
                </a:path>
              </a:pathLst>
            </a:custGeom>
            <a:solidFill>
              <a:srgbClr val="5E6A7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55DDC768-41FE-A94D-33A5-A0C8D5DA08D6}"/>
                </a:ext>
              </a:extLst>
            </p:cNvPr>
            <p:cNvSpPr/>
            <p:nvPr/>
          </p:nvSpPr>
          <p:spPr>
            <a:xfrm>
              <a:off x="8352653" y="362355"/>
              <a:ext cx="270002" cy="135627"/>
            </a:xfrm>
            <a:custGeom>
              <a:avLst/>
              <a:gdLst>
                <a:gd name="connsiteX0" fmla="*/ 920892 w 920891"/>
                <a:gd name="connsiteY0" fmla="*/ 462580 h 462580"/>
                <a:gd name="connsiteX1" fmla="*/ 899583 w 920891"/>
                <a:gd name="connsiteY1" fmla="*/ 449549 h 462580"/>
                <a:gd name="connsiteX2" fmla="*/ 21337 w 920891"/>
                <a:gd name="connsiteY2" fmla="*/ 22574 h 462580"/>
                <a:gd name="connsiteX3" fmla="*/ 0 w 920891"/>
                <a:gd name="connsiteY3" fmla="*/ 0 h 462580"/>
                <a:gd name="connsiteX4" fmla="*/ 920892 w 920891"/>
                <a:gd name="connsiteY4" fmla="*/ 0 h 462580"/>
                <a:gd name="connsiteX5" fmla="*/ 920892 w 920891"/>
                <a:gd name="connsiteY5" fmla="*/ 46258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91" h="462580">
                  <a:moveTo>
                    <a:pt x="920892" y="462580"/>
                  </a:moveTo>
                  <a:cubicBezTo>
                    <a:pt x="920892" y="462553"/>
                    <a:pt x="900008" y="459298"/>
                    <a:pt x="899583" y="449549"/>
                  </a:cubicBezTo>
                  <a:cubicBezTo>
                    <a:pt x="880606" y="22574"/>
                    <a:pt x="841500" y="39148"/>
                    <a:pt x="21337" y="22574"/>
                  </a:cubicBezTo>
                  <a:cubicBezTo>
                    <a:pt x="5941" y="22245"/>
                    <a:pt x="0" y="0"/>
                    <a:pt x="0" y="0"/>
                  </a:cubicBezTo>
                  <a:lnTo>
                    <a:pt x="920892" y="0"/>
                  </a:lnTo>
                  <a:lnTo>
                    <a:pt x="920892" y="462580"/>
                  </a:lnTo>
                  <a:close/>
                </a:path>
              </a:pathLst>
            </a:custGeom>
            <a:solidFill>
              <a:srgbClr val="006778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C06A8903-D05E-C298-B0DB-1E2FFD5768AB}"/>
                </a:ext>
              </a:extLst>
            </p:cNvPr>
            <p:cNvSpPr/>
            <p:nvPr/>
          </p:nvSpPr>
          <p:spPr>
            <a:xfrm>
              <a:off x="8622657" y="226741"/>
              <a:ext cx="269998" cy="135627"/>
            </a:xfrm>
            <a:custGeom>
              <a:avLst/>
              <a:gdLst>
                <a:gd name="connsiteX0" fmla="*/ 0 w 920878"/>
                <a:gd name="connsiteY0" fmla="*/ 0 h 462580"/>
                <a:gd name="connsiteX1" fmla="*/ 21337 w 920878"/>
                <a:gd name="connsiteY1" fmla="*/ 13045 h 462580"/>
                <a:gd name="connsiteX2" fmla="*/ 899555 w 920878"/>
                <a:gd name="connsiteY2" fmla="*/ 440020 h 462580"/>
                <a:gd name="connsiteX3" fmla="*/ 920878 w 920878"/>
                <a:gd name="connsiteY3" fmla="*/ 462580 h 462580"/>
                <a:gd name="connsiteX4" fmla="*/ 0 w 920878"/>
                <a:gd name="connsiteY4" fmla="*/ 462580 h 462580"/>
                <a:gd name="connsiteX5" fmla="*/ 0 w 920878"/>
                <a:gd name="connsiteY5" fmla="*/ 0 h 462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78" h="462580">
                  <a:moveTo>
                    <a:pt x="0" y="0"/>
                  </a:moveTo>
                  <a:cubicBezTo>
                    <a:pt x="0" y="28"/>
                    <a:pt x="20898" y="3295"/>
                    <a:pt x="21337" y="13045"/>
                  </a:cubicBezTo>
                  <a:cubicBezTo>
                    <a:pt x="40313" y="440020"/>
                    <a:pt x="79405" y="423432"/>
                    <a:pt x="899555" y="440020"/>
                  </a:cubicBezTo>
                  <a:cubicBezTo>
                    <a:pt x="914992" y="440336"/>
                    <a:pt x="920878" y="462580"/>
                    <a:pt x="920878" y="462580"/>
                  </a:cubicBezTo>
                  <a:lnTo>
                    <a:pt x="0" y="4625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0051"/>
            </a:solidFill>
            <a:ln w="94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I" sz="2454"/>
            </a:p>
          </p:txBody>
        </p:sp>
      </p:grpSp>
    </p:spTree>
    <p:extLst>
      <p:ext uri="{BB962C8B-B14F-4D97-AF65-F5344CB8AC3E}">
        <p14:creationId xmlns:p14="http://schemas.microsoft.com/office/powerpoint/2010/main" val="315308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11313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85950" indent="-274638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9475" indent="-263525" algn="l" defTabSz="914400" rtl="0" eaLnBrk="1" latinLnBrk="0" hangingPunct="1">
        <a:lnSpc>
          <a:spcPct val="100000"/>
        </a:lnSpc>
        <a:spcBef>
          <a:spcPts val="600"/>
        </a:spcBef>
        <a:buFont typeface="Avenir Next LT Pro" panose="020B05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2525" indent="-2730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3659">
          <p15:clr>
            <a:srgbClr val="F26B43"/>
          </p15:clr>
        </p15:guide>
        <p15:guide id="4" pos="4021">
          <p15:clr>
            <a:srgbClr val="F26B43"/>
          </p15:clr>
        </p15:guide>
        <p15:guide id="5" pos="2751">
          <p15:clr>
            <a:srgbClr val="F26B43"/>
          </p15:clr>
        </p15:guide>
        <p15:guide id="6" pos="4929">
          <p15:clr>
            <a:srgbClr val="F26B43"/>
          </p15:clr>
        </p15:guide>
        <p15:guide id="7" pos="347">
          <p15:clr>
            <a:srgbClr val="F26B43"/>
          </p15:clr>
        </p15:guide>
        <p15:guide id="8" pos="7333">
          <p15:clr>
            <a:srgbClr val="F26B43"/>
          </p15:clr>
        </p15:guide>
        <p15:guide id="9" pos="2525">
          <p15:clr>
            <a:srgbClr val="F26B43"/>
          </p15:clr>
        </p15:guide>
        <p15:guide id="10" pos="5155">
          <p15:clr>
            <a:srgbClr val="F26B43"/>
          </p15:clr>
        </p15:guide>
        <p15:guide id="11" orient="horz" pos="845">
          <p15:clr>
            <a:srgbClr val="F26B43"/>
          </p15:clr>
        </p15:guide>
        <p15:guide id="12" orient="horz" pos="1071">
          <p15:clr>
            <a:srgbClr val="F26B43"/>
          </p15:clr>
        </p15:guide>
        <p15:guide id="13" orient="horz" pos="3974">
          <p15:clr>
            <a:srgbClr val="F26B43"/>
          </p15:clr>
        </p15:guide>
        <p15:guide id="14" pos="6698">
          <p15:clr>
            <a:srgbClr val="F26B43"/>
          </p15:clr>
        </p15:guide>
        <p15:guide id="15" orient="horz" pos="2160">
          <p15:clr>
            <a:srgbClr val="F26B43"/>
          </p15:clr>
        </p15:guide>
        <p15:guide id="16" orient="horz" pos="21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Vilho.Westlund@csc.fi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2.xml"/><Relationship Id="rId4" Type="http://schemas.openxmlformats.org/officeDocument/2006/relationships/hyperlink" Target="https://urn.fi/URN:NBN:fi:amk-2026052315796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package" Target="../embeddings/Microsoft_Word_Document2.docx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package" Target="../embeddings/Microsoft_Word_Document3.docx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package" Target="../embeddings/Microsoft_Word_Document4.docx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CSC_061123_MI_6936_hires">
            <a:extLst>
              <a:ext uri="{FF2B5EF4-FFF2-40B4-BE49-F238E27FC236}">
                <a16:creationId xmlns:a16="http://schemas.microsoft.com/office/drawing/2014/main" id="{79E50936-B30C-4D30-B33C-D21E88E034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204" r="10204"/>
          <a:stretch/>
        </p:blipFill>
        <p:spPr>
          <a:prstGeom prst="rect">
            <a:avLst/>
          </a:prstGeom>
          <a:solidFill>
            <a:srgbClr val="FFFFFF">
              <a:lumMod val="95000"/>
            </a:srgb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DD14DC1-4B8F-505D-18A9-6B7067956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436" y="2348880"/>
            <a:ext cx="8532948" cy="3168352"/>
          </a:xfrm>
        </p:spPr>
        <p:txBody>
          <a:bodyPr>
            <a:normAutofit/>
          </a:bodyPr>
          <a:lstStyle/>
          <a:p>
            <a:r>
              <a:rPr lang="en-US" dirty="0"/>
              <a:t>What Do You Mean by That?” A One-Page Supplier Guide That Prevents Contract Misunderstandings</a:t>
            </a:r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8F5F95C-E3ED-0D01-B9F7-6B915D1EE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7478" y="4581128"/>
            <a:ext cx="7776864" cy="720080"/>
          </a:xfrm>
        </p:spPr>
        <p:txBody>
          <a:bodyPr/>
          <a:lstStyle/>
          <a:p>
            <a:r>
              <a:rPr lang="en-GB" dirty="0"/>
              <a:t>Vilho Westlund, Security Architect &amp; Legal Designer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C9F6A-8173-374F-1511-EA2BD33A8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0A272-FC4E-4977-BFE7-88E6A48AF2F0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3F66B-7C56-2CD1-00D2-3FD6030B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532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0A87D5-3B28-1D76-4D0D-68A9E15D9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2242D-B911-451A-9248-6BF3C8CB9253}" type="datetime1">
              <a:rPr lang="fi-FI" smtClean="0"/>
              <a:t>1.6.2026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19CB71-BE3D-1294-4067-C63EBE063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5E398E-512E-C077-759E-262DB1A55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Let’s design better contracts!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0C98763-F617-21E3-9CBA-5F7AC46E9C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" t="5284" r="-1754" b="18100"/>
          <a:stretch>
            <a:fillRect/>
          </a:stretch>
        </p:blipFill>
        <p:spPr>
          <a:xfrm>
            <a:off x="2388000" y="3573000"/>
            <a:ext cx="2052000" cy="2088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85B9FA-520F-9B22-50F5-F16F29F568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/>
              <a:t>Vilho Westlund</a:t>
            </a:r>
            <a:br>
              <a:rPr lang="en-GB" dirty="0"/>
            </a:br>
            <a:r>
              <a:rPr lang="en-GB" dirty="0"/>
              <a:t>Security Architect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067A66-D138-39DB-8F43-32D5C4A73FC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hlinkClick r:id="rId3"/>
              </a:rPr>
              <a:t>Vilho.Westlund@csc.fi</a:t>
            </a:r>
            <a:endParaRPr lang="en-GB" dirty="0"/>
          </a:p>
          <a:p>
            <a:endParaRPr lang="en-GB" dirty="0"/>
          </a:p>
          <a:p>
            <a:r>
              <a:rPr lang="en-GB" dirty="0"/>
              <a:t>Legal design thesis (2026):</a:t>
            </a:r>
            <a:br>
              <a:rPr lang="en-GB" dirty="0"/>
            </a:br>
            <a:r>
              <a:rPr lang="en-US" dirty="0">
                <a:hlinkClick r:id="rId4"/>
              </a:rPr>
              <a:t>https://urn.fi/URN:NBN:fi:amk-2026052315796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2243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269E89-7EEB-60B5-E7A5-EB7E4E601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Security contract architecture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181E6F-43D9-E398-0A84-7AEF403AF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0E6E-1C96-4CB7-99F9-994DCA6D5ED3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E8A37-A203-D6C9-9BA0-DA4FBEF57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2</a:t>
            </a:fld>
            <a:endParaRPr lang="en-GB"/>
          </a:p>
        </p:txBody>
      </p:sp>
      <p:graphicFrame>
        <p:nvGraphicFramePr>
          <p:cNvPr id="23" name="Content Placeholder 22">
            <a:extLst>
              <a:ext uri="{FF2B5EF4-FFF2-40B4-BE49-F238E27FC236}">
                <a16:creationId xmlns:a16="http://schemas.microsoft.com/office/drawing/2014/main" id="{96A5384D-5F49-B462-BB29-3BDE22E677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3447907"/>
              </p:ext>
            </p:extLst>
          </p:nvPr>
        </p:nvGraphicFramePr>
        <p:xfrm>
          <a:off x="550863" y="1700213"/>
          <a:ext cx="11090274" cy="42104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96758">
                  <a:extLst>
                    <a:ext uri="{9D8B030D-6E8A-4147-A177-3AD203B41FA5}">
                      <a16:colId xmlns:a16="http://schemas.microsoft.com/office/drawing/2014/main" val="2152995690"/>
                    </a:ext>
                  </a:extLst>
                </a:gridCol>
                <a:gridCol w="3696758">
                  <a:extLst>
                    <a:ext uri="{9D8B030D-6E8A-4147-A177-3AD203B41FA5}">
                      <a16:colId xmlns:a16="http://schemas.microsoft.com/office/drawing/2014/main" val="3375242430"/>
                    </a:ext>
                  </a:extLst>
                </a:gridCol>
                <a:gridCol w="3696758">
                  <a:extLst>
                    <a:ext uri="{9D8B030D-6E8A-4147-A177-3AD203B41FA5}">
                      <a16:colId xmlns:a16="http://schemas.microsoft.com/office/drawing/2014/main" val="743097040"/>
                    </a:ext>
                  </a:extLst>
                </a:gridCol>
              </a:tblGrid>
              <a:tr h="864691">
                <a:tc rowSpan="3">
                  <a:txBody>
                    <a:bodyPr/>
                    <a:lstStyle/>
                    <a:p>
                      <a:pPr algn="ctr"/>
                      <a:r>
                        <a:rPr lang="en-GB" sz="4400" b="1" dirty="0"/>
                        <a:t>Main Security agreement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GB" sz="6000" dirty="0">
                          <a:sym typeface="Symbol" panose="05050102010706020507" pitchFamily="18" charset="2"/>
                        </a:rPr>
                        <a:t></a:t>
                      </a:r>
                    </a:p>
                    <a:p>
                      <a:pPr algn="ctr"/>
                      <a:r>
                        <a:rPr lang="en-GB" sz="5400" dirty="0">
                          <a:sym typeface="Symbol" panose="05050102010706020507" pitchFamily="18" charset="2"/>
                        </a:rPr>
                        <a:t>Support</a:t>
                      </a:r>
                      <a:endParaRPr lang="en-GB" sz="5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Supporting contract guidance appendices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8687967"/>
                  </a:ext>
                </a:extLst>
              </a:tr>
              <a:tr h="1608377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General guidance for the security agreement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4455637"/>
                  </a:ext>
                </a:extLst>
              </a:tr>
              <a:tr h="1608377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Specific guidance for provision interpretation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GB" dirty="0"/>
                    </a:p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Communicates a specific way of operating or purpose in a concise manner. 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799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858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1DE64-92A9-6A1A-9EE4-ADECCF0B0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7AA5388-8F30-FDBA-F2A1-F443E3B6E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Security contract architecture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D639F-F79B-F4FB-7401-1D0A92FA0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0E6E-1C96-4CB7-99F9-994DCA6D5ED3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7B8C9-77EF-6094-4D29-09CE78710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3</a:t>
            </a:fld>
            <a:endParaRPr lang="en-GB"/>
          </a:p>
        </p:txBody>
      </p:sp>
      <p:graphicFrame>
        <p:nvGraphicFramePr>
          <p:cNvPr id="23" name="Content Placeholder 22">
            <a:extLst>
              <a:ext uri="{FF2B5EF4-FFF2-40B4-BE49-F238E27FC236}">
                <a16:creationId xmlns:a16="http://schemas.microsoft.com/office/drawing/2014/main" id="{DCF84EEE-F3D6-4066-B77D-E1DF2095C8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6903037"/>
              </p:ext>
            </p:extLst>
          </p:nvPr>
        </p:nvGraphicFramePr>
        <p:xfrm>
          <a:off x="550863" y="1700213"/>
          <a:ext cx="11090274" cy="42104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96758">
                  <a:extLst>
                    <a:ext uri="{9D8B030D-6E8A-4147-A177-3AD203B41FA5}">
                      <a16:colId xmlns:a16="http://schemas.microsoft.com/office/drawing/2014/main" val="2152995690"/>
                    </a:ext>
                  </a:extLst>
                </a:gridCol>
                <a:gridCol w="3696758">
                  <a:extLst>
                    <a:ext uri="{9D8B030D-6E8A-4147-A177-3AD203B41FA5}">
                      <a16:colId xmlns:a16="http://schemas.microsoft.com/office/drawing/2014/main" val="3375242430"/>
                    </a:ext>
                  </a:extLst>
                </a:gridCol>
                <a:gridCol w="3696758">
                  <a:extLst>
                    <a:ext uri="{9D8B030D-6E8A-4147-A177-3AD203B41FA5}">
                      <a16:colId xmlns:a16="http://schemas.microsoft.com/office/drawing/2014/main" val="743097040"/>
                    </a:ext>
                  </a:extLst>
                </a:gridCol>
              </a:tblGrid>
              <a:tr h="864691">
                <a:tc rowSpan="3">
                  <a:txBody>
                    <a:bodyPr/>
                    <a:lstStyle/>
                    <a:p>
                      <a:pPr algn="ctr"/>
                      <a:r>
                        <a:rPr lang="en-GB" sz="4400" b="1" dirty="0"/>
                        <a:t>Main Security agreement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GB" sz="6000" dirty="0">
                          <a:sym typeface="Symbol" panose="05050102010706020507" pitchFamily="18" charset="2"/>
                        </a:rPr>
                        <a:t></a:t>
                      </a:r>
                    </a:p>
                    <a:p>
                      <a:pPr algn="ctr"/>
                      <a:r>
                        <a:rPr lang="en-GB" sz="5400" dirty="0">
                          <a:sym typeface="Symbol" panose="05050102010706020507" pitchFamily="18" charset="2"/>
                        </a:rPr>
                        <a:t>Support</a:t>
                      </a:r>
                      <a:endParaRPr lang="en-GB" sz="5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/>
                        <a:t>Supporting contract guidance appendices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8687967"/>
                  </a:ext>
                </a:extLst>
              </a:tr>
              <a:tr h="1608377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General guidance for the security agreement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4455637"/>
                  </a:ext>
                </a:extLst>
              </a:tr>
              <a:tr h="1608377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Specific guidance for provision interpretation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GB" dirty="0"/>
                    </a:p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Communicates a specific way of operating or purpose in a concise manner. </a:t>
                      </a:r>
                      <a:endParaRPr lang="en-GB" dirty="0"/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99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93438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59281-EEB3-01DB-9C32-C2D94DD5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0E6E-1C96-4CB7-99F9-994DCA6D5ED3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C5071-12E0-4C50-CB28-3C33706ED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4</a:t>
            </a:fld>
            <a:endParaRPr lang="en-GB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D168F4E-4C39-EECC-5DDE-6DEF374241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110947"/>
              </p:ext>
            </p:extLst>
          </p:nvPr>
        </p:nvGraphicFramePr>
        <p:xfrm>
          <a:off x="1271464" y="165618"/>
          <a:ext cx="9505056" cy="62719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0104483" imgH="6668057" progId="Word.Document.12">
                  <p:embed/>
                </p:oleObj>
              </mc:Choice>
              <mc:Fallback>
                <p:oleObj name="Document" r:id="rId2" imgW="10104483" imgH="66680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71464" y="165618"/>
                        <a:ext cx="9505056" cy="6271993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5008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ADD64-C156-5358-CB0F-051E9689F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CBAA9-887A-C9A8-FE13-C043F7887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0E6E-1C96-4CB7-99F9-994DCA6D5ED3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D45BF-AC41-7B46-6781-18E79A890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5</a:t>
            </a:fld>
            <a:endParaRPr lang="en-GB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33E7CD4-1D2F-4B83-1FD6-6F94DC3CD7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9532312"/>
              </p:ext>
            </p:extLst>
          </p:nvPr>
        </p:nvGraphicFramePr>
        <p:xfrm>
          <a:off x="2328863" y="2349500"/>
          <a:ext cx="7534275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171586" imgH="1769172" progId="Word.Document.12">
                  <p:embed/>
                </p:oleObj>
              </mc:Choice>
              <mc:Fallback>
                <p:oleObj name="Document" r:id="rId2" imgW="5171586" imgH="1769172" progId="Word.Documen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7D168F4E-4C39-EECC-5DDE-6DEF374241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28863" y="2349500"/>
                        <a:ext cx="7534275" cy="241935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05205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231A6-F0B5-0125-2E0C-F19C4FBB8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FF480-6C74-FF5A-FE1E-0FAABADA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0E6E-1C96-4CB7-99F9-994DCA6D5ED3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9E43A-765A-31ED-0502-24663C778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6</a:t>
            </a:fld>
            <a:endParaRPr lang="en-GB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640E86D-90D6-1C26-40EC-4E89AEC7D3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938842"/>
              </p:ext>
            </p:extLst>
          </p:nvPr>
        </p:nvGraphicFramePr>
        <p:xfrm>
          <a:off x="911424" y="2348880"/>
          <a:ext cx="7534275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171586" imgH="1769172" progId="Word.Document.12">
                  <p:embed/>
                </p:oleObj>
              </mc:Choice>
              <mc:Fallback>
                <p:oleObj name="Document" r:id="rId2" imgW="5171586" imgH="1769172" progId="Word.Documen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033E7CD4-1D2F-4B83-1FD6-6F94DC3CD7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11424" y="2348880"/>
                        <a:ext cx="7534275" cy="241935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77FCD1E-4629-3679-621C-37E52DFBB0DB}"/>
              </a:ext>
            </a:extLst>
          </p:cNvPr>
          <p:cNvSpPr/>
          <p:nvPr/>
        </p:nvSpPr>
        <p:spPr>
          <a:xfrm>
            <a:off x="8616280" y="3068960"/>
            <a:ext cx="3096344" cy="720080"/>
          </a:xfrm>
          <a:prstGeom prst="rect">
            <a:avLst/>
          </a:prstGeom>
          <a:solidFill>
            <a:srgbClr val="FFEE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What do we aim to achieve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173BAE-7B44-603E-8321-85B42BAC41DD}"/>
              </a:ext>
            </a:extLst>
          </p:cNvPr>
          <p:cNvSpPr/>
          <p:nvPr/>
        </p:nvSpPr>
        <p:spPr>
          <a:xfrm>
            <a:off x="983432" y="2780928"/>
            <a:ext cx="6984776" cy="432048"/>
          </a:xfrm>
          <a:prstGeom prst="rect">
            <a:avLst/>
          </a:prstGeom>
          <a:solidFill>
            <a:schemeClr val="bg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962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BD0C9-7BD0-1DB2-C7C8-67E95CB22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45FE4-AE6D-64A9-5389-98D0D88F2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0E6E-1C96-4CB7-99F9-994DCA6D5ED3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4A907-B258-5C9A-165D-E1D77786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7</a:t>
            </a:fld>
            <a:endParaRPr lang="en-GB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D4DBF04-C8A3-201E-4B33-4CED49C22E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1424" y="2348880"/>
          <a:ext cx="7534275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171586" imgH="1769172" progId="Word.Document.12">
                  <p:embed/>
                </p:oleObj>
              </mc:Choice>
              <mc:Fallback>
                <p:oleObj name="Document" r:id="rId2" imgW="5171586" imgH="1769172" progId="Word.Documen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640E86D-90D6-1C26-40EC-4E89AEC7D3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11424" y="2348880"/>
                        <a:ext cx="7534275" cy="241935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0022AEB-D538-C285-A5B6-2D78A3738FE6}"/>
              </a:ext>
            </a:extLst>
          </p:cNvPr>
          <p:cNvSpPr/>
          <p:nvPr/>
        </p:nvSpPr>
        <p:spPr>
          <a:xfrm>
            <a:off x="8616280" y="3068960"/>
            <a:ext cx="3096344" cy="720080"/>
          </a:xfrm>
          <a:prstGeom prst="rect">
            <a:avLst/>
          </a:prstGeom>
          <a:solidFill>
            <a:srgbClr val="FFEE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What we expect to see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71412A-FCA0-FEAF-28D8-83F019AC4EBD}"/>
              </a:ext>
            </a:extLst>
          </p:cNvPr>
          <p:cNvSpPr/>
          <p:nvPr/>
        </p:nvSpPr>
        <p:spPr>
          <a:xfrm>
            <a:off x="983432" y="3284984"/>
            <a:ext cx="6984776" cy="432048"/>
          </a:xfrm>
          <a:prstGeom prst="rect">
            <a:avLst/>
          </a:prstGeom>
          <a:solidFill>
            <a:schemeClr val="bg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172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A0ABC-370C-CF9F-04EF-5875131D5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26BEE-7B6B-A66F-6185-11D5EF587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0E6E-1C96-4CB7-99F9-994DCA6D5ED3}" type="datetime1">
              <a:rPr lang="fi-FI" smtClean="0"/>
              <a:t>1.6.2026</a:t>
            </a:fld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855F7-F632-CC74-479F-173FF9C77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8</a:t>
            </a:fld>
            <a:endParaRPr lang="en-GB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A140DB08-131E-91AD-E4F6-99AE153FBE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1424" y="2348880"/>
          <a:ext cx="7534275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171586" imgH="1769172" progId="Word.Document.12">
                  <p:embed/>
                </p:oleObj>
              </mc:Choice>
              <mc:Fallback>
                <p:oleObj name="Document" r:id="rId2" imgW="5171586" imgH="1769172" progId="Word.Documen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D4DBF04-C8A3-201E-4B33-4CED49C22E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11424" y="2348880"/>
                        <a:ext cx="7534275" cy="241935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E31D0A3-CF69-6BF3-D59E-35C4C73D75B9}"/>
              </a:ext>
            </a:extLst>
          </p:cNvPr>
          <p:cNvSpPr/>
          <p:nvPr/>
        </p:nvSpPr>
        <p:spPr>
          <a:xfrm>
            <a:off x="8616280" y="3068960"/>
            <a:ext cx="3096344" cy="720080"/>
          </a:xfrm>
          <a:prstGeom prst="rect">
            <a:avLst/>
          </a:prstGeom>
          <a:solidFill>
            <a:srgbClr val="FFEE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</a:rPr>
              <a:t>What usually is not understood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9547E4-2FAC-BE93-DF95-C5B54D5EDECA}"/>
              </a:ext>
            </a:extLst>
          </p:cNvPr>
          <p:cNvSpPr/>
          <p:nvPr/>
        </p:nvSpPr>
        <p:spPr>
          <a:xfrm>
            <a:off x="983432" y="3717032"/>
            <a:ext cx="6984776" cy="720080"/>
          </a:xfrm>
          <a:prstGeom prst="rect">
            <a:avLst/>
          </a:prstGeom>
          <a:solidFill>
            <a:schemeClr val="bg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bIns="216000" rtlCol="0" anchor="ctr"/>
          <a:lstStyle/>
          <a:p>
            <a:pPr algn="ctr"/>
            <a:endParaRPr lang="en-GB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0641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D38367-B0B6-A4DF-DBB5-3B864E21F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000" y="1880888"/>
            <a:ext cx="7632000" cy="3096224"/>
          </a:xfrm>
        </p:spPr>
        <p:txBody>
          <a:bodyPr>
            <a:normAutofit fontScale="90000"/>
          </a:bodyPr>
          <a:lstStyle/>
          <a:p>
            <a:r>
              <a:rPr lang="en-GB" dirty="0"/>
              <a:t>Result</a:t>
            </a:r>
            <a:br>
              <a:rPr lang="en-GB" dirty="0"/>
            </a:br>
            <a:r>
              <a:rPr lang="en-GB" dirty="0"/>
              <a:t>Contract parties have a shared understanding for security intentions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Likelihood for contract misconceptions is lower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4D7CBD-3601-BFA5-A993-B3C9E29C5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93A21-52CA-4C6E-8DA5-95243EFD0044}" type="datetime1">
              <a:rPr lang="fi-FI" smtClean="0"/>
              <a:t>1.6.2026</a:t>
            </a:fld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4C7C44-7DA1-DA83-E45E-9A78F896E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194C-90A2-478A-B8E8-1C7BF1D1CCF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445466"/>
      </p:ext>
    </p:extLst>
  </p:cSld>
  <p:clrMapOvr>
    <a:masterClrMapping/>
  </p:clrMapOvr>
</p:sld>
</file>

<file path=ppt/theme/theme1.xml><?xml version="1.0" encoding="utf-8"?>
<a:theme xmlns:a="http://schemas.openxmlformats.org/drawingml/2006/main" name="CSC">
  <a:themeElements>
    <a:clrScheme name="CSC">
      <a:dk1>
        <a:srgbClr val="002830"/>
      </a:dk1>
      <a:lt1>
        <a:srgbClr val="FFFFFF"/>
      </a:lt1>
      <a:dk2>
        <a:srgbClr val="4B5559"/>
      </a:dk2>
      <a:lt2>
        <a:srgbClr val="FFF8F5"/>
      </a:lt2>
      <a:accent1>
        <a:srgbClr val="02284F"/>
      </a:accent1>
      <a:accent2>
        <a:srgbClr val="0075D6"/>
      </a:accent2>
      <a:accent3>
        <a:srgbClr val="338593"/>
      </a:accent3>
      <a:accent4>
        <a:srgbClr val="830051"/>
      </a:accent4>
      <a:accent5>
        <a:srgbClr val="D14900"/>
      </a:accent5>
      <a:accent6>
        <a:srgbClr val="DF7192"/>
      </a:accent6>
      <a:hlink>
        <a:srgbClr val="006778"/>
      </a:hlink>
      <a:folHlink>
        <a:srgbClr val="005160"/>
      </a:folHlink>
    </a:clrScheme>
    <a:fontScheme name="CSC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EEE5"/>
        </a:solidFill>
        <a:ln>
          <a:noFill/>
        </a:ln>
      </a:spPr>
      <a:bodyPr lIns="180000" tIns="216000" rIns="180000" bIns="216000" rtlCol="0" anchor="ctr"/>
      <a:lstStyle>
        <a:defPPr algn="ctr">
          <a:defRPr sz="18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sc_sample.potx" id="{FC1B3D3B-7887-4DA8-83F2-5F6C3AA34923}" vid="{2558611B-776E-411D-8D4D-C9FBBBDBF021}"/>
    </a:ext>
  </a:extLst>
</a:theme>
</file>

<file path=ppt/theme/theme2.xml><?xml version="1.0" encoding="utf-8"?>
<a:theme xmlns:a="http://schemas.openxmlformats.org/drawingml/2006/main" name="CSC Green">
  <a:themeElements>
    <a:clrScheme name="CSC">
      <a:dk1>
        <a:srgbClr val="002830"/>
      </a:dk1>
      <a:lt1>
        <a:srgbClr val="FFFFFF"/>
      </a:lt1>
      <a:dk2>
        <a:srgbClr val="4B5559"/>
      </a:dk2>
      <a:lt2>
        <a:srgbClr val="FFF8F5"/>
      </a:lt2>
      <a:accent1>
        <a:srgbClr val="02284F"/>
      </a:accent1>
      <a:accent2>
        <a:srgbClr val="0075D6"/>
      </a:accent2>
      <a:accent3>
        <a:srgbClr val="338593"/>
      </a:accent3>
      <a:accent4>
        <a:srgbClr val="830051"/>
      </a:accent4>
      <a:accent5>
        <a:srgbClr val="D14900"/>
      </a:accent5>
      <a:accent6>
        <a:srgbClr val="DF7192"/>
      </a:accent6>
      <a:hlink>
        <a:srgbClr val="006778"/>
      </a:hlink>
      <a:folHlink>
        <a:srgbClr val="005160"/>
      </a:folHlink>
    </a:clrScheme>
    <a:fontScheme name="CSC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BEEE0"/>
        </a:solidFill>
        <a:ln>
          <a:noFill/>
        </a:ln>
      </a:spPr>
      <a:bodyPr lIns="180000" tIns="216000" rIns="180000" bIns="216000" rtlCol="0" anchor="ctr"/>
      <a:lstStyle>
        <a:defPPr algn="ctr">
          <a:defRPr sz="18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sc_sample.potx" id="{FC1B3D3B-7887-4DA8-83F2-5F6C3AA34923}" vid="{C84A038F-1529-4695-A18F-FC296CEC7C35}"/>
    </a:ext>
  </a:extLst>
</a:theme>
</file>

<file path=ppt/theme/theme3.xml><?xml version="1.0" encoding="utf-8"?>
<a:theme xmlns:a="http://schemas.openxmlformats.org/drawingml/2006/main" name="CSC Blue">
  <a:themeElements>
    <a:clrScheme name="CSC">
      <a:dk1>
        <a:srgbClr val="002830"/>
      </a:dk1>
      <a:lt1>
        <a:srgbClr val="FFFFFF"/>
      </a:lt1>
      <a:dk2>
        <a:srgbClr val="4B5559"/>
      </a:dk2>
      <a:lt2>
        <a:srgbClr val="FFF8F5"/>
      </a:lt2>
      <a:accent1>
        <a:srgbClr val="02284F"/>
      </a:accent1>
      <a:accent2>
        <a:srgbClr val="0075D6"/>
      </a:accent2>
      <a:accent3>
        <a:srgbClr val="338593"/>
      </a:accent3>
      <a:accent4>
        <a:srgbClr val="830051"/>
      </a:accent4>
      <a:accent5>
        <a:srgbClr val="D14900"/>
      </a:accent5>
      <a:accent6>
        <a:srgbClr val="DF7192"/>
      </a:accent6>
      <a:hlink>
        <a:srgbClr val="006778"/>
      </a:hlink>
      <a:folHlink>
        <a:srgbClr val="005160"/>
      </a:folHlink>
    </a:clrScheme>
    <a:fontScheme name="CSC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8E0F5"/>
        </a:solidFill>
        <a:ln>
          <a:noFill/>
        </a:ln>
      </a:spPr>
      <a:bodyPr lIns="180000" tIns="216000" rIns="180000" bIns="216000" rtlCol="0" anchor="ctr"/>
      <a:lstStyle>
        <a:defPPr algn="ctr">
          <a:defRPr sz="18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sc_sample.potx" id="{FC1B3D3B-7887-4DA8-83F2-5F6C3AA34923}" vid="{76706113-0491-4D75-9167-7336F4F8D7CD}"/>
    </a:ext>
  </a:extLst>
</a:theme>
</file>

<file path=ppt/theme/theme4.xml><?xml version="1.0" encoding="utf-8"?>
<a:theme xmlns:a="http://schemas.openxmlformats.org/drawingml/2006/main" name="CSC Warm">
  <a:themeElements>
    <a:clrScheme name="CSC">
      <a:dk1>
        <a:srgbClr val="002830"/>
      </a:dk1>
      <a:lt1>
        <a:srgbClr val="FFFFFF"/>
      </a:lt1>
      <a:dk2>
        <a:srgbClr val="4B5559"/>
      </a:dk2>
      <a:lt2>
        <a:srgbClr val="FFF8F5"/>
      </a:lt2>
      <a:accent1>
        <a:srgbClr val="02284F"/>
      </a:accent1>
      <a:accent2>
        <a:srgbClr val="0075D6"/>
      </a:accent2>
      <a:accent3>
        <a:srgbClr val="338593"/>
      </a:accent3>
      <a:accent4>
        <a:srgbClr val="830051"/>
      </a:accent4>
      <a:accent5>
        <a:srgbClr val="D14900"/>
      </a:accent5>
      <a:accent6>
        <a:srgbClr val="DF7192"/>
      </a:accent6>
      <a:hlink>
        <a:srgbClr val="006778"/>
      </a:hlink>
      <a:folHlink>
        <a:srgbClr val="005160"/>
      </a:folHlink>
    </a:clrScheme>
    <a:fontScheme name="CSC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EAE9"/>
        </a:solidFill>
        <a:ln>
          <a:noFill/>
        </a:ln>
      </a:spPr>
      <a:bodyPr lIns="180000" tIns="216000" rIns="180000" bIns="216000" rtlCol="0" anchor="ctr"/>
      <a:lstStyle>
        <a:defPPr algn="ctr">
          <a:defRPr sz="18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sc_sample.potx" id="{FC1B3D3B-7887-4DA8-83F2-5F6C3AA34923}" vid="{0F00A29F-A018-4FBD-ACC4-64350C1C7F08}"/>
    </a:ext>
  </a:extLst>
</a:theme>
</file>

<file path=ppt/theme/theme5.xml><?xml version="1.0" encoding="utf-8"?>
<a:theme xmlns:a="http://schemas.openxmlformats.org/drawingml/2006/main" name="Office Theme">
  <a:themeElements>
    <a:clrScheme name="CSC">
      <a:dk1>
        <a:srgbClr val="002830"/>
      </a:dk1>
      <a:lt1>
        <a:srgbClr val="FFFFFF"/>
      </a:lt1>
      <a:dk2>
        <a:srgbClr val="4B5559"/>
      </a:dk2>
      <a:lt2>
        <a:srgbClr val="FFF8F5"/>
      </a:lt2>
      <a:accent1>
        <a:srgbClr val="02284F"/>
      </a:accent1>
      <a:accent2>
        <a:srgbClr val="0075D6"/>
      </a:accent2>
      <a:accent3>
        <a:srgbClr val="338593"/>
      </a:accent3>
      <a:accent4>
        <a:srgbClr val="830051"/>
      </a:accent4>
      <a:accent5>
        <a:srgbClr val="D14900"/>
      </a:accent5>
      <a:accent6>
        <a:srgbClr val="DF7192"/>
      </a:accent6>
      <a:hlink>
        <a:srgbClr val="006778"/>
      </a:hlink>
      <a:folHlink>
        <a:srgbClr val="005160"/>
      </a:folHlink>
    </a:clrScheme>
    <a:fontScheme name="CSC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CSC">
      <a:dk1>
        <a:srgbClr val="002830"/>
      </a:dk1>
      <a:lt1>
        <a:srgbClr val="FFFFFF"/>
      </a:lt1>
      <a:dk2>
        <a:srgbClr val="4B5559"/>
      </a:dk2>
      <a:lt2>
        <a:srgbClr val="FFF8F5"/>
      </a:lt2>
      <a:accent1>
        <a:srgbClr val="02284F"/>
      </a:accent1>
      <a:accent2>
        <a:srgbClr val="0075D6"/>
      </a:accent2>
      <a:accent3>
        <a:srgbClr val="338593"/>
      </a:accent3>
      <a:accent4>
        <a:srgbClr val="830051"/>
      </a:accent4>
      <a:accent5>
        <a:srgbClr val="D14900"/>
      </a:accent5>
      <a:accent6>
        <a:srgbClr val="DF7192"/>
      </a:accent6>
      <a:hlink>
        <a:srgbClr val="006778"/>
      </a:hlink>
      <a:folHlink>
        <a:srgbClr val="005160"/>
      </a:folHlink>
    </a:clrScheme>
    <a:fontScheme name="CSC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67</TotalTime>
  <Words>189</Words>
  <Application>Microsoft Office PowerPoint</Application>
  <PresentationFormat>Widescreen</PresentationFormat>
  <Paragraphs>49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Avenir Next LT Pro</vt:lpstr>
      <vt:lpstr>Avenir Next LT Pro Demi</vt:lpstr>
      <vt:lpstr>Symbol</vt:lpstr>
      <vt:lpstr>CSC</vt:lpstr>
      <vt:lpstr>CSC Green</vt:lpstr>
      <vt:lpstr>CSC Blue</vt:lpstr>
      <vt:lpstr>CSC Warm</vt:lpstr>
      <vt:lpstr>Microsoft Word Document</vt:lpstr>
      <vt:lpstr>What Do You Mean by That?” A One-Page Supplier Guide That Prevents Contract Misunderstandings</vt:lpstr>
      <vt:lpstr>CSC Security contract architecture</vt:lpstr>
      <vt:lpstr>CSC Security contract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 Contract parties have a shared understanding for security intentions  Likelihood for contract misconceptions is lower</vt:lpstr>
      <vt:lpstr>Let’s design better contracts!</vt:lpstr>
    </vt:vector>
  </TitlesOfParts>
  <Company>CSC - IT CENTER FOR SCIENCE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Vilho Westlund</dc:creator>
  <cp:lastModifiedBy>Vilho Westlund</cp:lastModifiedBy>
  <cp:revision>1</cp:revision>
  <dcterms:created xsi:type="dcterms:W3CDTF">2026-06-01T19:43:27Z</dcterms:created>
  <dcterms:modified xsi:type="dcterms:W3CDTF">2026-06-01T20:50:55Z</dcterms:modified>
</cp:coreProperties>
</file>