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1"/>
  </p:notesMasterIdLst>
  <p:sldIdLst>
    <p:sldId id="305" r:id="rId6"/>
    <p:sldId id="302" r:id="rId7"/>
    <p:sldId id="306" r:id="rId8"/>
    <p:sldId id="307" r:id="rId9"/>
    <p:sldId id="304" r:id="rId10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9057F9-DFD9-4D2E-9164-B27C5620B7FA}" v="5" dt="2026-05-24T05:20:52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59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44" y="18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u Velcea" userId="df1d040a-5cb7-4540-80c0-9c89464a5c7f" providerId="ADAL" clId="{7AA77E07-6996-4872-9557-A4EBCB6ED46B}"/>
    <pc:docChg chg="undo custSel addSld delSld modSld">
      <pc:chgData name="Radu Velcea" userId="df1d040a-5cb7-4540-80c0-9c89464a5c7f" providerId="ADAL" clId="{7AA77E07-6996-4872-9557-A4EBCB6ED46B}" dt="2026-05-24T05:21:25.345" v="133" actId="14100"/>
      <pc:docMkLst>
        <pc:docMk/>
      </pc:docMkLst>
      <pc:sldChg chg="addSp delSp modSp mod">
        <pc:chgData name="Radu Velcea" userId="df1d040a-5cb7-4540-80c0-9c89464a5c7f" providerId="ADAL" clId="{7AA77E07-6996-4872-9557-A4EBCB6ED46B}" dt="2026-05-24T05:04:49.405" v="29" actId="403"/>
        <pc:sldMkLst>
          <pc:docMk/>
          <pc:sldMk cId="3356155782" sldId="302"/>
        </pc:sldMkLst>
        <pc:spChg chg="add del mod">
          <ac:chgData name="Radu Velcea" userId="df1d040a-5cb7-4540-80c0-9c89464a5c7f" providerId="ADAL" clId="{7AA77E07-6996-4872-9557-A4EBCB6ED46B}" dt="2026-05-24T05:04:49.405" v="29" actId="403"/>
          <ac:spMkLst>
            <pc:docMk/>
            <pc:sldMk cId="3356155782" sldId="302"/>
            <ac:spMk id="2" creationId="{9D137BD8-E637-7B0C-CE05-E0A19134D273}"/>
          </ac:spMkLst>
        </pc:spChg>
        <pc:spChg chg="del">
          <ac:chgData name="Radu Velcea" userId="df1d040a-5cb7-4540-80c0-9c89464a5c7f" providerId="ADAL" clId="{7AA77E07-6996-4872-9557-A4EBCB6ED46B}" dt="2026-05-24T05:03:49.009" v="11" actId="478"/>
          <ac:spMkLst>
            <pc:docMk/>
            <pc:sldMk cId="3356155782" sldId="302"/>
            <ac:spMk id="3" creationId="{48DDE867-D5D1-9AA4-506C-C9A07281F84F}"/>
          </ac:spMkLst>
        </pc:spChg>
      </pc:sldChg>
      <pc:sldChg chg="del">
        <pc:chgData name="Radu Velcea" userId="df1d040a-5cb7-4540-80c0-9c89464a5c7f" providerId="ADAL" clId="{7AA77E07-6996-4872-9557-A4EBCB6ED46B}" dt="2026-05-24T05:01:33.006" v="0" actId="47"/>
        <pc:sldMkLst>
          <pc:docMk/>
          <pc:sldMk cId="3859676601" sldId="303"/>
        </pc:sldMkLst>
      </pc:sldChg>
      <pc:sldChg chg="delSp modSp mod">
        <pc:chgData name="Radu Velcea" userId="df1d040a-5cb7-4540-80c0-9c89464a5c7f" providerId="ADAL" clId="{7AA77E07-6996-4872-9557-A4EBCB6ED46B}" dt="2026-05-24T05:20:27.516" v="123" actId="1076"/>
        <pc:sldMkLst>
          <pc:docMk/>
          <pc:sldMk cId="1659775891" sldId="304"/>
        </pc:sldMkLst>
        <pc:spChg chg="del">
          <ac:chgData name="Radu Velcea" userId="df1d040a-5cb7-4540-80c0-9c89464a5c7f" providerId="ADAL" clId="{7AA77E07-6996-4872-9557-A4EBCB6ED46B}" dt="2026-05-24T05:19:45.670" v="87" actId="478"/>
          <ac:spMkLst>
            <pc:docMk/>
            <pc:sldMk cId="1659775891" sldId="304"/>
            <ac:spMk id="5" creationId="{43B8BB45-E3F1-32ED-85AB-7EE6933C41C3}"/>
          </ac:spMkLst>
        </pc:spChg>
        <pc:spChg chg="mod">
          <ac:chgData name="Radu Velcea" userId="df1d040a-5cb7-4540-80c0-9c89464a5c7f" providerId="ADAL" clId="{7AA77E07-6996-4872-9557-A4EBCB6ED46B}" dt="2026-05-24T05:20:27.516" v="123" actId="1076"/>
          <ac:spMkLst>
            <pc:docMk/>
            <pc:sldMk cId="1659775891" sldId="304"/>
            <ac:spMk id="7" creationId="{DF5BAE8E-0358-9233-9689-1375818E8E29}"/>
          </ac:spMkLst>
        </pc:spChg>
      </pc:sldChg>
      <pc:sldChg chg="delSp modSp mod">
        <pc:chgData name="Radu Velcea" userId="df1d040a-5cb7-4540-80c0-9c89464a5c7f" providerId="ADAL" clId="{7AA77E07-6996-4872-9557-A4EBCB6ED46B}" dt="2026-05-24T05:03:22.746" v="10" actId="14100"/>
        <pc:sldMkLst>
          <pc:docMk/>
          <pc:sldMk cId="1753329869" sldId="305"/>
        </pc:sldMkLst>
        <pc:spChg chg="del">
          <ac:chgData name="Radu Velcea" userId="df1d040a-5cb7-4540-80c0-9c89464a5c7f" providerId="ADAL" clId="{7AA77E07-6996-4872-9557-A4EBCB6ED46B}" dt="2026-05-24T05:02:44.270" v="6" actId="478"/>
          <ac:spMkLst>
            <pc:docMk/>
            <pc:sldMk cId="1753329869" sldId="305"/>
            <ac:spMk id="5" creationId="{A5627B2D-CE81-EFFA-B2CA-8A60AD1F5502}"/>
          </ac:spMkLst>
        </pc:spChg>
        <pc:spChg chg="del">
          <ac:chgData name="Radu Velcea" userId="df1d040a-5cb7-4540-80c0-9c89464a5c7f" providerId="ADAL" clId="{7AA77E07-6996-4872-9557-A4EBCB6ED46B}" dt="2026-05-24T05:02:44.270" v="6" actId="478"/>
          <ac:spMkLst>
            <pc:docMk/>
            <pc:sldMk cId="1753329869" sldId="305"/>
            <ac:spMk id="6" creationId="{13BC0655-5C96-7997-0418-B8F0E616D539}"/>
          </ac:spMkLst>
        </pc:spChg>
        <pc:spChg chg="mod">
          <ac:chgData name="Radu Velcea" userId="df1d040a-5cb7-4540-80c0-9c89464a5c7f" providerId="ADAL" clId="{7AA77E07-6996-4872-9557-A4EBCB6ED46B}" dt="2026-05-24T05:02:20.029" v="1"/>
          <ac:spMkLst>
            <pc:docMk/>
            <pc:sldMk cId="1753329869" sldId="305"/>
            <ac:spMk id="7" creationId="{EEEF0C68-50D4-7D79-8F6D-909A326903CB}"/>
          </ac:spMkLst>
        </pc:spChg>
        <pc:spChg chg="mod">
          <ac:chgData name="Radu Velcea" userId="df1d040a-5cb7-4540-80c0-9c89464a5c7f" providerId="ADAL" clId="{7AA77E07-6996-4872-9557-A4EBCB6ED46B}" dt="2026-05-24T05:03:22.746" v="10" actId="14100"/>
          <ac:spMkLst>
            <pc:docMk/>
            <pc:sldMk cId="1753329869" sldId="305"/>
            <ac:spMk id="8" creationId="{3FB4E49B-95DE-4134-2E99-8FC079023B26}"/>
          </ac:spMkLst>
        </pc:spChg>
        <pc:spChg chg="del">
          <ac:chgData name="Radu Velcea" userId="df1d040a-5cb7-4540-80c0-9c89464a5c7f" providerId="ADAL" clId="{7AA77E07-6996-4872-9557-A4EBCB6ED46B}" dt="2026-05-24T05:02:44.270" v="6" actId="478"/>
          <ac:spMkLst>
            <pc:docMk/>
            <pc:sldMk cId="1753329869" sldId="305"/>
            <ac:spMk id="9" creationId="{A1917DB0-4ADF-F23A-6EBE-AEA40E0031C9}"/>
          </ac:spMkLst>
        </pc:spChg>
      </pc:sldChg>
      <pc:sldChg chg="modSp add mod">
        <pc:chgData name="Radu Velcea" userId="df1d040a-5cb7-4540-80c0-9c89464a5c7f" providerId="ADAL" clId="{7AA77E07-6996-4872-9557-A4EBCB6ED46B}" dt="2026-05-24T05:19:23.853" v="86" actId="1076"/>
        <pc:sldMkLst>
          <pc:docMk/>
          <pc:sldMk cId="3312334115" sldId="306"/>
        </pc:sldMkLst>
        <pc:spChg chg="mod">
          <ac:chgData name="Radu Velcea" userId="df1d040a-5cb7-4540-80c0-9c89464a5c7f" providerId="ADAL" clId="{7AA77E07-6996-4872-9557-A4EBCB6ED46B}" dt="2026-05-24T05:19:23.853" v="86" actId="1076"/>
          <ac:spMkLst>
            <pc:docMk/>
            <pc:sldMk cId="3312334115" sldId="306"/>
            <ac:spMk id="2" creationId="{F8662FB1-9353-E30D-47E6-89324DC9DAB6}"/>
          </ac:spMkLst>
        </pc:spChg>
      </pc:sldChg>
      <pc:sldChg chg="modSp add mod">
        <pc:chgData name="Radu Velcea" userId="df1d040a-5cb7-4540-80c0-9c89464a5c7f" providerId="ADAL" clId="{7AA77E07-6996-4872-9557-A4EBCB6ED46B}" dt="2026-05-24T05:21:25.345" v="133" actId="14100"/>
        <pc:sldMkLst>
          <pc:docMk/>
          <pc:sldMk cId="2743980041" sldId="307"/>
        </pc:sldMkLst>
        <pc:spChg chg="mod">
          <ac:chgData name="Radu Velcea" userId="df1d040a-5cb7-4540-80c0-9c89464a5c7f" providerId="ADAL" clId="{7AA77E07-6996-4872-9557-A4EBCB6ED46B}" dt="2026-05-24T05:21:25.345" v="133" actId="14100"/>
          <ac:spMkLst>
            <pc:docMk/>
            <pc:sldMk cId="2743980041" sldId="307"/>
            <ac:spMk id="2" creationId="{53C07F69-561B-6C30-6F06-FFBF8FA9429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6908" y="2571750"/>
            <a:ext cx="2913602" cy="38144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Distance does not break teams.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Silence does.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Re-building trust in remote teams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b="1" dirty="0"/>
              <a:t>Trust rarely breaks loudly.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often breaks in the silence after: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“Fine.”</a:t>
            </a:r>
            <a:br>
              <a:rPr lang="en-US" dirty="0"/>
            </a:br>
            <a:r>
              <a:rPr lang="en-US" b="1" dirty="0"/>
              <a:t>“No worries.”</a:t>
            </a:r>
            <a:br>
              <a:rPr lang="en-US" dirty="0"/>
            </a:br>
            <a:r>
              <a:rPr lang="en-US" b="1" dirty="0"/>
              <a:t>“Let’s move on.”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51D57-E9D0-694C-8F37-8271324F4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662FB1-9353-E30D-47E6-89324DC9D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01" y="400356"/>
            <a:ext cx="8439238" cy="39838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/>
              <a:t>Rebuild trust through: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/>
              <a:t>Clarity</a:t>
            </a:r>
          </a:p>
          <a:p>
            <a:pPr marL="0" indent="0">
              <a:buNone/>
            </a:pPr>
            <a:r>
              <a:rPr lang="en-US" sz="2800" b="1" dirty="0"/>
              <a:t>Reliability</a:t>
            </a:r>
          </a:p>
          <a:p>
            <a:pPr marL="0" indent="0">
              <a:buNone/>
            </a:pPr>
            <a:r>
              <a:rPr lang="en-US" sz="2800" b="1" dirty="0"/>
              <a:t>Repair</a:t>
            </a:r>
            <a:endParaRPr lang="en-US" sz="2800" dirty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Make intentions visible. Keep small promises. Repair quickly.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6B2C7-1137-45C8-85E1-01CCAFD6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33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96DD8-190B-FF9B-EABB-43547705A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C07F69-561B-6C30-6F06-FFBF8FA94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01" y="1727947"/>
            <a:ext cx="8439238" cy="2656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Distance does not destroy trust.</a:t>
            </a:r>
          </a:p>
          <a:p>
            <a:pPr marL="0" indent="0">
              <a:buNone/>
            </a:pPr>
            <a:r>
              <a:rPr lang="en-US" sz="3200" b="1" dirty="0"/>
              <a:t>Silence does.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6FB10-ABED-E4C4-87D7-D6158138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98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392390" y="1838885"/>
            <a:ext cx="260630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</a:rPr>
              <a:t>radu.velcea@geant.org</a:t>
            </a: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Props1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0</TotalTime>
  <Words>80</Words>
  <Application>Microsoft Office PowerPoint</Application>
  <PresentationFormat>On-screen Show 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GEANT Association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Radu Velcea</cp:lastModifiedBy>
  <cp:revision>175</cp:revision>
  <dcterms:created xsi:type="dcterms:W3CDTF">2015-04-29T14:13:57Z</dcterms:created>
  <dcterms:modified xsi:type="dcterms:W3CDTF">2026-05-24T05:21:36Z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