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84F5C0E-C096-1C46-B4F2-C8344273757F}" v="6" dt="2026-05-23T11:43:00.45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75"/>
    <p:restoredTop sz="94688"/>
  </p:normalViewPr>
  <p:slideViewPr>
    <p:cSldViewPr snapToGrid="0" snapToObjects="1">
      <p:cViewPr varScale="1">
        <p:scale>
          <a:sx n="148" d="100"/>
          <a:sy n="148" d="100"/>
        </p:scale>
        <p:origin x="200" y="12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kalcan, S A Sasa" userId="f579e457-a430-43bd-8ea9-4e6788e2ece7" providerId="ADAL" clId="{8633DFD2-885C-5D37-ADC3-E4A998E40AB6}"/>
    <pc:docChg chg="undo custSel modSld">
      <pc:chgData name="Tkalcan, S A Sasa" userId="f579e457-a430-43bd-8ea9-4e6788e2ece7" providerId="ADAL" clId="{8633DFD2-885C-5D37-ADC3-E4A998E40AB6}" dt="2026-05-23T11:43:43.224" v="101" actId="1035"/>
      <pc:docMkLst>
        <pc:docMk/>
      </pc:docMkLst>
      <pc:sldChg chg="addSp delSp modSp mod delAnim modAnim">
        <pc:chgData name="Tkalcan, S A Sasa" userId="f579e457-a430-43bd-8ea9-4e6788e2ece7" providerId="ADAL" clId="{8633DFD2-885C-5D37-ADC3-E4A998E40AB6}" dt="2026-05-23T11:22:26.957" v="13" actId="1038"/>
        <pc:sldMkLst>
          <pc:docMk/>
          <pc:sldMk cId="0" sldId="257"/>
        </pc:sldMkLst>
        <pc:picChg chg="del">
          <ac:chgData name="Tkalcan, S A Sasa" userId="f579e457-a430-43bd-8ea9-4e6788e2ece7" providerId="ADAL" clId="{8633DFD2-885C-5D37-ADC3-E4A998E40AB6}" dt="2026-05-23T11:21:34.953" v="0" actId="478"/>
          <ac:picMkLst>
            <pc:docMk/>
            <pc:sldMk cId="0" sldId="257"/>
            <ac:picMk id="3" creationId="{041F043D-66C4-148F-AC0D-60B08C15182B}"/>
          </ac:picMkLst>
        </pc:picChg>
        <pc:picChg chg="add mod">
          <ac:chgData name="Tkalcan, S A Sasa" userId="f579e457-a430-43bd-8ea9-4e6788e2ece7" providerId="ADAL" clId="{8633DFD2-885C-5D37-ADC3-E4A998E40AB6}" dt="2026-05-23T11:22:26.957" v="13" actId="1038"/>
          <ac:picMkLst>
            <pc:docMk/>
            <pc:sldMk cId="0" sldId="257"/>
            <ac:picMk id="4" creationId="{0D75DF44-CE9A-D5A3-6302-696492C4B9D3}"/>
          </ac:picMkLst>
        </pc:picChg>
      </pc:sldChg>
      <pc:sldChg chg="addSp delSp modSp mod delAnim modAnim">
        <pc:chgData name="Tkalcan, S A Sasa" userId="f579e457-a430-43bd-8ea9-4e6788e2ece7" providerId="ADAL" clId="{8633DFD2-885C-5D37-ADC3-E4A998E40AB6}" dt="2026-05-23T11:43:43.224" v="101" actId="1035"/>
        <pc:sldMkLst>
          <pc:docMk/>
          <pc:sldMk cId="0" sldId="258"/>
        </pc:sldMkLst>
        <pc:picChg chg="add del mod">
          <ac:chgData name="Tkalcan, S A Sasa" userId="f579e457-a430-43bd-8ea9-4e6788e2ece7" providerId="ADAL" clId="{8633DFD2-885C-5D37-ADC3-E4A998E40AB6}" dt="2026-05-23T11:23:49.743" v="18" actId="478"/>
          <ac:picMkLst>
            <pc:docMk/>
            <pc:sldMk cId="0" sldId="258"/>
            <ac:picMk id="3" creationId="{70642524-E010-EDDB-50DF-77F8FA944468}"/>
          </ac:picMkLst>
        </pc:picChg>
        <pc:picChg chg="add mod">
          <ac:chgData name="Tkalcan, S A Sasa" userId="f579e457-a430-43bd-8ea9-4e6788e2ece7" providerId="ADAL" clId="{8633DFD2-885C-5D37-ADC3-E4A998E40AB6}" dt="2026-05-23T11:43:43.224" v="101" actId="1035"/>
          <ac:picMkLst>
            <pc:docMk/>
            <pc:sldMk cId="0" sldId="258"/>
            <ac:picMk id="4" creationId="{ED36FB20-10C8-E4CA-0379-53C359A584FE}"/>
          </ac:picMkLst>
        </pc:picChg>
      </pc:sldChg>
      <pc:sldChg chg="addSp modSp mod modAnim">
        <pc:chgData name="Tkalcan, S A Sasa" userId="f579e457-a430-43bd-8ea9-4e6788e2ece7" providerId="ADAL" clId="{8633DFD2-885C-5D37-ADC3-E4A998E40AB6}" dt="2026-05-23T11:24:09.846" v="26" actId="1036"/>
        <pc:sldMkLst>
          <pc:docMk/>
          <pc:sldMk cId="0" sldId="259"/>
        </pc:sldMkLst>
        <pc:picChg chg="add mod">
          <ac:chgData name="Tkalcan, S A Sasa" userId="f579e457-a430-43bd-8ea9-4e6788e2ece7" providerId="ADAL" clId="{8633DFD2-885C-5D37-ADC3-E4A998E40AB6}" dt="2026-05-23T11:24:09.846" v="26" actId="1036"/>
          <ac:picMkLst>
            <pc:docMk/>
            <pc:sldMk cId="0" sldId="259"/>
            <ac:picMk id="3" creationId="{C005D8A7-B57D-6067-72B8-931A8C319068}"/>
          </ac:picMkLst>
        </pc:picChg>
      </pc:sldChg>
      <pc:sldChg chg="addSp modSp mod modAnim">
        <pc:chgData name="Tkalcan, S A Sasa" userId="f579e457-a430-43bd-8ea9-4e6788e2ece7" providerId="ADAL" clId="{8633DFD2-885C-5D37-ADC3-E4A998E40AB6}" dt="2026-05-23T11:27:13.456" v="48" actId="1037"/>
        <pc:sldMkLst>
          <pc:docMk/>
          <pc:sldMk cId="0" sldId="260"/>
        </pc:sldMkLst>
        <pc:picChg chg="add mod">
          <ac:chgData name="Tkalcan, S A Sasa" userId="f579e457-a430-43bd-8ea9-4e6788e2ece7" providerId="ADAL" clId="{8633DFD2-885C-5D37-ADC3-E4A998E40AB6}" dt="2026-05-23T11:27:13.456" v="48" actId="1037"/>
          <ac:picMkLst>
            <pc:docMk/>
            <pc:sldMk cId="0" sldId="260"/>
            <ac:picMk id="3" creationId="{8A6E7115-119D-FACE-E765-4C9C65BA2C90}"/>
          </ac:picMkLst>
        </pc:picChg>
      </pc:sldChg>
      <pc:sldChg chg="addSp modSp mod modAnim">
        <pc:chgData name="Tkalcan, S A Sasa" userId="f579e457-a430-43bd-8ea9-4e6788e2ece7" providerId="ADAL" clId="{8633DFD2-885C-5D37-ADC3-E4A998E40AB6}" dt="2026-05-23T11:28:39.172" v="84" actId="1035"/>
        <pc:sldMkLst>
          <pc:docMk/>
          <pc:sldMk cId="0" sldId="261"/>
        </pc:sldMkLst>
        <pc:picChg chg="add mod">
          <ac:chgData name="Tkalcan, S A Sasa" userId="f579e457-a430-43bd-8ea9-4e6788e2ece7" providerId="ADAL" clId="{8633DFD2-885C-5D37-ADC3-E4A998E40AB6}" dt="2026-05-23T11:28:39.172" v="84" actId="1035"/>
          <ac:picMkLst>
            <pc:docMk/>
            <pc:sldMk cId="0" sldId="261"/>
            <ac:picMk id="3" creationId="{9C652E5D-9500-F4E0-F37C-D424D0C03AAC}"/>
          </ac:picMkLst>
        </pc:picChg>
      </pc:sldChg>
    </pc:docChg>
  </pc:docChgLst>
  <pc:docChgLst>
    <pc:chgData name="Tkalcan, S A Sasa" userId="f579e457-a430-43bd-8ea9-4e6788e2ece7" providerId="ADAL" clId="{03C8CB2B-67F4-567A-A189-940B1AE45195}"/>
    <pc:docChg chg="undo custSel modSld">
      <pc:chgData name="Tkalcan, S A Sasa" userId="f579e457-a430-43bd-8ea9-4e6788e2ece7" providerId="ADAL" clId="{03C8CB2B-67F4-567A-A189-940B1AE45195}" dt="2026-05-21T18:07:08.632" v="10" actId="1076"/>
      <pc:docMkLst>
        <pc:docMk/>
      </pc:docMkLst>
      <pc:sldChg chg="addSp modSp mod modAnim">
        <pc:chgData name="Tkalcan, S A Sasa" userId="f579e457-a430-43bd-8ea9-4e6788e2ece7" providerId="ADAL" clId="{03C8CB2B-67F4-567A-A189-940B1AE45195}" dt="2026-05-21T18:07:08.632" v="10" actId="1076"/>
        <pc:sldMkLst>
          <pc:docMk/>
          <pc:sldMk cId="0" sldId="257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FI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9A3F6D-E2BB-2D48-820D-26D44FAE001F}" type="datetimeFigureOut">
              <a:rPr lang="en-FI" smtClean="0"/>
              <a:t>23.5.2026</a:t>
            </a:fld>
            <a:endParaRPr lang="en-FI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FI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FI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FI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D04E31-7A06-D348-8924-C0A3F4EB8D8C}" type="slidenum">
              <a:rPr lang="en-FI" smtClean="0"/>
              <a:t>‹#›</a:t>
            </a:fld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22332945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FI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D04E31-7A06-D348-8924-C0A3F4EB8D8C}" type="slidenum">
              <a:rPr lang="en-FI" smtClean="0"/>
              <a:t>5</a:t>
            </a:fld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9108312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5/23/26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5/23/26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5/23/26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5/23/26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notesSlide" Target="../notesSlides/notesSlid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ene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ene2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pic>
        <p:nvPicPr>
          <p:cNvPr id="4" name="Scene 2">
            <a:hlinkClick r:id="" action="ppaction://media"/>
            <a:extLst>
              <a:ext uri="{FF2B5EF4-FFF2-40B4-BE49-F238E27FC236}">
                <a16:creationId xmlns:a16="http://schemas.microsoft.com/office/drawing/2014/main" id="{0D75DF44-CE9A-D5A3-6302-696492C4B9D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598540" y="444500"/>
            <a:ext cx="3121819" cy="55499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08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ene3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pic>
        <p:nvPicPr>
          <p:cNvPr id="4" name="Scene 3">
            <a:hlinkClick r:id="" action="ppaction://media"/>
            <a:extLst>
              <a:ext uri="{FF2B5EF4-FFF2-40B4-BE49-F238E27FC236}">
                <a16:creationId xmlns:a16="http://schemas.microsoft.com/office/drawing/2014/main" id="{ED36FB20-10C8-E4CA-0379-53C359A584F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26318" y="-987076"/>
            <a:ext cx="4048125" cy="719666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04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ene4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pic>
        <p:nvPicPr>
          <p:cNvPr id="3" name="Scene 4">
            <a:hlinkClick r:id="" action="ppaction://media"/>
            <a:extLst>
              <a:ext uri="{FF2B5EF4-FFF2-40B4-BE49-F238E27FC236}">
                <a16:creationId xmlns:a16="http://schemas.microsoft.com/office/drawing/2014/main" id="{C005D8A7-B57D-6067-72B8-931A8C31906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567882" y="449263"/>
            <a:ext cx="3190577" cy="567213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08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ene5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pic>
        <p:nvPicPr>
          <p:cNvPr id="3" name="Scene 5">
            <a:hlinkClick r:id="" action="ppaction://media"/>
            <a:extLst>
              <a:ext uri="{FF2B5EF4-FFF2-40B4-BE49-F238E27FC236}">
                <a16:creationId xmlns:a16="http://schemas.microsoft.com/office/drawing/2014/main" id="{8A6E7115-119D-FACE-E765-4C9C65BA2C9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120954" y="-792907"/>
            <a:ext cx="4140696" cy="70310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08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ene6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pic>
        <p:nvPicPr>
          <p:cNvPr id="3" name="Mikko_thumbsup">
            <a:hlinkClick r:id="" action="ppaction://media"/>
            <a:extLst>
              <a:ext uri="{FF2B5EF4-FFF2-40B4-BE49-F238E27FC236}">
                <a16:creationId xmlns:a16="http://schemas.microsoft.com/office/drawing/2014/main" id="{9C652E5D-9500-F4E0-F37C-D424D0C03AA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78131" y="-38500"/>
            <a:ext cx="3535480" cy="628529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4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Metadata/LabelInfo.xml><?xml version="1.0" encoding="utf-8"?>
<clbl:labelList xmlns:clbl="http://schemas.microsoft.com/office/2020/mipLabelMetadata">
  <clbl:label id="{7d3d3cea-2734-4d66-a78c-0d7b9f282735}" enabled="1" method="Privileged" siteId="{98ae7559-10dc-4288-8e2e-4593e62fe3ee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361</TotalTime>
  <Words>1</Words>
  <Application>Microsoft Macintosh PowerPoint</Application>
  <PresentationFormat>Widescreen</PresentationFormat>
  <Paragraphs>1</Paragraphs>
  <Slides>6</Slides>
  <Notes>1</Notes>
  <HiddenSlides>0</HiddenSlides>
  <MMClips>5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Aptos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Tkalcan, S A Sasa</cp:lastModifiedBy>
  <cp:revision>1</cp:revision>
  <dcterms:created xsi:type="dcterms:W3CDTF">2013-01-27T09:14:16Z</dcterms:created>
  <dcterms:modified xsi:type="dcterms:W3CDTF">2026-05-23T11:43:43Z</dcterms:modified>
  <cp:category/>
</cp:coreProperties>
</file>