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18" r:id="rId3"/>
    <p:sldMasterId id="2147483739" r:id="rId4"/>
  </p:sldMasterIdLst>
  <p:notesMasterIdLst>
    <p:notesMasterId r:id="rId27"/>
  </p:notesMasterIdLst>
  <p:handoutMasterIdLst>
    <p:handoutMasterId r:id="rId28"/>
  </p:handoutMasterIdLst>
  <p:sldIdLst>
    <p:sldId id="2142533959" r:id="rId5"/>
    <p:sldId id="287" r:id="rId6"/>
    <p:sldId id="263" r:id="rId7"/>
    <p:sldId id="264" r:id="rId8"/>
    <p:sldId id="2142533963" r:id="rId9"/>
    <p:sldId id="2142533961" r:id="rId10"/>
    <p:sldId id="2142533962" r:id="rId11"/>
    <p:sldId id="261" r:id="rId12"/>
    <p:sldId id="262" r:id="rId13"/>
    <p:sldId id="2142533960" r:id="rId14"/>
    <p:sldId id="2142533964" r:id="rId15"/>
    <p:sldId id="2142533966" r:id="rId16"/>
    <p:sldId id="2142533967" r:id="rId17"/>
    <p:sldId id="2142533968" r:id="rId18"/>
    <p:sldId id="2142533969" r:id="rId19"/>
    <p:sldId id="2142533970" r:id="rId20"/>
    <p:sldId id="2142533973" r:id="rId21"/>
    <p:sldId id="2142533971" r:id="rId22"/>
    <p:sldId id="2142533972" r:id="rId23"/>
    <p:sldId id="280" r:id="rId24"/>
    <p:sldId id="266" r:id="rId25"/>
    <p:sldId id="2142533974"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66C8090-8C04-49DF-B0CE-138FE438777F}">
  <a:tblStyle styleId="{266C8090-8C04-49DF-B0CE-138FE438777F}" styleName="CSC Standard">
    <a:wholeTbl>
      <a:tcTxStyle>
        <a:fontRef idx="minor">
          <a:schemeClr val="tx1"/>
        </a:fontRef>
        <a:srgbClr val="4B5559"/>
      </a:tcTxStyle>
      <a:tcStyle>
        <a:tcBdr>
          <a:left>
            <a:lnRef idx="0">
              <a:schemeClr val="tx1"/>
            </a:lnRef>
          </a:left>
          <a:right>
            <a:lnRef idx="0">
              <a:schemeClr val="tx1"/>
            </a:lnRef>
          </a:right>
          <a:top>
            <a:lnRef idx="0">
              <a:schemeClr val="tx1"/>
            </a:lnRef>
          </a:top>
          <a:bottom>
            <a:lnRef idx="0">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lastCol>
      <a:tcTxStyle b="on"/>
      <a:tcStyle>
        <a:tcBdr/>
      </a:tcStyle>
    </a:lastCol>
    <a:firstCol>
      <a:tcTxStyle b="on"/>
      <a:tcStyle>
        <a:tcBdr/>
      </a:tcStyle>
    </a:firstCol>
    <a:lastRow>
      <a:tcTxStyle b="on"/>
      <a:tcStyle>
        <a:tcBdr>
          <a:top>
            <a:ln w="12700" cmpd="sng">
              <a:solidFill>
                <a:srgbClr val="4B5559"/>
              </a:solidFill>
            </a:ln>
          </a:top>
        </a:tcBdr>
      </a:tcStyle>
    </a:lastRow>
    <a:firstRow>
      <a:tcTxStyle b="on">
        <a:fontRef idx="major">
          <a:schemeClr val="tx1"/>
        </a:fontRef>
        <a:schemeClr val="tx1"/>
      </a:tcTxStyle>
      <a:tcStyle>
        <a:tcBdr/>
        <a:fillRef idx="1">
          <a:srgbClr val="FFEEE5"/>
        </a:fillRef>
      </a:tcStyle>
    </a:firstRow>
  </a:tblStyle>
  <a:tblStyle styleId="{C0442407-299A-4B33-A65C-9585B9CB8880}" styleName="CSC Green">
    <a:wholeTbl>
      <a:tcTxStyle>
        <a:fontRef idx="minor">
          <a:schemeClr val="tx1"/>
        </a:fontRef>
        <a:schemeClr val="tx1"/>
      </a:tcTxStyle>
      <a:tcStyle>
        <a:tcBdr>
          <a:left>
            <a:lnRef idx="0">
              <a:schemeClr val="tx1"/>
            </a:lnRef>
          </a:left>
          <a:right>
            <a:lnRef idx="0">
              <a:schemeClr val="tx1"/>
            </a:lnRef>
          </a:right>
          <a:top>
            <a:lnRef idx="0">
              <a:schemeClr val="tx1"/>
            </a:lnRef>
          </a:top>
          <a:bottom>
            <a:lnRef idx="0">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12700" cmpd="sng">
              <a:solidFill>
                <a:schemeClr val="tx1"/>
              </a:solidFill>
            </a:ln>
          </a:top>
        </a:tcBdr>
      </a:tcStyle>
    </a:lastRow>
    <a:firstRow>
      <a:tcTxStyle b="on">
        <a:fontRef idx="major">
          <a:schemeClr val="tx1"/>
        </a:fontRef>
        <a:schemeClr val="tx1"/>
      </a:tcTxStyle>
      <a:tcStyle>
        <a:tcBdr/>
        <a:fillRef idx="1">
          <a:srgbClr val="B0DCBA"/>
        </a:fillRef>
      </a:tcStyle>
    </a:firstRow>
  </a:tblStyle>
  <a:tblStyle styleId="{31E32606-2A18-442B-8540-5AE073FA4122}" styleName="CSC Warm">
    <a:wholeTbl>
      <a:tcTxStyle>
        <a:fontRef idx="minor">
          <a:scrgbClr r="0" g="40" b="48"/>
        </a:fontRef>
        <a:schemeClr val="tx1"/>
      </a:tcTxStyle>
      <a:tcStyle>
        <a:tcBdr>
          <a:left>
            <a:lnRef idx="0">
              <a:schemeClr val="tx1"/>
            </a:lnRef>
          </a:left>
          <a:right>
            <a:lnRef idx="0">
              <a:schemeClr val="tx1"/>
            </a:lnRef>
          </a:right>
          <a:top>
            <a:lnRef idx="0">
              <a:schemeClr val="tx1"/>
            </a:lnRef>
          </a:top>
          <a:bottom>
            <a:lnRef idx="0">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12700" cmpd="sng">
              <a:solidFill>
                <a:schemeClr val="tx1"/>
              </a:solidFill>
            </a:ln>
          </a:top>
        </a:tcBdr>
      </a:tcStyle>
    </a:lastRow>
    <a:firstRow>
      <a:tcTxStyle b="on">
        <a:fontRef idx="major">
          <a:schemeClr val="tx1"/>
        </a:fontRef>
        <a:schemeClr val="tx1"/>
      </a:tcTxStyle>
      <a:tcStyle>
        <a:tcBdr/>
        <a:fillRef idx="1">
          <a:srgbClr val="F1CCD7"/>
        </a:fillRef>
      </a:tcStyle>
    </a:firstRow>
  </a:tblStyle>
  <a:tblStyle styleId="{3A5459DB-DDB4-4FB8-AC3E-2F820DCB0D70}" styleName="CSC Blue">
    <a:wholeTbl>
      <a:tcTxStyle>
        <a:fontRef idx="minor">
          <a:scrgbClr r="0" g="40" b="48"/>
        </a:fontRef>
        <a:schemeClr val="tx1"/>
      </a:tcTxStyle>
      <a:tcStyle>
        <a:tcBdr>
          <a:left>
            <a:lnRef idx="0">
              <a:schemeClr val="tx1"/>
            </a:lnRef>
          </a:left>
          <a:right>
            <a:lnRef idx="0">
              <a:schemeClr val="tx1"/>
            </a:lnRef>
          </a:right>
          <a:top>
            <a:lnRef idx="0">
              <a:schemeClr val="tx1"/>
            </a:lnRef>
          </a:top>
          <a:bottom>
            <a:lnRef idx="0">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12700" cmpd="sng">
              <a:solidFill>
                <a:schemeClr val="tx1"/>
              </a:solidFill>
            </a:ln>
          </a:top>
        </a:tcBdr>
      </a:tcStyle>
    </a:lastRow>
    <a:firstRow>
      <a:tcTxStyle b="on">
        <a:fontRef idx="major">
          <a:schemeClr val="tx1"/>
        </a:fontRef>
        <a:schemeClr val="tx1"/>
      </a:tcTxStyle>
      <a:tcStyle>
        <a:tcBdr/>
        <a:fillRef idx="1">
          <a:srgbClr val="ABCFEF"/>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0" autoAdjust="0"/>
    <p:restoredTop sz="83980" autoAdjust="0"/>
  </p:normalViewPr>
  <p:slideViewPr>
    <p:cSldViewPr showGuides="1">
      <p:cViewPr varScale="1">
        <p:scale>
          <a:sx n="96" d="100"/>
          <a:sy n="96" d="100"/>
        </p:scale>
        <p:origin x="90" y="234"/>
      </p:cViewPr>
      <p:guideLst>
        <p:guide orient="horz" pos="2160"/>
        <p:guide pos="3840"/>
      </p:guideLst>
    </p:cSldViewPr>
  </p:slideViewPr>
  <p:notesTextViewPr>
    <p:cViewPr>
      <p:scale>
        <a:sx n="1" d="1"/>
        <a:sy n="1" d="1"/>
      </p:scale>
      <p:origin x="0" y="0"/>
    </p:cViewPr>
  </p:notesTextViewPr>
  <p:sorterViewPr>
    <p:cViewPr>
      <p:scale>
        <a:sx n="100" d="100"/>
        <a:sy n="100" d="100"/>
      </p:scale>
      <p:origin x="0" y="-2796"/>
    </p:cViewPr>
  </p:sorterViewPr>
  <p:notesViewPr>
    <p:cSldViewPr showGuides="1">
      <p:cViewPr varScale="1">
        <p:scale>
          <a:sx n="86" d="100"/>
          <a:sy n="86" d="100"/>
        </p:scale>
        <p:origin x="378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svg"/></Relationships>
</file>

<file path=ppt/diagrams/_rels/data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ata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5" Type="http://schemas.openxmlformats.org/officeDocument/2006/relationships/image" Target="../media/image9.sv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AFD166-E789-4114-B625-438C542DA612}"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A1DDB942-2A08-4BCF-921B-ED49FF225940}">
      <dgm:prSet/>
      <dgm:spPr/>
      <dgm:t>
        <a:bodyPr/>
        <a:lstStyle/>
        <a:p>
          <a:pPr>
            <a:lnSpc>
              <a:spcPct val="100000"/>
            </a:lnSpc>
          </a:pPr>
          <a:r>
            <a:rPr lang="en-US" b="1" dirty="0"/>
            <a:t>Decisions drive value</a:t>
          </a:r>
          <a:r>
            <a:rPr lang="en-US" dirty="0"/>
            <a:t> – risk management is only useful if it improves the quality of decisions. Failures, successful attacks, overruns, and compliance issues stem from poor decisions under uncertainty, not from bad luck or external surprises.</a:t>
          </a:r>
        </a:p>
      </dgm:t>
    </dgm:pt>
    <dgm:pt modelId="{73C3694E-0BBD-4E05-B417-07A3AEC0A2BA}" type="parTrans" cxnId="{1676D424-F105-43DE-B8B1-D85A5D97B299}">
      <dgm:prSet/>
      <dgm:spPr/>
      <dgm:t>
        <a:bodyPr/>
        <a:lstStyle/>
        <a:p>
          <a:endParaRPr lang="en-US"/>
        </a:p>
      </dgm:t>
    </dgm:pt>
    <dgm:pt modelId="{0E6A93AD-7080-4FC2-A4B4-10AE3554BC71}" type="sibTrans" cxnId="{1676D424-F105-43DE-B8B1-D85A5D97B299}">
      <dgm:prSet/>
      <dgm:spPr/>
      <dgm:t>
        <a:bodyPr/>
        <a:lstStyle/>
        <a:p>
          <a:endParaRPr lang="en-US"/>
        </a:p>
      </dgm:t>
    </dgm:pt>
    <dgm:pt modelId="{0104A27B-B677-4706-9C72-1361752A69AD}">
      <dgm:prSet/>
      <dgm:spPr/>
      <dgm:t>
        <a:bodyPr/>
        <a:lstStyle/>
        <a:p>
          <a:pPr>
            <a:lnSpc>
              <a:spcPct val="100000"/>
            </a:lnSpc>
          </a:pPr>
          <a:r>
            <a:rPr lang="en-US" b="1" dirty="0"/>
            <a:t>Uncertainty is unavoidable</a:t>
          </a:r>
          <a:r>
            <a:rPr lang="en-US" dirty="0"/>
            <a:t> – every business decision is made under uncertainty. Ignoring this uncertainty—or managing it through simplistic tools leads to biased and fragile outcomes.</a:t>
          </a:r>
        </a:p>
      </dgm:t>
    </dgm:pt>
    <dgm:pt modelId="{2E6B44CF-2E5E-4D04-9874-32EC25A661B2}" type="parTrans" cxnId="{5CB8D99D-107D-435E-A4AB-1A4110E4A223}">
      <dgm:prSet/>
      <dgm:spPr/>
      <dgm:t>
        <a:bodyPr/>
        <a:lstStyle/>
        <a:p>
          <a:endParaRPr lang="en-US"/>
        </a:p>
      </dgm:t>
    </dgm:pt>
    <dgm:pt modelId="{7C57D852-3CE2-45FC-8DF6-BC4C7E26666A}" type="sibTrans" cxnId="{5CB8D99D-107D-435E-A4AB-1A4110E4A223}">
      <dgm:prSet/>
      <dgm:spPr/>
      <dgm:t>
        <a:bodyPr/>
        <a:lstStyle/>
        <a:p>
          <a:endParaRPr lang="en-US"/>
        </a:p>
      </dgm:t>
    </dgm:pt>
    <dgm:pt modelId="{455CCD1B-9D24-4C87-A021-8FF6CB337040}" type="pres">
      <dgm:prSet presAssocID="{ADAFD166-E789-4114-B625-438C542DA612}" presName="root" presStyleCnt="0">
        <dgm:presLayoutVars>
          <dgm:dir/>
          <dgm:resizeHandles val="exact"/>
        </dgm:presLayoutVars>
      </dgm:prSet>
      <dgm:spPr/>
    </dgm:pt>
    <dgm:pt modelId="{39516D15-7071-40CC-A1CD-398406E330D4}" type="pres">
      <dgm:prSet presAssocID="{A1DDB942-2A08-4BCF-921B-ED49FF225940}" presName="compNode" presStyleCnt="0"/>
      <dgm:spPr/>
    </dgm:pt>
    <dgm:pt modelId="{E9F981A3-6675-4AA5-9E60-1BD015E37A19}" type="pres">
      <dgm:prSet presAssocID="{A1DDB942-2A08-4BCF-921B-ED49FF225940}" presName="bgRect" presStyleLbl="bgShp" presStyleIdx="0" presStyleCnt="2"/>
      <dgm:spPr/>
    </dgm:pt>
    <dgm:pt modelId="{048C417B-DB02-43BE-8A3C-961F4202DF0B}" type="pres">
      <dgm:prSet presAssocID="{A1DDB942-2A08-4BCF-921B-ED49FF225940}"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Hierarchy"/>
        </a:ext>
      </dgm:extLst>
    </dgm:pt>
    <dgm:pt modelId="{1E6101B6-85ED-41A9-A865-7D872B1224EF}" type="pres">
      <dgm:prSet presAssocID="{A1DDB942-2A08-4BCF-921B-ED49FF225940}" presName="spaceRect" presStyleCnt="0"/>
      <dgm:spPr/>
    </dgm:pt>
    <dgm:pt modelId="{F2E4BC31-4C73-4E5C-9308-4CFEBA1E105E}" type="pres">
      <dgm:prSet presAssocID="{A1DDB942-2A08-4BCF-921B-ED49FF225940}" presName="parTx" presStyleLbl="revTx" presStyleIdx="0" presStyleCnt="2">
        <dgm:presLayoutVars>
          <dgm:chMax val="0"/>
          <dgm:chPref val="0"/>
        </dgm:presLayoutVars>
      </dgm:prSet>
      <dgm:spPr/>
    </dgm:pt>
    <dgm:pt modelId="{98453E43-F248-4709-BA6E-8491C10B57B9}" type="pres">
      <dgm:prSet presAssocID="{0E6A93AD-7080-4FC2-A4B4-10AE3554BC71}" presName="sibTrans" presStyleCnt="0"/>
      <dgm:spPr/>
    </dgm:pt>
    <dgm:pt modelId="{DA0DAEA2-A532-4DFF-8FB2-89FC505612ED}" type="pres">
      <dgm:prSet presAssocID="{0104A27B-B677-4706-9C72-1361752A69AD}" presName="compNode" presStyleCnt="0"/>
      <dgm:spPr/>
    </dgm:pt>
    <dgm:pt modelId="{BB48B474-AF6B-4099-A4CF-31D204BE2275}" type="pres">
      <dgm:prSet presAssocID="{0104A27B-B677-4706-9C72-1361752A69AD}" presName="bgRect" presStyleLbl="bgShp" presStyleIdx="1" presStyleCnt="2"/>
      <dgm:spPr/>
    </dgm:pt>
    <dgm:pt modelId="{81B86357-E4D3-4640-A944-630BC852D137}" type="pres">
      <dgm:prSet presAssocID="{0104A27B-B677-4706-9C72-1361752A69A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AAA704CA-6A74-4F26-A559-91A3168E3A8E}" type="pres">
      <dgm:prSet presAssocID="{0104A27B-B677-4706-9C72-1361752A69AD}" presName="spaceRect" presStyleCnt="0"/>
      <dgm:spPr/>
    </dgm:pt>
    <dgm:pt modelId="{1DCB0633-8ADE-4BB9-81E6-C6807EC89DD8}" type="pres">
      <dgm:prSet presAssocID="{0104A27B-B677-4706-9C72-1361752A69AD}" presName="parTx" presStyleLbl="revTx" presStyleIdx="1" presStyleCnt="2">
        <dgm:presLayoutVars>
          <dgm:chMax val="0"/>
          <dgm:chPref val="0"/>
        </dgm:presLayoutVars>
      </dgm:prSet>
      <dgm:spPr/>
    </dgm:pt>
  </dgm:ptLst>
  <dgm:cxnLst>
    <dgm:cxn modelId="{1676D424-F105-43DE-B8B1-D85A5D97B299}" srcId="{ADAFD166-E789-4114-B625-438C542DA612}" destId="{A1DDB942-2A08-4BCF-921B-ED49FF225940}" srcOrd="0" destOrd="0" parTransId="{73C3694E-0BBD-4E05-B417-07A3AEC0A2BA}" sibTransId="{0E6A93AD-7080-4FC2-A4B4-10AE3554BC71}"/>
    <dgm:cxn modelId="{93E1716F-9F7D-443E-B73A-5A3011A96CC2}" type="presOf" srcId="{A1DDB942-2A08-4BCF-921B-ED49FF225940}" destId="{F2E4BC31-4C73-4E5C-9308-4CFEBA1E105E}" srcOrd="0" destOrd="0" presId="urn:microsoft.com/office/officeart/2018/2/layout/IconVerticalSolidList"/>
    <dgm:cxn modelId="{5CB8D99D-107D-435E-A4AB-1A4110E4A223}" srcId="{ADAFD166-E789-4114-B625-438C542DA612}" destId="{0104A27B-B677-4706-9C72-1361752A69AD}" srcOrd="1" destOrd="0" parTransId="{2E6B44CF-2E5E-4D04-9874-32EC25A661B2}" sibTransId="{7C57D852-3CE2-45FC-8DF6-BC4C7E26666A}"/>
    <dgm:cxn modelId="{551D8FAC-641A-42DC-A4E7-F3FACBAC5C92}" type="presOf" srcId="{0104A27B-B677-4706-9C72-1361752A69AD}" destId="{1DCB0633-8ADE-4BB9-81E6-C6807EC89DD8}" srcOrd="0" destOrd="0" presId="urn:microsoft.com/office/officeart/2018/2/layout/IconVerticalSolidList"/>
    <dgm:cxn modelId="{C83987EA-0A44-4588-9B75-333FA246E4AE}" type="presOf" srcId="{ADAFD166-E789-4114-B625-438C542DA612}" destId="{455CCD1B-9D24-4C87-A021-8FF6CB337040}" srcOrd="0" destOrd="0" presId="urn:microsoft.com/office/officeart/2018/2/layout/IconVerticalSolidList"/>
    <dgm:cxn modelId="{6649A1C4-CB50-4EC9-9063-B670EEDC0C4B}" type="presParOf" srcId="{455CCD1B-9D24-4C87-A021-8FF6CB337040}" destId="{39516D15-7071-40CC-A1CD-398406E330D4}" srcOrd="0" destOrd="0" presId="urn:microsoft.com/office/officeart/2018/2/layout/IconVerticalSolidList"/>
    <dgm:cxn modelId="{0E343A50-B7E8-4BBD-8600-6BDEE92785BE}" type="presParOf" srcId="{39516D15-7071-40CC-A1CD-398406E330D4}" destId="{E9F981A3-6675-4AA5-9E60-1BD015E37A19}" srcOrd="0" destOrd="0" presId="urn:microsoft.com/office/officeart/2018/2/layout/IconVerticalSolidList"/>
    <dgm:cxn modelId="{13E9FAF1-1828-479B-91C1-F713ACE94063}" type="presParOf" srcId="{39516D15-7071-40CC-A1CD-398406E330D4}" destId="{048C417B-DB02-43BE-8A3C-961F4202DF0B}" srcOrd="1" destOrd="0" presId="urn:microsoft.com/office/officeart/2018/2/layout/IconVerticalSolidList"/>
    <dgm:cxn modelId="{7A8740FB-5EE1-450C-8385-7D78AC791EBE}" type="presParOf" srcId="{39516D15-7071-40CC-A1CD-398406E330D4}" destId="{1E6101B6-85ED-41A9-A865-7D872B1224EF}" srcOrd="2" destOrd="0" presId="urn:microsoft.com/office/officeart/2018/2/layout/IconVerticalSolidList"/>
    <dgm:cxn modelId="{973F688C-3BB4-4448-A6F4-05E52C486314}" type="presParOf" srcId="{39516D15-7071-40CC-A1CD-398406E330D4}" destId="{F2E4BC31-4C73-4E5C-9308-4CFEBA1E105E}" srcOrd="3" destOrd="0" presId="urn:microsoft.com/office/officeart/2018/2/layout/IconVerticalSolidList"/>
    <dgm:cxn modelId="{594342C4-14E8-4BB7-8636-3D0262FDC2AA}" type="presParOf" srcId="{455CCD1B-9D24-4C87-A021-8FF6CB337040}" destId="{98453E43-F248-4709-BA6E-8491C10B57B9}" srcOrd="1" destOrd="0" presId="urn:microsoft.com/office/officeart/2018/2/layout/IconVerticalSolidList"/>
    <dgm:cxn modelId="{8FB12DCA-B76D-4367-A0B0-76B9B7BD0358}" type="presParOf" srcId="{455CCD1B-9D24-4C87-A021-8FF6CB337040}" destId="{DA0DAEA2-A532-4DFF-8FB2-89FC505612ED}" srcOrd="2" destOrd="0" presId="urn:microsoft.com/office/officeart/2018/2/layout/IconVerticalSolidList"/>
    <dgm:cxn modelId="{37199ECD-F0E5-430F-80DB-B69941BBE08B}" type="presParOf" srcId="{DA0DAEA2-A532-4DFF-8FB2-89FC505612ED}" destId="{BB48B474-AF6B-4099-A4CF-31D204BE2275}" srcOrd="0" destOrd="0" presId="urn:microsoft.com/office/officeart/2018/2/layout/IconVerticalSolidList"/>
    <dgm:cxn modelId="{C53247CE-73EB-4220-BE52-4D7599C617D0}" type="presParOf" srcId="{DA0DAEA2-A532-4DFF-8FB2-89FC505612ED}" destId="{81B86357-E4D3-4640-A944-630BC852D137}" srcOrd="1" destOrd="0" presId="urn:microsoft.com/office/officeart/2018/2/layout/IconVerticalSolidList"/>
    <dgm:cxn modelId="{BE05DD8B-AA75-4E9A-A17F-CC4C630635D5}" type="presParOf" srcId="{DA0DAEA2-A532-4DFF-8FB2-89FC505612ED}" destId="{AAA704CA-6A74-4F26-A559-91A3168E3A8E}" srcOrd="2" destOrd="0" presId="urn:microsoft.com/office/officeart/2018/2/layout/IconVerticalSolidList"/>
    <dgm:cxn modelId="{2186CFDF-036D-4EC7-A0EC-02B9911318BD}" type="presParOf" srcId="{DA0DAEA2-A532-4DFF-8FB2-89FC505612ED}" destId="{1DCB0633-8ADE-4BB9-81E6-C6807EC89D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a:effectLst>
          <a:glow rad="228600">
            <a:schemeClr val="accent5">
              <a:satMod val="175000"/>
              <a:alpha val="40000"/>
            </a:schemeClr>
          </a:glow>
        </a:effectLs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a:effectLst>
          <a:glow rad="228600">
            <a:schemeClr val="accent5">
              <a:satMod val="175000"/>
              <a:alpha val="40000"/>
            </a:schemeClr>
          </a:glow>
        </a:effectLst>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a:effectLst>
          <a:glow rad="228600">
            <a:schemeClr val="accent5">
              <a:satMod val="175000"/>
              <a:alpha val="40000"/>
            </a:schemeClr>
          </a:glow>
        </a:effectLs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a:effectLst/>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a:effectLst>
          <a:glow rad="228600">
            <a:schemeClr val="accent5">
              <a:satMod val="175000"/>
              <a:alpha val="40000"/>
            </a:schemeClr>
          </a:glow>
        </a:effectLst>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r>
            <a:rPr lang="en-US" dirty="0"/>
            <a:t> – identify specific decisions and embed analysis into the process. </a:t>
          </a:r>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dgm:t>
        <a:bodyPr/>
        <a:lstStyle/>
        <a:p>
          <a:pPr>
            <a:lnSpc>
              <a:spcPct val="100000"/>
            </a:lnSpc>
          </a:pPr>
          <a:r>
            <a:rPr lang="en-US" b="1"/>
            <a:t>Map and test assumptions</a:t>
          </a:r>
          <a:r>
            <a:rPr lang="en-US"/>
            <a:t> – every decision is built on assumptions. </a:t>
          </a:r>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a:t>Quantify impact </a:t>
          </a:r>
          <a:r>
            <a:rPr lang="en-US"/>
            <a:t>– Gives insight into expected loss, and downside tails—making risk actionable.</a:t>
          </a:r>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a:t>Use risk to improve decisions, not document them</a:t>
          </a:r>
          <a:r>
            <a:rPr lang="en-US"/>
            <a:t> – replace compliance checklists with tools that inform trade-offs, support scenario planning, or provide probabilistic outcomes.</a:t>
          </a:r>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a:t>Educate decision makers, not risk managers</a:t>
          </a:r>
          <a:r>
            <a:rPr lang="en-US"/>
            <a:t> – shift focus from building frameworks to building risk literacy among managers. Decision-centric risk management is 80% culture and 20% tools.</a:t>
          </a:r>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a:glow rad="228600">
            <a:schemeClr val="accent5">
              <a:satMod val="175000"/>
              <a:alpha val="40000"/>
            </a:schemeClr>
          </a:glow>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a:glow rad="228600">
            <a:schemeClr val="accent5">
              <a:satMod val="175000"/>
              <a:alpha val="40000"/>
            </a:schemeClr>
          </a:glow>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a:glow rad="228600">
            <a:schemeClr val="accent5">
              <a:satMod val="175000"/>
              <a:alpha val="40000"/>
            </a:schemeClr>
          </a:glow>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a:glow rad="228600">
            <a:schemeClr val="accent5">
              <a:satMod val="175000"/>
              <a:alpha val="40000"/>
            </a:schemeClr>
          </a:glow>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a:glow rad="228600">
            <a:schemeClr val="accent5">
              <a:satMod val="175000"/>
              <a:alpha val="40000"/>
            </a:schemeClr>
          </a:glow>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a:glow rad="228600">
            <a:schemeClr val="accent5">
              <a:satMod val="175000"/>
              <a:alpha val="40000"/>
            </a:schemeClr>
          </a:glow>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09CFD2-6C70-4B08-BB85-47DDECE81D1E}" type="doc">
      <dgm:prSet loTypeId="urn:microsoft.com/office/officeart/2018/2/layout/IconVerticalSolidList" loCatId="icon" qsTypeId="urn:microsoft.com/office/officeart/2005/8/quickstyle/simple1" qsCatId="simple" csTypeId="urn:microsoft.com/office/officeart/2005/8/colors/accent4_2" csCatId="accent4" phldr="1"/>
      <dgm:spPr/>
      <dgm:t>
        <a:bodyPr/>
        <a:lstStyle/>
        <a:p>
          <a:endParaRPr lang="en-US"/>
        </a:p>
      </dgm:t>
    </dgm:pt>
    <dgm:pt modelId="{3DF8F414-039C-4664-BD17-9A19BAD9717A}">
      <dgm:prSet/>
      <dgm:spPr/>
      <dgm:t>
        <a:bodyPr/>
        <a:lstStyle/>
        <a:p>
          <a:pPr>
            <a:lnSpc>
              <a:spcPct val="100000"/>
            </a:lnSpc>
          </a:pPr>
          <a:r>
            <a:rPr lang="en-US" b="1" dirty="0"/>
            <a:t>Start with the decision</a:t>
          </a:r>
          <a:endParaRPr lang="en-US" dirty="0"/>
        </a:p>
      </dgm:t>
    </dgm:pt>
    <dgm:pt modelId="{2C8D26E5-79EB-4E4F-8B21-F279D8DABE38}" type="parTrans" cxnId="{040C5031-79E7-4BD6-BE35-447DF5101C38}">
      <dgm:prSet/>
      <dgm:spPr/>
      <dgm:t>
        <a:bodyPr/>
        <a:lstStyle/>
        <a:p>
          <a:endParaRPr lang="en-US"/>
        </a:p>
      </dgm:t>
    </dgm:pt>
    <dgm:pt modelId="{387C0BF2-A1A9-4CE1-8B72-DD67EC733ADA}" type="sibTrans" cxnId="{040C5031-79E7-4BD6-BE35-447DF5101C38}">
      <dgm:prSet/>
      <dgm:spPr/>
      <dgm:t>
        <a:bodyPr/>
        <a:lstStyle/>
        <a:p>
          <a:endParaRPr lang="en-US"/>
        </a:p>
      </dgm:t>
    </dgm:pt>
    <dgm:pt modelId="{309861BC-F0DB-45F1-BCA2-31A99D381643}">
      <dgm:prSet/>
      <dgm:spPr>
        <a:effectLst/>
      </dgm:spPr>
      <dgm:t>
        <a:bodyPr/>
        <a:lstStyle/>
        <a:p>
          <a:pPr>
            <a:lnSpc>
              <a:spcPct val="100000"/>
            </a:lnSpc>
          </a:pPr>
          <a:r>
            <a:rPr lang="en-US" b="1" dirty="0"/>
            <a:t>Map and test assumptions</a:t>
          </a:r>
          <a:endParaRPr lang="en-US" dirty="0"/>
        </a:p>
      </dgm:t>
    </dgm:pt>
    <dgm:pt modelId="{2A738D74-1090-41F5-96D6-04D9B765CBD9}" type="parTrans" cxnId="{C7BD5799-B138-475A-AC5A-DEB5A31BD8C3}">
      <dgm:prSet/>
      <dgm:spPr/>
      <dgm:t>
        <a:bodyPr/>
        <a:lstStyle/>
        <a:p>
          <a:endParaRPr lang="en-US"/>
        </a:p>
      </dgm:t>
    </dgm:pt>
    <dgm:pt modelId="{F6D0E5B3-C706-479C-BC07-B76918375D64}" type="sibTrans" cxnId="{C7BD5799-B138-475A-AC5A-DEB5A31BD8C3}">
      <dgm:prSet/>
      <dgm:spPr/>
      <dgm:t>
        <a:bodyPr/>
        <a:lstStyle/>
        <a:p>
          <a:endParaRPr lang="en-US"/>
        </a:p>
      </dgm:t>
    </dgm:pt>
    <dgm:pt modelId="{2D2E0152-92C0-4DA7-81CB-AAE0309AB5FF}">
      <dgm:prSet/>
      <dgm:spPr/>
      <dgm:t>
        <a:bodyPr/>
        <a:lstStyle/>
        <a:p>
          <a:pPr>
            <a:lnSpc>
              <a:spcPct val="100000"/>
            </a:lnSpc>
          </a:pPr>
          <a:r>
            <a:rPr lang="en-US" b="1" dirty="0"/>
            <a:t>Quantify impact</a:t>
          </a:r>
          <a:endParaRPr lang="en-US" dirty="0"/>
        </a:p>
      </dgm:t>
    </dgm:pt>
    <dgm:pt modelId="{B1B8C04D-C420-496B-9339-E507C4358703}" type="parTrans" cxnId="{326258E6-0295-4716-B669-9742D4548690}">
      <dgm:prSet/>
      <dgm:spPr/>
      <dgm:t>
        <a:bodyPr/>
        <a:lstStyle/>
        <a:p>
          <a:endParaRPr lang="en-US"/>
        </a:p>
      </dgm:t>
    </dgm:pt>
    <dgm:pt modelId="{70ED18AF-A311-4374-8789-1D1DE2F59125}" type="sibTrans" cxnId="{326258E6-0295-4716-B669-9742D4548690}">
      <dgm:prSet/>
      <dgm:spPr/>
      <dgm:t>
        <a:bodyPr/>
        <a:lstStyle/>
        <a:p>
          <a:endParaRPr lang="en-US"/>
        </a:p>
      </dgm:t>
    </dgm:pt>
    <dgm:pt modelId="{FE5648FB-08AE-4494-A2E4-16FD42047E58}">
      <dgm:prSet/>
      <dgm:spPr>
        <a:effectLst>
          <a:glow rad="228600">
            <a:schemeClr val="accent5">
              <a:satMod val="175000"/>
              <a:alpha val="40000"/>
            </a:schemeClr>
          </a:glow>
        </a:effectLst>
      </dgm:spPr>
      <dgm:t>
        <a:bodyPr/>
        <a:lstStyle/>
        <a:p>
          <a:pPr>
            <a:lnSpc>
              <a:spcPct val="100000"/>
            </a:lnSpc>
          </a:pPr>
          <a:r>
            <a:rPr lang="en-US" b="1" dirty="0"/>
            <a:t>Use risk to improve decisions, not document them</a:t>
          </a:r>
          <a:endParaRPr lang="en-US" dirty="0"/>
        </a:p>
      </dgm:t>
    </dgm:pt>
    <dgm:pt modelId="{C7FF6372-BBFF-4339-8329-AA1BDA9DF53D}" type="parTrans" cxnId="{6EE04115-51A5-42C5-BC27-C5ABEE1169E7}">
      <dgm:prSet/>
      <dgm:spPr/>
      <dgm:t>
        <a:bodyPr/>
        <a:lstStyle/>
        <a:p>
          <a:endParaRPr lang="en-US"/>
        </a:p>
      </dgm:t>
    </dgm:pt>
    <dgm:pt modelId="{D9B7E7AD-E11A-4061-A8C1-46028DAF13DC}" type="sibTrans" cxnId="{6EE04115-51A5-42C5-BC27-C5ABEE1169E7}">
      <dgm:prSet/>
      <dgm:spPr/>
      <dgm:t>
        <a:bodyPr/>
        <a:lstStyle/>
        <a:p>
          <a:endParaRPr lang="en-US"/>
        </a:p>
      </dgm:t>
    </dgm:pt>
    <dgm:pt modelId="{0045EB12-6B4C-4530-A76D-0C4AEC5828CE}">
      <dgm:prSet/>
      <dgm:spPr/>
      <dgm:t>
        <a:bodyPr/>
        <a:lstStyle/>
        <a:p>
          <a:pPr>
            <a:lnSpc>
              <a:spcPct val="100000"/>
            </a:lnSpc>
          </a:pPr>
          <a:r>
            <a:rPr lang="en-US" b="1" dirty="0"/>
            <a:t>Educate decision makers, not risk managers</a:t>
          </a:r>
          <a:endParaRPr lang="en-US" dirty="0"/>
        </a:p>
      </dgm:t>
    </dgm:pt>
    <dgm:pt modelId="{38E4EFFD-2159-48BB-AD9B-3D1A36259EF1}" type="parTrans" cxnId="{A2C8193A-A55C-4119-A7B5-C48DB537E5EF}">
      <dgm:prSet/>
      <dgm:spPr/>
      <dgm:t>
        <a:bodyPr/>
        <a:lstStyle/>
        <a:p>
          <a:endParaRPr lang="en-US"/>
        </a:p>
      </dgm:t>
    </dgm:pt>
    <dgm:pt modelId="{F8A3F1D1-CC59-413F-9EDD-A1B44A016110}" type="sibTrans" cxnId="{A2C8193A-A55C-4119-A7B5-C48DB537E5EF}">
      <dgm:prSet/>
      <dgm:spPr/>
      <dgm:t>
        <a:bodyPr/>
        <a:lstStyle/>
        <a:p>
          <a:endParaRPr lang="en-US"/>
        </a:p>
      </dgm:t>
    </dgm:pt>
    <dgm:pt modelId="{4B0E27D5-1177-4FC2-AB11-31E1D1DF26AB}" type="pres">
      <dgm:prSet presAssocID="{0A09CFD2-6C70-4B08-BB85-47DDECE81D1E}" presName="root" presStyleCnt="0">
        <dgm:presLayoutVars>
          <dgm:dir/>
          <dgm:resizeHandles val="exact"/>
        </dgm:presLayoutVars>
      </dgm:prSet>
      <dgm:spPr/>
    </dgm:pt>
    <dgm:pt modelId="{D33DDED1-9494-44B2-B598-45C1F0F4E8FC}" type="pres">
      <dgm:prSet presAssocID="{3DF8F414-039C-4664-BD17-9A19BAD9717A}" presName="compNode" presStyleCnt="0"/>
      <dgm:spPr/>
    </dgm:pt>
    <dgm:pt modelId="{BAFF26DD-A5F3-49F0-B6A7-245056F2D53E}" type="pres">
      <dgm:prSet presAssocID="{3DF8F414-039C-4664-BD17-9A19BAD9717A}" presName="bgRect" presStyleLbl="bgShp" presStyleIdx="0" presStyleCnt="5"/>
      <dgm:spPr>
        <a:effectLst/>
      </dgm:spPr>
    </dgm:pt>
    <dgm:pt modelId="{1CD5CE84-E0BD-48A5-A9C6-3FC4D898E60E}" type="pres">
      <dgm:prSet presAssocID="{3DF8F414-039C-4664-BD17-9A19BAD9717A}"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Person with Idea"/>
        </a:ext>
      </dgm:extLst>
    </dgm:pt>
    <dgm:pt modelId="{C23EF3A7-A7E5-45A7-A2BB-15523092F9D7}" type="pres">
      <dgm:prSet presAssocID="{3DF8F414-039C-4664-BD17-9A19BAD9717A}" presName="spaceRect" presStyleCnt="0"/>
      <dgm:spPr/>
    </dgm:pt>
    <dgm:pt modelId="{416514AB-2D76-45DC-A51D-953D58B669CE}" type="pres">
      <dgm:prSet presAssocID="{3DF8F414-039C-4664-BD17-9A19BAD9717A}" presName="parTx" presStyleLbl="revTx" presStyleIdx="0" presStyleCnt="5">
        <dgm:presLayoutVars>
          <dgm:chMax val="0"/>
          <dgm:chPref val="0"/>
        </dgm:presLayoutVars>
      </dgm:prSet>
      <dgm:spPr/>
    </dgm:pt>
    <dgm:pt modelId="{E5C24F35-5499-4B9A-B001-7A692ABE1CCC}" type="pres">
      <dgm:prSet presAssocID="{387C0BF2-A1A9-4CE1-8B72-DD67EC733ADA}" presName="sibTrans" presStyleCnt="0"/>
      <dgm:spPr/>
    </dgm:pt>
    <dgm:pt modelId="{B65D7DCA-9798-41BC-A71F-BC877CA973D0}" type="pres">
      <dgm:prSet presAssocID="{309861BC-F0DB-45F1-BCA2-31A99D381643}" presName="compNode" presStyleCnt="0"/>
      <dgm:spPr/>
    </dgm:pt>
    <dgm:pt modelId="{5518A10B-C773-4E0D-AA36-5706F8B17E8F}" type="pres">
      <dgm:prSet presAssocID="{309861BC-F0DB-45F1-BCA2-31A99D381643}" presName="bgRect" presStyleLbl="bgShp" presStyleIdx="1" presStyleCnt="5" custLinFactNeighborX="-7787" custLinFactNeighborY="-88"/>
      <dgm:spPr>
        <a:effectLst/>
      </dgm:spPr>
    </dgm:pt>
    <dgm:pt modelId="{E307A3E1-6AD2-44E1-A1C5-5D34E3133B85}" type="pres">
      <dgm:prSet presAssocID="{309861BC-F0DB-45F1-BCA2-31A99D381643}"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6A32FFD8-9183-40E0-9710-50E665A211AE}" type="pres">
      <dgm:prSet presAssocID="{309861BC-F0DB-45F1-BCA2-31A99D381643}" presName="spaceRect" presStyleCnt="0"/>
      <dgm:spPr/>
    </dgm:pt>
    <dgm:pt modelId="{BAC85AA8-7741-4B99-9488-CC2352EABF45}" type="pres">
      <dgm:prSet presAssocID="{309861BC-F0DB-45F1-BCA2-31A99D381643}" presName="parTx" presStyleLbl="revTx" presStyleIdx="1" presStyleCnt="5">
        <dgm:presLayoutVars>
          <dgm:chMax val="0"/>
          <dgm:chPref val="0"/>
        </dgm:presLayoutVars>
      </dgm:prSet>
      <dgm:spPr/>
    </dgm:pt>
    <dgm:pt modelId="{7B050B40-A8A5-4EA8-B0B6-9FD42559E756}" type="pres">
      <dgm:prSet presAssocID="{F6D0E5B3-C706-479C-BC07-B76918375D64}" presName="sibTrans" presStyleCnt="0"/>
      <dgm:spPr/>
    </dgm:pt>
    <dgm:pt modelId="{E9D2D78A-3DC0-4083-B49B-6540DDC7A00B}" type="pres">
      <dgm:prSet presAssocID="{2D2E0152-92C0-4DA7-81CB-AAE0309AB5FF}" presName="compNode" presStyleCnt="0"/>
      <dgm:spPr/>
    </dgm:pt>
    <dgm:pt modelId="{72BA5653-C6B7-4C89-8DCA-2CCB02BCF426}" type="pres">
      <dgm:prSet presAssocID="{2D2E0152-92C0-4DA7-81CB-AAE0309AB5FF}" presName="bgRect" presStyleLbl="bgShp" presStyleIdx="2" presStyleCnt="5"/>
      <dgm:spPr>
        <a:effectLst/>
      </dgm:spPr>
    </dgm:pt>
    <dgm:pt modelId="{F2304146-90FD-4CEC-B221-ED0D07266301}" type="pres">
      <dgm:prSet presAssocID="{2D2E0152-92C0-4DA7-81CB-AAE0309AB5FF}" presName="iconRect" presStyleLbl="nod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riodic Graph with solid fill"/>
        </a:ext>
      </dgm:extLst>
    </dgm:pt>
    <dgm:pt modelId="{CF62E80C-E273-4760-AB6F-A710673770E2}" type="pres">
      <dgm:prSet presAssocID="{2D2E0152-92C0-4DA7-81CB-AAE0309AB5FF}" presName="spaceRect" presStyleCnt="0"/>
      <dgm:spPr/>
    </dgm:pt>
    <dgm:pt modelId="{3F5706FA-3616-4907-808F-60DD28FC07A7}" type="pres">
      <dgm:prSet presAssocID="{2D2E0152-92C0-4DA7-81CB-AAE0309AB5FF}" presName="parTx" presStyleLbl="revTx" presStyleIdx="2" presStyleCnt="5">
        <dgm:presLayoutVars>
          <dgm:chMax val="0"/>
          <dgm:chPref val="0"/>
        </dgm:presLayoutVars>
      </dgm:prSet>
      <dgm:spPr/>
    </dgm:pt>
    <dgm:pt modelId="{C53AB47F-0C02-4D19-ADD0-4B6BD29C1816}" type="pres">
      <dgm:prSet presAssocID="{70ED18AF-A311-4374-8789-1D1DE2F59125}" presName="sibTrans" presStyleCnt="0"/>
      <dgm:spPr/>
    </dgm:pt>
    <dgm:pt modelId="{55D70B2B-8AC5-403F-A4F0-47CCB34803DB}" type="pres">
      <dgm:prSet presAssocID="{FE5648FB-08AE-4494-A2E4-16FD42047E58}" presName="compNode" presStyleCnt="0"/>
      <dgm:spPr/>
    </dgm:pt>
    <dgm:pt modelId="{A5389E20-38A7-4B9F-ACAD-8937FF8C9666}" type="pres">
      <dgm:prSet presAssocID="{FE5648FB-08AE-4494-A2E4-16FD42047E58}" presName="bgRect" presStyleLbl="bgShp" presStyleIdx="3" presStyleCnt="5"/>
      <dgm:spPr>
        <a:effectLst>
          <a:glow rad="228600">
            <a:schemeClr val="accent5">
              <a:satMod val="175000"/>
              <a:alpha val="40000"/>
            </a:schemeClr>
          </a:glow>
        </a:effectLst>
      </dgm:spPr>
    </dgm:pt>
    <dgm:pt modelId="{4E4951F0-78AF-4857-966E-939237E89683}" type="pres">
      <dgm:prSet presAssocID="{FE5648FB-08AE-4494-A2E4-16FD42047E58}" presName="iconRect" presStyleLbl="nod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ork In Road with solid fill"/>
        </a:ext>
      </dgm:extLst>
    </dgm:pt>
    <dgm:pt modelId="{C638F9DD-B0DF-409C-9A08-2510C67B2754}" type="pres">
      <dgm:prSet presAssocID="{FE5648FB-08AE-4494-A2E4-16FD42047E58}" presName="spaceRect" presStyleCnt="0"/>
      <dgm:spPr/>
    </dgm:pt>
    <dgm:pt modelId="{F381ED79-3C12-47E7-AE68-9C528B67ECB5}" type="pres">
      <dgm:prSet presAssocID="{FE5648FB-08AE-4494-A2E4-16FD42047E58}" presName="parTx" presStyleLbl="revTx" presStyleIdx="3" presStyleCnt="5">
        <dgm:presLayoutVars>
          <dgm:chMax val="0"/>
          <dgm:chPref val="0"/>
        </dgm:presLayoutVars>
      </dgm:prSet>
      <dgm:spPr/>
    </dgm:pt>
    <dgm:pt modelId="{A099FC03-FEF4-4D83-88DE-45FC809E05F3}" type="pres">
      <dgm:prSet presAssocID="{D9B7E7AD-E11A-4061-A8C1-46028DAF13DC}" presName="sibTrans" presStyleCnt="0"/>
      <dgm:spPr/>
    </dgm:pt>
    <dgm:pt modelId="{BABF20CA-8688-4E0F-B8FD-78C915B5DDD3}" type="pres">
      <dgm:prSet presAssocID="{0045EB12-6B4C-4530-A76D-0C4AEC5828CE}" presName="compNode" presStyleCnt="0"/>
      <dgm:spPr/>
    </dgm:pt>
    <dgm:pt modelId="{6A107609-7A8A-4941-A47C-EAF8FBC2E905}" type="pres">
      <dgm:prSet presAssocID="{0045EB12-6B4C-4530-A76D-0C4AEC5828CE}" presName="bgRect" presStyleLbl="bgShp" presStyleIdx="4" presStyleCnt="5"/>
      <dgm:spPr/>
    </dgm:pt>
    <dgm:pt modelId="{4D19B2EA-837B-4F66-9D3C-8836E04F01BD}" type="pres">
      <dgm:prSet presAssocID="{0045EB12-6B4C-4530-A76D-0C4AEC5828CE}" presName="iconRect" presStyleLbl="nod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Group brainstorm with solid fill"/>
        </a:ext>
      </dgm:extLst>
    </dgm:pt>
    <dgm:pt modelId="{4A6E64EA-AB5A-4762-9354-9AB3C5F5DB1B}" type="pres">
      <dgm:prSet presAssocID="{0045EB12-6B4C-4530-A76D-0C4AEC5828CE}" presName="spaceRect" presStyleCnt="0"/>
      <dgm:spPr/>
    </dgm:pt>
    <dgm:pt modelId="{A5955B81-48A8-4E28-B936-D7478955BBC0}" type="pres">
      <dgm:prSet presAssocID="{0045EB12-6B4C-4530-A76D-0C4AEC5828CE}" presName="parTx" presStyleLbl="revTx" presStyleIdx="4" presStyleCnt="5">
        <dgm:presLayoutVars>
          <dgm:chMax val="0"/>
          <dgm:chPref val="0"/>
        </dgm:presLayoutVars>
      </dgm:prSet>
      <dgm:spPr/>
    </dgm:pt>
  </dgm:ptLst>
  <dgm:cxnLst>
    <dgm:cxn modelId="{F522910F-C3B1-4AD4-A885-087EA2EB0876}" type="presOf" srcId="{FE5648FB-08AE-4494-A2E4-16FD42047E58}" destId="{F381ED79-3C12-47E7-AE68-9C528B67ECB5}" srcOrd="0" destOrd="0" presId="urn:microsoft.com/office/officeart/2018/2/layout/IconVerticalSolidList"/>
    <dgm:cxn modelId="{6EE04115-51A5-42C5-BC27-C5ABEE1169E7}" srcId="{0A09CFD2-6C70-4B08-BB85-47DDECE81D1E}" destId="{FE5648FB-08AE-4494-A2E4-16FD42047E58}" srcOrd="3" destOrd="0" parTransId="{C7FF6372-BBFF-4339-8329-AA1BDA9DF53D}" sibTransId="{D9B7E7AD-E11A-4061-A8C1-46028DAF13DC}"/>
    <dgm:cxn modelId="{040C5031-79E7-4BD6-BE35-447DF5101C38}" srcId="{0A09CFD2-6C70-4B08-BB85-47DDECE81D1E}" destId="{3DF8F414-039C-4664-BD17-9A19BAD9717A}" srcOrd="0" destOrd="0" parTransId="{2C8D26E5-79EB-4E4F-8B21-F279D8DABE38}" sibTransId="{387C0BF2-A1A9-4CE1-8B72-DD67EC733ADA}"/>
    <dgm:cxn modelId="{A2C8193A-A55C-4119-A7B5-C48DB537E5EF}" srcId="{0A09CFD2-6C70-4B08-BB85-47DDECE81D1E}" destId="{0045EB12-6B4C-4530-A76D-0C4AEC5828CE}" srcOrd="4" destOrd="0" parTransId="{38E4EFFD-2159-48BB-AD9B-3D1A36259EF1}" sibTransId="{F8A3F1D1-CC59-413F-9EDD-A1B44A016110}"/>
    <dgm:cxn modelId="{72F9FE4F-5B83-40E4-ABE5-79267EFDC649}" type="presOf" srcId="{309861BC-F0DB-45F1-BCA2-31A99D381643}" destId="{BAC85AA8-7741-4B99-9488-CC2352EABF45}" srcOrd="0" destOrd="0" presId="urn:microsoft.com/office/officeart/2018/2/layout/IconVerticalSolidList"/>
    <dgm:cxn modelId="{C7BD5799-B138-475A-AC5A-DEB5A31BD8C3}" srcId="{0A09CFD2-6C70-4B08-BB85-47DDECE81D1E}" destId="{309861BC-F0DB-45F1-BCA2-31A99D381643}" srcOrd="1" destOrd="0" parTransId="{2A738D74-1090-41F5-96D6-04D9B765CBD9}" sibTransId="{F6D0E5B3-C706-479C-BC07-B76918375D64}"/>
    <dgm:cxn modelId="{2C8E56BB-65FB-4F6B-80A2-E2D3ED3B8161}" type="presOf" srcId="{2D2E0152-92C0-4DA7-81CB-AAE0309AB5FF}" destId="{3F5706FA-3616-4907-808F-60DD28FC07A7}" srcOrd="0" destOrd="0" presId="urn:microsoft.com/office/officeart/2018/2/layout/IconVerticalSolidList"/>
    <dgm:cxn modelId="{962C9BC4-00EA-4B0E-8EE4-15F27406DB08}" type="presOf" srcId="{0A09CFD2-6C70-4B08-BB85-47DDECE81D1E}" destId="{4B0E27D5-1177-4FC2-AB11-31E1D1DF26AB}" srcOrd="0" destOrd="0" presId="urn:microsoft.com/office/officeart/2018/2/layout/IconVerticalSolidList"/>
    <dgm:cxn modelId="{42C3CEC9-607A-42D8-949D-68913FEA61A5}" type="presOf" srcId="{0045EB12-6B4C-4530-A76D-0C4AEC5828CE}" destId="{A5955B81-48A8-4E28-B936-D7478955BBC0}" srcOrd="0" destOrd="0" presId="urn:microsoft.com/office/officeart/2018/2/layout/IconVerticalSolidList"/>
    <dgm:cxn modelId="{326258E6-0295-4716-B669-9742D4548690}" srcId="{0A09CFD2-6C70-4B08-BB85-47DDECE81D1E}" destId="{2D2E0152-92C0-4DA7-81CB-AAE0309AB5FF}" srcOrd="2" destOrd="0" parTransId="{B1B8C04D-C420-496B-9339-E507C4358703}" sibTransId="{70ED18AF-A311-4374-8789-1D1DE2F59125}"/>
    <dgm:cxn modelId="{9C987DF9-83F5-4DFC-8CE0-9B89673AA22E}" type="presOf" srcId="{3DF8F414-039C-4664-BD17-9A19BAD9717A}" destId="{416514AB-2D76-45DC-A51D-953D58B669CE}" srcOrd="0" destOrd="0" presId="urn:microsoft.com/office/officeart/2018/2/layout/IconVerticalSolidList"/>
    <dgm:cxn modelId="{F8736C67-05CB-4F99-B04D-4B6923C64BAE}" type="presParOf" srcId="{4B0E27D5-1177-4FC2-AB11-31E1D1DF26AB}" destId="{D33DDED1-9494-44B2-B598-45C1F0F4E8FC}" srcOrd="0" destOrd="0" presId="urn:microsoft.com/office/officeart/2018/2/layout/IconVerticalSolidList"/>
    <dgm:cxn modelId="{AACCD1B9-9905-43C1-9B50-9F4157A3E5A8}" type="presParOf" srcId="{D33DDED1-9494-44B2-B598-45C1F0F4E8FC}" destId="{BAFF26DD-A5F3-49F0-B6A7-245056F2D53E}" srcOrd="0" destOrd="0" presId="urn:microsoft.com/office/officeart/2018/2/layout/IconVerticalSolidList"/>
    <dgm:cxn modelId="{D9B6FDD3-D60F-4B70-AB38-CA44520A5B20}" type="presParOf" srcId="{D33DDED1-9494-44B2-B598-45C1F0F4E8FC}" destId="{1CD5CE84-E0BD-48A5-A9C6-3FC4D898E60E}" srcOrd="1" destOrd="0" presId="urn:microsoft.com/office/officeart/2018/2/layout/IconVerticalSolidList"/>
    <dgm:cxn modelId="{E809B7C7-4994-4BDB-A78F-491B2D5BE387}" type="presParOf" srcId="{D33DDED1-9494-44B2-B598-45C1F0F4E8FC}" destId="{C23EF3A7-A7E5-45A7-A2BB-15523092F9D7}" srcOrd="2" destOrd="0" presId="urn:microsoft.com/office/officeart/2018/2/layout/IconVerticalSolidList"/>
    <dgm:cxn modelId="{9D0E4043-CE91-4416-BFFA-73E03E4B1B21}" type="presParOf" srcId="{D33DDED1-9494-44B2-B598-45C1F0F4E8FC}" destId="{416514AB-2D76-45DC-A51D-953D58B669CE}" srcOrd="3" destOrd="0" presId="urn:microsoft.com/office/officeart/2018/2/layout/IconVerticalSolidList"/>
    <dgm:cxn modelId="{AFDE1682-F9B9-4D4E-A6E9-2119D4E50148}" type="presParOf" srcId="{4B0E27D5-1177-4FC2-AB11-31E1D1DF26AB}" destId="{E5C24F35-5499-4B9A-B001-7A692ABE1CCC}" srcOrd="1" destOrd="0" presId="urn:microsoft.com/office/officeart/2018/2/layout/IconVerticalSolidList"/>
    <dgm:cxn modelId="{12EAB357-402F-42FD-B1B7-8EAF73AB3173}" type="presParOf" srcId="{4B0E27D5-1177-4FC2-AB11-31E1D1DF26AB}" destId="{B65D7DCA-9798-41BC-A71F-BC877CA973D0}" srcOrd="2" destOrd="0" presId="urn:microsoft.com/office/officeart/2018/2/layout/IconVerticalSolidList"/>
    <dgm:cxn modelId="{95F39B9D-922F-493D-8019-729408C7BD30}" type="presParOf" srcId="{B65D7DCA-9798-41BC-A71F-BC877CA973D0}" destId="{5518A10B-C773-4E0D-AA36-5706F8B17E8F}" srcOrd="0" destOrd="0" presId="urn:microsoft.com/office/officeart/2018/2/layout/IconVerticalSolidList"/>
    <dgm:cxn modelId="{560B43A2-F48F-4404-B52E-F1281B636F13}" type="presParOf" srcId="{B65D7DCA-9798-41BC-A71F-BC877CA973D0}" destId="{E307A3E1-6AD2-44E1-A1C5-5D34E3133B85}" srcOrd="1" destOrd="0" presId="urn:microsoft.com/office/officeart/2018/2/layout/IconVerticalSolidList"/>
    <dgm:cxn modelId="{364A2272-77C3-4DCE-95CF-7D003BB80FBD}" type="presParOf" srcId="{B65D7DCA-9798-41BC-A71F-BC877CA973D0}" destId="{6A32FFD8-9183-40E0-9710-50E665A211AE}" srcOrd="2" destOrd="0" presId="urn:microsoft.com/office/officeart/2018/2/layout/IconVerticalSolidList"/>
    <dgm:cxn modelId="{D5889E32-CF00-41D6-8A68-D6BA9434A053}" type="presParOf" srcId="{B65D7DCA-9798-41BC-A71F-BC877CA973D0}" destId="{BAC85AA8-7741-4B99-9488-CC2352EABF45}" srcOrd="3" destOrd="0" presId="urn:microsoft.com/office/officeart/2018/2/layout/IconVerticalSolidList"/>
    <dgm:cxn modelId="{1F9EBECA-0ECA-4541-AB56-4565FCEDB7C0}" type="presParOf" srcId="{4B0E27D5-1177-4FC2-AB11-31E1D1DF26AB}" destId="{7B050B40-A8A5-4EA8-B0B6-9FD42559E756}" srcOrd="3" destOrd="0" presId="urn:microsoft.com/office/officeart/2018/2/layout/IconVerticalSolidList"/>
    <dgm:cxn modelId="{26E14AD7-DC69-4674-AFBA-D795D73884ED}" type="presParOf" srcId="{4B0E27D5-1177-4FC2-AB11-31E1D1DF26AB}" destId="{E9D2D78A-3DC0-4083-B49B-6540DDC7A00B}" srcOrd="4" destOrd="0" presId="urn:microsoft.com/office/officeart/2018/2/layout/IconVerticalSolidList"/>
    <dgm:cxn modelId="{A274B4DF-D67C-4749-B27D-BC7768D68E6A}" type="presParOf" srcId="{E9D2D78A-3DC0-4083-B49B-6540DDC7A00B}" destId="{72BA5653-C6B7-4C89-8DCA-2CCB02BCF426}" srcOrd="0" destOrd="0" presId="urn:microsoft.com/office/officeart/2018/2/layout/IconVerticalSolidList"/>
    <dgm:cxn modelId="{CB20AB24-6498-4187-911E-6484CAFDD19E}" type="presParOf" srcId="{E9D2D78A-3DC0-4083-B49B-6540DDC7A00B}" destId="{F2304146-90FD-4CEC-B221-ED0D07266301}" srcOrd="1" destOrd="0" presId="urn:microsoft.com/office/officeart/2018/2/layout/IconVerticalSolidList"/>
    <dgm:cxn modelId="{21621007-96B8-4F7B-B3FE-F0F1BF437D2E}" type="presParOf" srcId="{E9D2D78A-3DC0-4083-B49B-6540DDC7A00B}" destId="{CF62E80C-E273-4760-AB6F-A710673770E2}" srcOrd="2" destOrd="0" presId="urn:microsoft.com/office/officeart/2018/2/layout/IconVerticalSolidList"/>
    <dgm:cxn modelId="{5622CE57-2674-4213-BDB5-31FD744A1FE6}" type="presParOf" srcId="{E9D2D78A-3DC0-4083-B49B-6540DDC7A00B}" destId="{3F5706FA-3616-4907-808F-60DD28FC07A7}" srcOrd="3" destOrd="0" presId="urn:microsoft.com/office/officeart/2018/2/layout/IconVerticalSolidList"/>
    <dgm:cxn modelId="{C2FC0045-7034-4340-86FB-60608BDA7849}" type="presParOf" srcId="{4B0E27D5-1177-4FC2-AB11-31E1D1DF26AB}" destId="{C53AB47F-0C02-4D19-ADD0-4B6BD29C1816}" srcOrd="5" destOrd="0" presId="urn:microsoft.com/office/officeart/2018/2/layout/IconVerticalSolidList"/>
    <dgm:cxn modelId="{C43C8A58-8DE2-48C5-A3F4-EBB9F5952425}" type="presParOf" srcId="{4B0E27D5-1177-4FC2-AB11-31E1D1DF26AB}" destId="{55D70B2B-8AC5-403F-A4F0-47CCB34803DB}" srcOrd="6" destOrd="0" presId="urn:microsoft.com/office/officeart/2018/2/layout/IconVerticalSolidList"/>
    <dgm:cxn modelId="{73F2E527-BF90-47DF-B2BF-53048FB4FBBD}" type="presParOf" srcId="{55D70B2B-8AC5-403F-A4F0-47CCB34803DB}" destId="{A5389E20-38A7-4B9F-ACAD-8937FF8C9666}" srcOrd="0" destOrd="0" presId="urn:microsoft.com/office/officeart/2018/2/layout/IconVerticalSolidList"/>
    <dgm:cxn modelId="{D215FDC6-54E3-4BCA-AAF2-5B4488DAB9E0}" type="presParOf" srcId="{55D70B2B-8AC5-403F-A4F0-47CCB34803DB}" destId="{4E4951F0-78AF-4857-966E-939237E89683}" srcOrd="1" destOrd="0" presId="urn:microsoft.com/office/officeart/2018/2/layout/IconVerticalSolidList"/>
    <dgm:cxn modelId="{FE6802C8-D5AB-4080-B6C0-9D1247CFCBA0}" type="presParOf" srcId="{55D70B2B-8AC5-403F-A4F0-47CCB34803DB}" destId="{C638F9DD-B0DF-409C-9A08-2510C67B2754}" srcOrd="2" destOrd="0" presId="urn:microsoft.com/office/officeart/2018/2/layout/IconVerticalSolidList"/>
    <dgm:cxn modelId="{8329CB19-F7F2-4720-8DE9-D9F5B1425DDA}" type="presParOf" srcId="{55D70B2B-8AC5-403F-A4F0-47CCB34803DB}" destId="{F381ED79-3C12-47E7-AE68-9C528B67ECB5}" srcOrd="3" destOrd="0" presId="urn:microsoft.com/office/officeart/2018/2/layout/IconVerticalSolidList"/>
    <dgm:cxn modelId="{01E9F168-376B-4ED4-8756-4FC49F5AD870}" type="presParOf" srcId="{4B0E27D5-1177-4FC2-AB11-31E1D1DF26AB}" destId="{A099FC03-FEF4-4D83-88DE-45FC809E05F3}" srcOrd="7" destOrd="0" presId="urn:microsoft.com/office/officeart/2018/2/layout/IconVerticalSolidList"/>
    <dgm:cxn modelId="{3478A9F9-3A2A-486C-BDB8-F0AFB0BC18E1}" type="presParOf" srcId="{4B0E27D5-1177-4FC2-AB11-31E1D1DF26AB}" destId="{BABF20CA-8688-4E0F-B8FD-78C915B5DDD3}" srcOrd="8" destOrd="0" presId="urn:microsoft.com/office/officeart/2018/2/layout/IconVerticalSolidList"/>
    <dgm:cxn modelId="{C6B021C8-C60E-4FC5-B7C9-C540DE7AD659}" type="presParOf" srcId="{BABF20CA-8688-4E0F-B8FD-78C915B5DDD3}" destId="{6A107609-7A8A-4941-A47C-EAF8FBC2E905}" srcOrd="0" destOrd="0" presId="urn:microsoft.com/office/officeart/2018/2/layout/IconVerticalSolidList"/>
    <dgm:cxn modelId="{2CDCE4F4-DF23-4422-985C-62D1112C9975}" type="presParOf" srcId="{BABF20CA-8688-4E0F-B8FD-78C915B5DDD3}" destId="{4D19B2EA-837B-4F66-9D3C-8836E04F01BD}" srcOrd="1" destOrd="0" presId="urn:microsoft.com/office/officeart/2018/2/layout/IconVerticalSolidList"/>
    <dgm:cxn modelId="{42DE3E78-BC51-414F-9910-4FD6855D2FDF}" type="presParOf" srcId="{BABF20CA-8688-4E0F-B8FD-78C915B5DDD3}" destId="{4A6E64EA-AB5A-4762-9354-9AB3C5F5DB1B}" srcOrd="2" destOrd="0" presId="urn:microsoft.com/office/officeart/2018/2/layout/IconVerticalSolidList"/>
    <dgm:cxn modelId="{712F4A10-097E-4BE2-9930-0FA01F83632D}" type="presParOf" srcId="{BABF20CA-8688-4E0F-B8FD-78C915B5DDD3}" destId="{A5955B81-48A8-4E28-B936-D7478955BB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981A3-6675-4AA5-9E60-1BD015E37A19}">
      <dsp:nvSpPr>
        <dsp:cNvPr id="0" name=""/>
        <dsp:cNvSpPr/>
      </dsp:nvSpPr>
      <dsp:spPr>
        <a:xfrm>
          <a:off x="0" y="748786"/>
          <a:ext cx="11090275" cy="13823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8C417B-DB02-43BE-8A3C-961F4202DF0B}">
      <dsp:nvSpPr>
        <dsp:cNvPr id="0" name=""/>
        <dsp:cNvSpPr/>
      </dsp:nvSpPr>
      <dsp:spPr>
        <a:xfrm>
          <a:off x="418168" y="1059820"/>
          <a:ext cx="760306" cy="76030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4BC31-4C73-4E5C-9308-4CFEBA1E105E}">
      <dsp:nvSpPr>
        <dsp:cNvPr id="0" name=""/>
        <dsp:cNvSpPr/>
      </dsp:nvSpPr>
      <dsp:spPr>
        <a:xfrm>
          <a:off x="1596643" y="748786"/>
          <a:ext cx="9493631" cy="1382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301" tIns="146301" rIns="146301" bIns="146301" numCol="1" spcCol="1270" anchor="ctr" anchorCtr="0">
          <a:noAutofit/>
        </a:bodyPr>
        <a:lstStyle/>
        <a:p>
          <a:pPr marL="0" lvl="0" indent="0" algn="l" defTabSz="844550">
            <a:lnSpc>
              <a:spcPct val="100000"/>
            </a:lnSpc>
            <a:spcBef>
              <a:spcPct val="0"/>
            </a:spcBef>
            <a:spcAft>
              <a:spcPct val="35000"/>
            </a:spcAft>
            <a:buNone/>
          </a:pPr>
          <a:r>
            <a:rPr lang="en-US" sz="1900" b="1" kern="1200" dirty="0"/>
            <a:t>Decisions drive value</a:t>
          </a:r>
          <a:r>
            <a:rPr lang="en-US" sz="1900" kern="1200" dirty="0"/>
            <a:t> – risk management is only useful if it improves the quality of decisions. Failures, successful attacks, overruns, and compliance issues stem from poor decisions under uncertainty, not from bad luck or external surprises.</a:t>
          </a:r>
        </a:p>
      </dsp:txBody>
      <dsp:txXfrm>
        <a:off x="1596643" y="748786"/>
        <a:ext cx="9493631" cy="1382375"/>
      </dsp:txXfrm>
    </dsp:sp>
    <dsp:sp modelId="{BB48B474-AF6B-4099-A4CF-31D204BE2275}">
      <dsp:nvSpPr>
        <dsp:cNvPr id="0" name=""/>
        <dsp:cNvSpPr/>
      </dsp:nvSpPr>
      <dsp:spPr>
        <a:xfrm>
          <a:off x="0" y="2476755"/>
          <a:ext cx="11090275" cy="13823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86357-E4D3-4640-A944-630BC852D137}">
      <dsp:nvSpPr>
        <dsp:cNvPr id="0" name=""/>
        <dsp:cNvSpPr/>
      </dsp:nvSpPr>
      <dsp:spPr>
        <a:xfrm>
          <a:off x="418168" y="2787789"/>
          <a:ext cx="760306" cy="76030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B0633-8ADE-4BB9-81E6-C6807EC89DD8}">
      <dsp:nvSpPr>
        <dsp:cNvPr id="0" name=""/>
        <dsp:cNvSpPr/>
      </dsp:nvSpPr>
      <dsp:spPr>
        <a:xfrm>
          <a:off x="1596643" y="2476755"/>
          <a:ext cx="9493631" cy="1382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301" tIns="146301" rIns="146301" bIns="146301" numCol="1" spcCol="1270" anchor="ctr" anchorCtr="0">
          <a:noAutofit/>
        </a:bodyPr>
        <a:lstStyle/>
        <a:p>
          <a:pPr marL="0" lvl="0" indent="0" algn="l" defTabSz="844550">
            <a:lnSpc>
              <a:spcPct val="100000"/>
            </a:lnSpc>
            <a:spcBef>
              <a:spcPct val="0"/>
            </a:spcBef>
            <a:spcAft>
              <a:spcPct val="35000"/>
            </a:spcAft>
            <a:buNone/>
          </a:pPr>
          <a:r>
            <a:rPr lang="en-US" sz="1900" b="1" kern="1200" dirty="0"/>
            <a:t>Uncertainty is unavoidable</a:t>
          </a:r>
          <a:r>
            <a:rPr lang="en-US" sz="1900" kern="1200" dirty="0"/>
            <a:t> – every business decision is made under uncertainty. Ignoring this uncertainty—or managing it through simplistic tools leads to biased and fragile outcomes.</a:t>
          </a:r>
        </a:p>
      </dsp:txBody>
      <dsp:txXfrm>
        <a:off x="1596643" y="2476755"/>
        <a:ext cx="9493631" cy="13823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a:glow rad="228600">
            <a:schemeClr val="accent5">
              <a:satMod val="175000"/>
              <a:alpha val="40000"/>
            </a:schemeClr>
          </a:glow>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a:glow rad="228600">
            <a:schemeClr val="accent5">
              <a:satMod val="175000"/>
              <a:alpha val="40000"/>
            </a:schemeClr>
          </a:glow>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3599"/>
          <a:ext cx="11090275" cy="76678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31952" y="176126"/>
          <a:ext cx="421732" cy="4217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85638" y="3599"/>
          <a:ext cx="10204636" cy="76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52" tIns="81152" rIns="81152" bIns="81152" numCol="1" spcCol="1270" anchor="ctr" anchorCtr="0">
          <a:noAutofit/>
        </a:bodyPr>
        <a:lstStyle/>
        <a:p>
          <a:pPr marL="0" lvl="0" indent="0" algn="l" defTabSz="800100">
            <a:lnSpc>
              <a:spcPct val="100000"/>
            </a:lnSpc>
            <a:spcBef>
              <a:spcPct val="0"/>
            </a:spcBef>
            <a:spcAft>
              <a:spcPct val="35000"/>
            </a:spcAft>
            <a:buNone/>
          </a:pPr>
          <a:r>
            <a:rPr lang="en-US" sz="1800" b="1" kern="1200" dirty="0"/>
            <a:t>Start with the decision</a:t>
          </a:r>
          <a:r>
            <a:rPr lang="en-US" sz="1800" kern="1200" dirty="0"/>
            <a:t> – identify specific decisions and embed analysis into the process. </a:t>
          </a:r>
        </a:p>
      </dsp:txBody>
      <dsp:txXfrm>
        <a:off x="885638" y="3599"/>
        <a:ext cx="10204636" cy="766786"/>
      </dsp:txXfrm>
    </dsp:sp>
    <dsp:sp modelId="{5518A10B-C773-4E0D-AA36-5706F8B17E8F}">
      <dsp:nvSpPr>
        <dsp:cNvPr id="0" name=""/>
        <dsp:cNvSpPr/>
      </dsp:nvSpPr>
      <dsp:spPr>
        <a:xfrm>
          <a:off x="0" y="962082"/>
          <a:ext cx="11090275" cy="76678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31952" y="1134609"/>
          <a:ext cx="421732" cy="42173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85638" y="962082"/>
          <a:ext cx="10204636" cy="76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52" tIns="81152" rIns="81152" bIns="81152" numCol="1" spcCol="1270" anchor="ctr" anchorCtr="0">
          <a:noAutofit/>
        </a:bodyPr>
        <a:lstStyle/>
        <a:p>
          <a:pPr marL="0" lvl="0" indent="0" algn="l" defTabSz="800100">
            <a:lnSpc>
              <a:spcPct val="100000"/>
            </a:lnSpc>
            <a:spcBef>
              <a:spcPct val="0"/>
            </a:spcBef>
            <a:spcAft>
              <a:spcPct val="35000"/>
            </a:spcAft>
            <a:buNone/>
          </a:pPr>
          <a:r>
            <a:rPr lang="en-US" sz="1800" b="1" kern="1200"/>
            <a:t>Map and test assumptions</a:t>
          </a:r>
          <a:r>
            <a:rPr lang="en-US" sz="1800" kern="1200"/>
            <a:t> – every decision is built on assumptions. </a:t>
          </a:r>
        </a:p>
      </dsp:txBody>
      <dsp:txXfrm>
        <a:off x="885638" y="962082"/>
        <a:ext cx="10204636" cy="766786"/>
      </dsp:txXfrm>
    </dsp:sp>
    <dsp:sp modelId="{72BA5653-C6B7-4C89-8DCA-2CCB02BCF426}">
      <dsp:nvSpPr>
        <dsp:cNvPr id="0" name=""/>
        <dsp:cNvSpPr/>
      </dsp:nvSpPr>
      <dsp:spPr>
        <a:xfrm>
          <a:off x="0" y="1920565"/>
          <a:ext cx="11090275" cy="76678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31952" y="2093092"/>
          <a:ext cx="421732" cy="421732"/>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85638" y="1920565"/>
          <a:ext cx="10204636" cy="76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52" tIns="81152" rIns="81152" bIns="81152" numCol="1" spcCol="1270" anchor="ctr" anchorCtr="0">
          <a:noAutofit/>
        </a:bodyPr>
        <a:lstStyle/>
        <a:p>
          <a:pPr marL="0" lvl="0" indent="0" algn="l" defTabSz="800100">
            <a:lnSpc>
              <a:spcPct val="100000"/>
            </a:lnSpc>
            <a:spcBef>
              <a:spcPct val="0"/>
            </a:spcBef>
            <a:spcAft>
              <a:spcPct val="35000"/>
            </a:spcAft>
            <a:buNone/>
          </a:pPr>
          <a:r>
            <a:rPr lang="en-US" sz="1800" b="1" kern="1200"/>
            <a:t>Quantify impact </a:t>
          </a:r>
          <a:r>
            <a:rPr lang="en-US" sz="1800" kern="1200"/>
            <a:t>– Gives insight into expected loss, and downside tails—making risk actionable.</a:t>
          </a:r>
        </a:p>
      </dsp:txBody>
      <dsp:txXfrm>
        <a:off x="885638" y="1920565"/>
        <a:ext cx="10204636" cy="766786"/>
      </dsp:txXfrm>
    </dsp:sp>
    <dsp:sp modelId="{A5389E20-38A7-4B9F-ACAD-8937FF8C9666}">
      <dsp:nvSpPr>
        <dsp:cNvPr id="0" name=""/>
        <dsp:cNvSpPr/>
      </dsp:nvSpPr>
      <dsp:spPr>
        <a:xfrm>
          <a:off x="0" y="2879048"/>
          <a:ext cx="11090275" cy="76678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31952" y="3051575"/>
          <a:ext cx="421732" cy="421732"/>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85638" y="2879048"/>
          <a:ext cx="10204636" cy="76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52" tIns="81152" rIns="81152" bIns="81152" numCol="1" spcCol="1270" anchor="ctr" anchorCtr="0">
          <a:noAutofit/>
        </a:bodyPr>
        <a:lstStyle/>
        <a:p>
          <a:pPr marL="0" lvl="0" indent="0" algn="l" defTabSz="800100">
            <a:lnSpc>
              <a:spcPct val="100000"/>
            </a:lnSpc>
            <a:spcBef>
              <a:spcPct val="0"/>
            </a:spcBef>
            <a:spcAft>
              <a:spcPct val="35000"/>
            </a:spcAft>
            <a:buNone/>
          </a:pPr>
          <a:r>
            <a:rPr lang="en-US" sz="1800" b="1" kern="1200"/>
            <a:t>Use risk to improve decisions, not document them</a:t>
          </a:r>
          <a:r>
            <a:rPr lang="en-US" sz="1800" kern="1200"/>
            <a:t> – replace compliance checklists with tools that inform trade-offs, support scenario planning, or provide probabilistic outcomes.</a:t>
          </a:r>
        </a:p>
      </dsp:txBody>
      <dsp:txXfrm>
        <a:off x="885638" y="2879048"/>
        <a:ext cx="10204636" cy="766786"/>
      </dsp:txXfrm>
    </dsp:sp>
    <dsp:sp modelId="{6A107609-7A8A-4941-A47C-EAF8FBC2E905}">
      <dsp:nvSpPr>
        <dsp:cNvPr id="0" name=""/>
        <dsp:cNvSpPr/>
      </dsp:nvSpPr>
      <dsp:spPr>
        <a:xfrm>
          <a:off x="0" y="3837530"/>
          <a:ext cx="11090275" cy="76678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31952" y="4010057"/>
          <a:ext cx="421732" cy="421732"/>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85638" y="3837530"/>
          <a:ext cx="10204636" cy="76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52" tIns="81152" rIns="81152" bIns="81152" numCol="1" spcCol="1270" anchor="ctr" anchorCtr="0">
          <a:noAutofit/>
        </a:bodyPr>
        <a:lstStyle/>
        <a:p>
          <a:pPr marL="0" lvl="0" indent="0" algn="l" defTabSz="800100">
            <a:lnSpc>
              <a:spcPct val="100000"/>
            </a:lnSpc>
            <a:spcBef>
              <a:spcPct val="0"/>
            </a:spcBef>
            <a:spcAft>
              <a:spcPct val="35000"/>
            </a:spcAft>
            <a:buNone/>
          </a:pPr>
          <a:r>
            <a:rPr lang="en-US" sz="1800" b="1" kern="1200"/>
            <a:t>Educate decision makers, not risk managers</a:t>
          </a:r>
          <a:r>
            <a:rPr lang="en-US" sz="1800" kern="1200"/>
            <a:t> – shift focus from building frameworks to building risk literacy among managers. Decision-centric risk management is 80% culture and 20% tools.</a:t>
          </a:r>
        </a:p>
      </dsp:txBody>
      <dsp:txXfrm>
        <a:off x="885638" y="3837530"/>
        <a:ext cx="10204636" cy="766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F26DD-A5F3-49F0-B6A7-245056F2D53E}">
      <dsp:nvSpPr>
        <dsp:cNvPr id="0" name=""/>
        <dsp:cNvSpPr/>
      </dsp:nvSpPr>
      <dsp:spPr>
        <a:xfrm>
          <a:off x="0" y="584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D5CE84-E0BD-48A5-A9C6-3FC4D898E60E}">
      <dsp:nvSpPr>
        <dsp:cNvPr id="0" name=""/>
        <dsp:cNvSpPr/>
      </dsp:nvSpPr>
      <dsp:spPr>
        <a:xfrm>
          <a:off x="211864" y="163431"/>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514AB-2D76-45DC-A51D-953D58B669CE}">
      <dsp:nvSpPr>
        <dsp:cNvPr id="0" name=""/>
        <dsp:cNvSpPr/>
      </dsp:nvSpPr>
      <dsp:spPr>
        <a:xfrm>
          <a:off x="809312" y="5846"/>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Start with the decision</a:t>
          </a:r>
          <a:endParaRPr lang="en-US" sz="1400" kern="1200" dirty="0"/>
        </a:p>
      </dsp:txBody>
      <dsp:txXfrm>
        <a:off x="809312" y="5846"/>
        <a:ext cx="2611030" cy="766037"/>
      </dsp:txXfrm>
    </dsp:sp>
    <dsp:sp modelId="{5518A10B-C773-4E0D-AA36-5706F8B17E8F}">
      <dsp:nvSpPr>
        <dsp:cNvPr id="0" name=""/>
        <dsp:cNvSpPr/>
      </dsp:nvSpPr>
      <dsp:spPr>
        <a:xfrm>
          <a:off x="0" y="962776"/>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7A3E1-6AD2-44E1-A1C5-5D34E3133B85}">
      <dsp:nvSpPr>
        <dsp:cNvPr id="0" name=""/>
        <dsp:cNvSpPr/>
      </dsp:nvSpPr>
      <dsp:spPr>
        <a:xfrm>
          <a:off x="211864" y="1120977"/>
          <a:ext cx="385583" cy="3852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AA8-7741-4B99-9488-CC2352EABF45}">
      <dsp:nvSpPr>
        <dsp:cNvPr id="0" name=""/>
        <dsp:cNvSpPr/>
      </dsp:nvSpPr>
      <dsp:spPr>
        <a:xfrm>
          <a:off x="809312" y="96339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Map and test assumptions</a:t>
          </a:r>
          <a:endParaRPr lang="en-US" sz="1400" kern="1200" dirty="0"/>
        </a:p>
      </dsp:txBody>
      <dsp:txXfrm>
        <a:off x="809312" y="963393"/>
        <a:ext cx="2611030" cy="766037"/>
      </dsp:txXfrm>
    </dsp:sp>
    <dsp:sp modelId="{72BA5653-C6B7-4C89-8DCA-2CCB02BCF426}">
      <dsp:nvSpPr>
        <dsp:cNvPr id="0" name=""/>
        <dsp:cNvSpPr/>
      </dsp:nvSpPr>
      <dsp:spPr>
        <a:xfrm>
          <a:off x="0" y="1920939"/>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04146-90FD-4CEC-B221-ED0D07266301}">
      <dsp:nvSpPr>
        <dsp:cNvPr id="0" name=""/>
        <dsp:cNvSpPr/>
      </dsp:nvSpPr>
      <dsp:spPr>
        <a:xfrm>
          <a:off x="211864" y="2078524"/>
          <a:ext cx="385583" cy="385207"/>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706FA-3616-4907-808F-60DD28FC07A7}">
      <dsp:nvSpPr>
        <dsp:cNvPr id="0" name=""/>
        <dsp:cNvSpPr/>
      </dsp:nvSpPr>
      <dsp:spPr>
        <a:xfrm>
          <a:off x="809312" y="1920939"/>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Quantify impact</a:t>
          </a:r>
          <a:endParaRPr lang="en-US" sz="1400" kern="1200" dirty="0"/>
        </a:p>
      </dsp:txBody>
      <dsp:txXfrm>
        <a:off x="809312" y="1920939"/>
        <a:ext cx="2611030" cy="766037"/>
      </dsp:txXfrm>
    </dsp:sp>
    <dsp:sp modelId="{A5389E20-38A7-4B9F-ACAD-8937FF8C9666}">
      <dsp:nvSpPr>
        <dsp:cNvPr id="0" name=""/>
        <dsp:cNvSpPr/>
      </dsp:nvSpPr>
      <dsp:spPr>
        <a:xfrm>
          <a:off x="0" y="2878486"/>
          <a:ext cx="3456905" cy="700377"/>
        </a:xfrm>
        <a:prstGeom prst="roundRect">
          <a:avLst>
            <a:gd name="adj" fmla="val 10000"/>
          </a:avLst>
        </a:prstGeom>
        <a:solidFill>
          <a:schemeClr val="accent4">
            <a:tint val="40000"/>
            <a:hueOff val="0"/>
            <a:satOff val="0"/>
            <a:lumOff val="0"/>
            <a:alphaOff val="0"/>
          </a:scheme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dsp:style>
    </dsp:sp>
    <dsp:sp modelId="{4E4951F0-78AF-4857-966E-939237E89683}">
      <dsp:nvSpPr>
        <dsp:cNvPr id="0" name=""/>
        <dsp:cNvSpPr/>
      </dsp:nvSpPr>
      <dsp:spPr>
        <a:xfrm>
          <a:off x="211864" y="3036071"/>
          <a:ext cx="385583" cy="385207"/>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1ED79-3C12-47E7-AE68-9C528B67ECB5}">
      <dsp:nvSpPr>
        <dsp:cNvPr id="0" name=""/>
        <dsp:cNvSpPr/>
      </dsp:nvSpPr>
      <dsp:spPr>
        <a:xfrm>
          <a:off x="809312" y="2878486"/>
          <a:ext cx="2611030" cy="766037"/>
        </a:xfrm>
        <a:prstGeom prst="rect">
          <a:avLst/>
        </a:prstGeom>
        <a:noFill/>
        <a:ln>
          <a:noFill/>
        </a:ln>
        <a:effectLst>
          <a:glow rad="228600">
            <a:schemeClr val="accent5">
              <a:satMod val="175000"/>
              <a:alpha val="40000"/>
            </a:schemeClr>
          </a:glow>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Use risk to improve decisions, not document them</a:t>
          </a:r>
          <a:endParaRPr lang="en-US" sz="1400" kern="1200" dirty="0"/>
        </a:p>
      </dsp:txBody>
      <dsp:txXfrm>
        <a:off x="809312" y="2878486"/>
        <a:ext cx="2611030" cy="766037"/>
      </dsp:txXfrm>
    </dsp:sp>
    <dsp:sp modelId="{6A107609-7A8A-4941-A47C-EAF8FBC2E905}">
      <dsp:nvSpPr>
        <dsp:cNvPr id="0" name=""/>
        <dsp:cNvSpPr/>
      </dsp:nvSpPr>
      <dsp:spPr>
        <a:xfrm>
          <a:off x="0" y="3836033"/>
          <a:ext cx="3456905" cy="70037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9B2EA-837B-4F66-9D3C-8836E04F01BD}">
      <dsp:nvSpPr>
        <dsp:cNvPr id="0" name=""/>
        <dsp:cNvSpPr/>
      </dsp:nvSpPr>
      <dsp:spPr>
        <a:xfrm>
          <a:off x="211864" y="3993618"/>
          <a:ext cx="385583" cy="385207"/>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55B81-48A8-4E28-B936-D7478955BBC0}">
      <dsp:nvSpPr>
        <dsp:cNvPr id="0" name=""/>
        <dsp:cNvSpPr/>
      </dsp:nvSpPr>
      <dsp:spPr>
        <a:xfrm>
          <a:off x="809312" y="3836033"/>
          <a:ext cx="2611030" cy="766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72" tIns="81072" rIns="81072" bIns="81072" numCol="1" spcCol="1270" anchor="ctr" anchorCtr="0">
          <a:noAutofit/>
        </a:bodyPr>
        <a:lstStyle/>
        <a:p>
          <a:pPr marL="0" lvl="0" indent="0" algn="l" defTabSz="622300">
            <a:lnSpc>
              <a:spcPct val="100000"/>
            </a:lnSpc>
            <a:spcBef>
              <a:spcPct val="0"/>
            </a:spcBef>
            <a:spcAft>
              <a:spcPct val="35000"/>
            </a:spcAft>
            <a:buNone/>
          </a:pPr>
          <a:r>
            <a:rPr lang="en-US" sz="1400" b="1" kern="1200" dirty="0"/>
            <a:t>Educate decision makers, not risk managers</a:t>
          </a:r>
          <a:endParaRPr lang="en-US" sz="1400" kern="1200" dirty="0"/>
        </a:p>
      </dsp:txBody>
      <dsp:txXfrm>
        <a:off x="809312" y="3836033"/>
        <a:ext cx="2611030" cy="7660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9B4FEC-EE71-373A-C08C-BE588303A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7ACBD488-4B57-3264-C276-872B6CE63F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41EFF8-F20B-4DC0-BA6E-A70ABAF7975C}" type="datetimeFigureOut">
              <a:rPr lang="en-GB" sz="800" smtClean="0"/>
              <a:t>03/06/2026</a:t>
            </a:fld>
            <a:endParaRPr lang="en-GB" sz="800"/>
          </a:p>
        </p:txBody>
      </p:sp>
      <p:sp>
        <p:nvSpPr>
          <p:cNvPr id="4" name="Footer Placeholder 3">
            <a:extLst>
              <a:ext uri="{FF2B5EF4-FFF2-40B4-BE49-F238E27FC236}">
                <a16:creationId xmlns:a16="http://schemas.microsoft.com/office/drawing/2014/main" id="{49C2E60D-B4DF-1711-4367-F963E7FD32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7BFFCBDA-0656-0077-A437-19F772B48E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5FB104-0B3B-423D-B937-84F222ECE7F9}" type="slidenum">
              <a:rPr lang="en-GB" sz="800" smtClean="0"/>
              <a:t>‹#›</a:t>
            </a:fld>
            <a:endParaRPr lang="en-GB" sz="800"/>
          </a:p>
        </p:txBody>
      </p:sp>
    </p:spTree>
    <p:extLst>
      <p:ext uri="{BB962C8B-B14F-4D97-AF65-F5344CB8AC3E}">
        <p14:creationId xmlns:p14="http://schemas.microsoft.com/office/powerpoint/2010/main" val="470367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16BE0BAD-D0B0-43B6-A870-A65380E5B328}" type="datetimeFigureOut">
              <a:rPr lang="en-GB" smtClean="0"/>
              <a:pPr/>
              <a:t>03/06/2026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9AD887B9-68B5-4158-924A-9E38A9EC0B54}" type="slidenum">
              <a:rPr lang="en-GB" smtClean="0"/>
              <a:pPr/>
              <a:t>‹#›</a:t>
            </a:fld>
            <a:endParaRPr lang="en-GB"/>
          </a:p>
        </p:txBody>
      </p:sp>
    </p:spTree>
    <p:extLst>
      <p:ext uri="{BB962C8B-B14F-4D97-AF65-F5344CB8AC3E}">
        <p14:creationId xmlns:p14="http://schemas.microsoft.com/office/powerpoint/2010/main" val="288140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Why single-point and matrix-style risk scales are problematic:</a:t>
            </a:r>
          </a:p>
          <a:p>
            <a:r>
              <a:rPr lang="en-US" sz="2133" b="1" dirty="0"/>
              <a:t>They hide uncertainty</a:t>
            </a:r>
            <a:r>
              <a:rPr lang="en-US" sz="2133" dirty="0"/>
              <a:t> </a:t>
            </a:r>
          </a:p>
          <a:p>
            <a:pPr lvl="1"/>
            <a:r>
              <a:rPr lang="en-US" sz="1600" dirty="0"/>
              <a:t>Assigning a single number or category to a risk (e.g. “4 = high”) pretends the outcome is known or precise. Risk is a range of possible outcomes, not a point.</a:t>
            </a:r>
          </a:p>
          <a:p>
            <a:r>
              <a:rPr lang="en-US" sz="2133" b="1" dirty="0"/>
              <a:t>It blinds decision-makers to tail risk </a:t>
            </a:r>
          </a:p>
          <a:p>
            <a:pPr lvl="1"/>
            <a:r>
              <a:rPr lang="en-US" sz="1800" dirty="0"/>
              <a:t>When the scale tops out (e.g. “4 = catastrophic”), anything worse is invisible. This leads to risk normalization. A  600 000€ risk is treated the same way as an exposure to 6 000 000€ risk. </a:t>
            </a:r>
          </a:p>
          <a:p>
            <a:r>
              <a:rPr lang="en-US" sz="2133" b="1" dirty="0"/>
              <a:t>It hides possible successes for mitigation </a:t>
            </a:r>
          </a:p>
          <a:p>
            <a:pPr lvl="1"/>
            <a:r>
              <a:rPr lang="en-US" sz="1600" dirty="0"/>
              <a:t>Halving the risk from a 10% probability to a 5% probability is hidden behind the same likelihood “ 2 = possible”.</a:t>
            </a:r>
          </a:p>
          <a:p>
            <a:r>
              <a:rPr lang="en-US" sz="2133" b="1" dirty="0"/>
              <a:t>The “matrix” scale steps consolidate things to unmeaningful steps </a:t>
            </a:r>
          </a:p>
          <a:p>
            <a:pPr lvl="1"/>
            <a:r>
              <a:rPr lang="en-US" sz="1800" dirty="0"/>
              <a:t>5 step likelihood scale: </a:t>
            </a:r>
          </a:p>
          <a:p>
            <a:pPr lvl="2"/>
            <a:r>
              <a:rPr lang="en-US" dirty="0"/>
              <a:t>Rare: 0 – 20%, Unlikely: 20 – 40%... </a:t>
            </a:r>
          </a:p>
          <a:p>
            <a:pPr lvl="2"/>
            <a:r>
              <a:rPr lang="en-US" dirty="0"/>
              <a:t>Rare: 0.0… - 1%, Unlikely: 1% - 10%...</a:t>
            </a:r>
            <a:endParaRPr lang="en-US" b="1" dirty="0"/>
          </a:p>
          <a:p>
            <a:endParaRPr lang="en-GB" dirty="0"/>
          </a:p>
        </p:txBody>
      </p:sp>
      <p:sp>
        <p:nvSpPr>
          <p:cNvPr id="4" name="Slide Number Placeholder 3"/>
          <p:cNvSpPr>
            <a:spLocks noGrp="1"/>
          </p:cNvSpPr>
          <p:nvPr>
            <p:ph type="sldNum" sz="quarter" idx="5"/>
          </p:nvPr>
        </p:nvSpPr>
        <p:spPr/>
        <p:txBody>
          <a:bodyPr/>
          <a:lstStyle/>
          <a:p>
            <a:fld id="{9AD887B9-68B5-4158-924A-9E38A9EC0B54}" type="slidenum">
              <a:rPr lang="en-GB" smtClean="0"/>
              <a:pPr/>
              <a:t>4</a:t>
            </a:fld>
            <a:endParaRPr lang="en-GB"/>
          </a:p>
        </p:txBody>
      </p:sp>
    </p:spTree>
    <p:extLst>
      <p:ext uri="{BB962C8B-B14F-4D97-AF65-F5344CB8AC3E}">
        <p14:creationId xmlns:p14="http://schemas.microsoft.com/office/powerpoint/2010/main" val="330368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Lower bound: 15 000€</a:t>
            </a:r>
          </a:p>
          <a:p>
            <a:pPr marL="0" indent="0">
              <a:buNone/>
            </a:pPr>
            <a:r>
              <a:rPr lang="en-US" sz="1200" dirty="0"/>
              <a:t>Represents a </a:t>
            </a:r>
            <a:r>
              <a:rPr lang="en-US" sz="1200" b="1" dirty="0"/>
              <a:t>contained phishing incident</a:t>
            </a:r>
            <a:r>
              <a:rPr lang="en-US" sz="1200" dirty="0"/>
              <a:t> with minimal external impact. Costs include:</a:t>
            </a:r>
            <a:endParaRPr lang="en-GB" sz="1200" dirty="0"/>
          </a:p>
          <a:p>
            <a:pPr>
              <a:spcBef>
                <a:spcPts val="0"/>
              </a:spcBef>
              <a:defRPr/>
            </a:pPr>
            <a:r>
              <a:rPr lang="en-US" sz="1200" b="1" dirty="0"/>
              <a:t>Account reset, MFA re‑enrollment &amp; Investigation</a:t>
            </a:r>
            <a:r>
              <a:rPr lang="en-US" sz="1200" dirty="0"/>
              <a:t> (IT admin time, €1k-5k) </a:t>
            </a:r>
          </a:p>
          <a:p>
            <a:pPr>
              <a:spcBef>
                <a:spcPts val="0"/>
              </a:spcBef>
              <a:defRPr/>
            </a:pPr>
            <a:r>
              <a:rPr lang="en-US" sz="1200" b="1" dirty="0"/>
              <a:t>Data protection investigation</a:t>
            </a:r>
            <a:r>
              <a:rPr lang="en-US" sz="1200" dirty="0"/>
              <a:t> for GDPR compliance (€4.6k–€13.8k equivalent) </a:t>
            </a:r>
          </a:p>
          <a:p>
            <a:pPr>
              <a:spcBef>
                <a:spcPts val="0"/>
              </a:spcBef>
              <a:defRPr/>
            </a:pPr>
            <a:r>
              <a:rPr lang="en-US" sz="1200" b="1" dirty="0"/>
              <a:t>Internal reporting &amp; documentation</a:t>
            </a:r>
            <a:r>
              <a:rPr lang="en-US" sz="1200" dirty="0"/>
              <a:t> for security/compliance (€3k–€10k) </a:t>
            </a:r>
          </a:p>
          <a:p>
            <a:pPr>
              <a:spcBef>
                <a:spcPts val="0"/>
              </a:spcBef>
              <a:defRPr/>
            </a:pPr>
            <a:r>
              <a:rPr lang="en-US" sz="1200" b="1" dirty="0"/>
              <a:t>No external notifications, no client impact, no fraud</a:t>
            </a:r>
            <a:endParaRPr lang="en-US" sz="1200" dirty="0"/>
          </a:p>
          <a:p>
            <a:pPr marL="0" indent="0">
              <a:buNone/>
            </a:pPr>
            <a:br>
              <a:rPr lang="en-GB" dirty="0"/>
            </a:br>
            <a:r>
              <a:rPr lang="en-GB" dirty="0"/>
              <a:t>Upper bound:  2 200 000€</a:t>
            </a:r>
          </a:p>
          <a:p>
            <a:pPr marL="0" indent="0" fontAlgn="t">
              <a:buNone/>
            </a:pPr>
            <a:r>
              <a:rPr lang="en-US" dirty="0"/>
              <a:t>Represents a </a:t>
            </a:r>
            <a:r>
              <a:rPr lang="en-US" b="1" dirty="0"/>
              <a:t>phishing‑initiated ransomware/extortion event with business interruption</a:t>
            </a:r>
            <a:r>
              <a:rPr lang="en-US" dirty="0"/>
              <a:t>. Costs include:</a:t>
            </a:r>
          </a:p>
          <a:p>
            <a:pPr fontAlgn="t"/>
            <a:r>
              <a:rPr lang="en-US" b="1" dirty="0"/>
              <a:t>Incident response &amp; crisis management</a:t>
            </a:r>
            <a:r>
              <a:rPr lang="en-US" dirty="0"/>
              <a:t> (€120k–€200k)</a:t>
            </a:r>
          </a:p>
          <a:p>
            <a:pPr fontAlgn="t"/>
            <a:r>
              <a:rPr lang="en-US" b="1" dirty="0"/>
              <a:t>System recovery &amp; rebuild</a:t>
            </a:r>
            <a:r>
              <a:rPr lang="en-US" dirty="0"/>
              <a:t> (€100k–€600k)</a:t>
            </a:r>
          </a:p>
          <a:p>
            <a:pPr fontAlgn="t"/>
            <a:r>
              <a:rPr lang="en-US" b="1" dirty="0"/>
              <a:t>Business interruption losses</a:t>
            </a:r>
            <a:r>
              <a:rPr lang="en-US" dirty="0"/>
              <a:t> (lognormal median €750k, mean €1.4M)</a:t>
            </a:r>
          </a:p>
          <a:p>
            <a:pPr fontAlgn="t"/>
            <a:r>
              <a:rPr lang="en-US" b="1" dirty="0"/>
              <a:t>Potential ransom payment</a:t>
            </a:r>
            <a:r>
              <a:rPr lang="en-US" dirty="0"/>
              <a:t> (25% probability, median ≈€102k, heavy tail possible)</a:t>
            </a:r>
          </a:p>
          <a:p>
            <a:pPr fontAlgn="t"/>
            <a:r>
              <a:rPr lang="en-US" b="1" dirty="0"/>
              <a:t>Legal, compliance, and notification costs</a:t>
            </a:r>
            <a:r>
              <a:rPr lang="en-US" dirty="0"/>
              <a:t> (GDPR breach notifications, client communications)</a:t>
            </a:r>
          </a:p>
          <a:p>
            <a:pPr fontAlgn="t"/>
            <a:r>
              <a:rPr lang="en-US" b="1" dirty="0"/>
              <a:t>Third‑party forensics and monitoring</a:t>
            </a:r>
            <a:endParaRPr lang="en-US" dirty="0"/>
          </a:p>
          <a:p>
            <a:endParaRPr lang="en-GB" dirty="0"/>
          </a:p>
          <a:p>
            <a:endParaRPr lang="en-GB" dirty="0"/>
          </a:p>
        </p:txBody>
      </p:sp>
      <p:sp>
        <p:nvSpPr>
          <p:cNvPr id="4" name="Slide Number Placeholder 3"/>
          <p:cNvSpPr>
            <a:spLocks noGrp="1"/>
          </p:cNvSpPr>
          <p:nvPr>
            <p:ph type="sldNum" sz="quarter" idx="5"/>
          </p:nvPr>
        </p:nvSpPr>
        <p:spPr/>
        <p:txBody>
          <a:bodyPr/>
          <a:lstStyle/>
          <a:p>
            <a:fld id="{9AD887B9-68B5-4158-924A-9E38A9EC0B54}" type="slidenum">
              <a:rPr lang="en-GB" smtClean="0"/>
              <a:pPr/>
              <a:t>15</a:t>
            </a:fld>
            <a:endParaRPr lang="en-GB"/>
          </a:p>
        </p:txBody>
      </p:sp>
    </p:spTree>
    <p:extLst>
      <p:ext uri="{BB962C8B-B14F-4D97-AF65-F5344CB8AC3E}">
        <p14:creationId xmlns:p14="http://schemas.microsoft.com/office/powerpoint/2010/main" val="48359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D887B9-68B5-4158-924A-9E38A9EC0B54}" type="slidenum">
              <a:rPr lang="en-GB" smtClean="0"/>
              <a:pPr/>
              <a:t>22</a:t>
            </a:fld>
            <a:endParaRPr lang="en-GB"/>
          </a:p>
        </p:txBody>
      </p:sp>
    </p:spTree>
    <p:extLst>
      <p:ext uri="{BB962C8B-B14F-4D97-AF65-F5344CB8AC3E}">
        <p14:creationId xmlns:p14="http://schemas.microsoft.com/office/powerpoint/2010/main" val="655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3047D-FE8A-60FA-2B0A-6F1232A21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85A00-24CB-B68E-B5A8-6FDE28911C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246FFD0-4E0D-C2C6-6DB8-BF0D55986C0D}"/>
              </a:ext>
            </a:extLst>
          </p:cNvPr>
          <p:cNvSpPr>
            <a:spLocks noGrp="1"/>
          </p:cNvSpPr>
          <p:nvPr>
            <p:ph type="body" idx="1"/>
          </p:nvPr>
        </p:nvSpPr>
        <p:spPr/>
        <p:txBody>
          <a:bodyPr/>
          <a:lstStyle/>
          <a:p>
            <a:r>
              <a:rPr lang="en-GB" dirty="0"/>
              <a:t>Ennen </a:t>
            </a:r>
            <a:r>
              <a:rPr lang="en-GB" dirty="0" err="1"/>
              <a:t>seuraavaa</a:t>
            </a:r>
            <a:r>
              <a:rPr lang="en-GB" dirty="0"/>
              <a:t> </a:t>
            </a:r>
            <a:r>
              <a:rPr lang="en-GB" dirty="0" err="1"/>
              <a:t>dia</a:t>
            </a:r>
            <a:r>
              <a:rPr lang="en-GB" dirty="0"/>
              <a:t>: How do we plan to do it?</a:t>
            </a:r>
          </a:p>
        </p:txBody>
      </p:sp>
      <p:sp>
        <p:nvSpPr>
          <p:cNvPr id="4" name="Slide Number Placeholder 3">
            <a:extLst>
              <a:ext uri="{FF2B5EF4-FFF2-40B4-BE49-F238E27FC236}">
                <a16:creationId xmlns:a16="http://schemas.microsoft.com/office/drawing/2014/main" id="{B4627A56-B18A-560B-7AF6-3E1AD62B00A7}"/>
              </a:ext>
            </a:extLst>
          </p:cNvPr>
          <p:cNvSpPr>
            <a:spLocks noGrp="1"/>
          </p:cNvSpPr>
          <p:nvPr>
            <p:ph type="sldNum" sz="quarter" idx="5"/>
          </p:nvPr>
        </p:nvSpPr>
        <p:spPr/>
        <p:txBody>
          <a:bodyPr/>
          <a:lstStyle/>
          <a:p>
            <a:fld id="{9AD887B9-68B5-4158-924A-9E38A9EC0B54}" type="slidenum">
              <a:rPr lang="en-GB" smtClean="0"/>
              <a:pPr/>
              <a:t>5</a:t>
            </a:fld>
            <a:endParaRPr lang="en-GB"/>
          </a:p>
        </p:txBody>
      </p:sp>
    </p:spTree>
    <p:extLst>
      <p:ext uri="{BB962C8B-B14F-4D97-AF65-F5344CB8AC3E}">
        <p14:creationId xmlns:p14="http://schemas.microsoft.com/office/powerpoint/2010/main" val="320375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61DD8-08BE-EC8C-397A-5BDFDFD40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5BDA0-A56B-6FCD-CF73-ACDFD4C743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A91B98E-A4AF-90C9-9D9E-BD526251655F}"/>
              </a:ext>
            </a:extLst>
          </p:cNvPr>
          <p:cNvSpPr>
            <a:spLocks noGrp="1"/>
          </p:cNvSpPr>
          <p:nvPr>
            <p:ph type="body" idx="1"/>
          </p:nvPr>
        </p:nvSpPr>
        <p:spPr/>
        <p:txBody>
          <a:bodyPr/>
          <a:lstStyle/>
          <a:p>
            <a:r>
              <a:rPr lang="en-GB" dirty="0"/>
              <a:t>Ennen </a:t>
            </a:r>
            <a:r>
              <a:rPr lang="en-GB" dirty="0" err="1"/>
              <a:t>seuraavaa</a:t>
            </a:r>
            <a:r>
              <a:rPr lang="en-GB" dirty="0"/>
              <a:t> </a:t>
            </a:r>
            <a:r>
              <a:rPr lang="en-GB" dirty="0" err="1"/>
              <a:t>dia</a:t>
            </a:r>
            <a:r>
              <a:rPr lang="en-GB" dirty="0"/>
              <a:t>: How do we plan to do it?</a:t>
            </a:r>
          </a:p>
        </p:txBody>
      </p:sp>
      <p:sp>
        <p:nvSpPr>
          <p:cNvPr id="4" name="Slide Number Placeholder 3">
            <a:extLst>
              <a:ext uri="{FF2B5EF4-FFF2-40B4-BE49-F238E27FC236}">
                <a16:creationId xmlns:a16="http://schemas.microsoft.com/office/drawing/2014/main" id="{672BAD34-B673-FADE-ABDD-4C93653E2181}"/>
              </a:ext>
            </a:extLst>
          </p:cNvPr>
          <p:cNvSpPr>
            <a:spLocks noGrp="1"/>
          </p:cNvSpPr>
          <p:nvPr>
            <p:ph type="sldNum" sz="quarter" idx="5"/>
          </p:nvPr>
        </p:nvSpPr>
        <p:spPr/>
        <p:txBody>
          <a:bodyPr/>
          <a:lstStyle/>
          <a:p>
            <a:fld id="{9AD887B9-68B5-4158-924A-9E38A9EC0B54}" type="slidenum">
              <a:rPr lang="en-GB" smtClean="0"/>
              <a:pPr/>
              <a:t>6</a:t>
            </a:fld>
            <a:endParaRPr lang="en-GB"/>
          </a:p>
        </p:txBody>
      </p:sp>
    </p:spTree>
    <p:extLst>
      <p:ext uri="{BB962C8B-B14F-4D97-AF65-F5344CB8AC3E}">
        <p14:creationId xmlns:p14="http://schemas.microsoft.com/office/powerpoint/2010/main" val="122063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75FD-72AB-9092-08A9-D8F3F7928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AF5FB-8778-046A-E0D3-E59C3F2C6C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08DD3CA-5DBE-F9A7-4483-C628DFB3C5E5}"/>
              </a:ext>
            </a:extLst>
          </p:cNvPr>
          <p:cNvSpPr>
            <a:spLocks noGrp="1"/>
          </p:cNvSpPr>
          <p:nvPr>
            <p:ph type="body" idx="1"/>
          </p:nvPr>
        </p:nvSpPr>
        <p:spPr/>
        <p:txBody>
          <a:bodyPr/>
          <a:lstStyle/>
          <a:p>
            <a:r>
              <a:rPr lang="en-GB" dirty="0"/>
              <a:t>Ennen </a:t>
            </a:r>
            <a:r>
              <a:rPr lang="en-GB" dirty="0" err="1"/>
              <a:t>seuraavaa</a:t>
            </a:r>
            <a:r>
              <a:rPr lang="en-GB" dirty="0"/>
              <a:t> </a:t>
            </a:r>
            <a:r>
              <a:rPr lang="en-GB" dirty="0" err="1"/>
              <a:t>dia</a:t>
            </a:r>
            <a:r>
              <a:rPr lang="en-GB" dirty="0"/>
              <a:t>: How do we plan to do it?</a:t>
            </a:r>
          </a:p>
        </p:txBody>
      </p:sp>
      <p:sp>
        <p:nvSpPr>
          <p:cNvPr id="4" name="Slide Number Placeholder 3">
            <a:extLst>
              <a:ext uri="{FF2B5EF4-FFF2-40B4-BE49-F238E27FC236}">
                <a16:creationId xmlns:a16="http://schemas.microsoft.com/office/drawing/2014/main" id="{34C587E8-3DBD-5A1B-B384-1F5298D9A734}"/>
              </a:ext>
            </a:extLst>
          </p:cNvPr>
          <p:cNvSpPr>
            <a:spLocks noGrp="1"/>
          </p:cNvSpPr>
          <p:nvPr>
            <p:ph type="sldNum" sz="quarter" idx="5"/>
          </p:nvPr>
        </p:nvSpPr>
        <p:spPr/>
        <p:txBody>
          <a:bodyPr/>
          <a:lstStyle/>
          <a:p>
            <a:fld id="{9AD887B9-68B5-4158-924A-9E38A9EC0B54}" type="slidenum">
              <a:rPr lang="en-GB" smtClean="0"/>
              <a:pPr/>
              <a:t>7</a:t>
            </a:fld>
            <a:endParaRPr lang="en-GB"/>
          </a:p>
        </p:txBody>
      </p:sp>
    </p:spTree>
    <p:extLst>
      <p:ext uri="{BB962C8B-B14F-4D97-AF65-F5344CB8AC3E}">
        <p14:creationId xmlns:p14="http://schemas.microsoft.com/office/powerpoint/2010/main" val="172034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must have a shared understanding for what the risk is, and therefore what the decision is that we are making.</a:t>
            </a:r>
          </a:p>
        </p:txBody>
      </p:sp>
      <p:sp>
        <p:nvSpPr>
          <p:cNvPr id="4" name="Slide Number Placeholder 3"/>
          <p:cNvSpPr>
            <a:spLocks noGrp="1"/>
          </p:cNvSpPr>
          <p:nvPr>
            <p:ph type="sldNum" sz="quarter" idx="5"/>
          </p:nvPr>
        </p:nvSpPr>
        <p:spPr/>
        <p:txBody>
          <a:bodyPr/>
          <a:lstStyle/>
          <a:p>
            <a:fld id="{9AD887B9-68B5-4158-924A-9E38A9EC0B54}" type="slidenum">
              <a:rPr lang="en-GB" smtClean="0"/>
              <a:pPr/>
              <a:t>10</a:t>
            </a:fld>
            <a:endParaRPr lang="en-GB"/>
          </a:p>
        </p:txBody>
      </p:sp>
    </p:spTree>
    <p:extLst>
      <p:ext uri="{BB962C8B-B14F-4D97-AF65-F5344CB8AC3E}">
        <p14:creationId xmlns:p14="http://schemas.microsoft.com/office/powerpoint/2010/main" val="270897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do not share the understanding for the decision, we will produce totally different estimates for totally different topics.</a:t>
            </a:r>
          </a:p>
        </p:txBody>
      </p:sp>
      <p:sp>
        <p:nvSpPr>
          <p:cNvPr id="4" name="Slide Number Placeholder 3"/>
          <p:cNvSpPr>
            <a:spLocks noGrp="1"/>
          </p:cNvSpPr>
          <p:nvPr>
            <p:ph type="sldNum" sz="quarter" idx="5"/>
          </p:nvPr>
        </p:nvSpPr>
        <p:spPr/>
        <p:txBody>
          <a:bodyPr/>
          <a:lstStyle/>
          <a:p>
            <a:fld id="{9AD887B9-68B5-4158-924A-9E38A9EC0B54}" type="slidenum">
              <a:rPr lang="en-GB" smtClean="0"/>
              <a:pPr/>
              <a:t>11</a:t>
            </a:fld>
            <a:endParaRPr lang="en-GB"/>
          </a:p>
        </p:txBody>
      </p:sp>
    </p:spTree>
    <p:extLst>
      <p:ext uri="{BB962C8B-B14F-4D97-AF65-F5344CB8AC3E}">
        <p14:creationId xmlns:p14="http://schemas.microsoft.com/office/powerpoint/2010/main" val="299394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Assumptions are the core. They must be communicated clearly and constantly.</a:t>
            </a:r>
          </a:p>
          <a:p>
            <a:r>
              <a:rPr lang="en-GB" dirty="0"/>
              <a:t>We had an assumption that public cloud services are not that often down. However, when looking at the real data, the services have experienced total shutdown nearly annually.</a:t>
            </a:r>
          </a:p>
        </p:txBody>
      </p:sp>
      <p:sp>
        <p:nvSpPr>
          <p:cNvPr id="4" name="Slide Number Placeholder 3"/>
          <p:cNvSpPr>
            <a:spLocks noGrp="1"/>
          </p:cNvSpPr>
          <p:nvPr>
            <p:ph type="sldNum" sz="quarter" idx="5"/>
          </p:nvPr>
        </p:nvSpPr>
        <p:spPr/>
        <p:txBody>
          <a:bodyPr/>
          <a:lstStyle/>
          <a:p>
            <a:fld id="{9AD887B9-68B5-4158-924A-9E38A9EC0B54}" type="slidenum">
              <a:rPr lang="en-GB" smtClean="0"/>
              <a:pPr/>
              <a:t>12</a:t>
            </a:fld>
            <a:endParaRPr lang="en-GB"/>
          </a:p>
        </p:txBody>
      </p:sp>
    </p:spTree>
    <p:extLst>
      <p:ext uri="{BB962C8B-B14F-4D97-AF65-F5344CB8AC3E}">
        <p14:creationId xmlns:p14="http://schemas.microsoft.com/office/powerpoint/2010/main" val="2900058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Risks: Likelihood for the event is a separate thing. The event may occur. What the impact from that even might be varies in reality.</a:t>
            </a:r>
            <a:br>
              <a:rPr lang="en-US" dirty="0"/>
            </a:br>
            <a:br>
              <a:rPr lang="en-US" dirty="0"/>
            </a:br>
            <a:r>
              <a:rPr lang="en-US" dirty="0" err="1"/>
              <a:t>A</a:t>
            </a:r>
            <a:r>
              <a:rPr lang="en-US" dirty="0"/>
              <a:t> </a:t>
            </a:r>
            <a:r>
              <a:rPr lang="en-US" i="1" dirty="0"/>
              <a:t>“once in 20 years”</a:t>
            </a:r>
            <a:r>
              <a:rPr lang="en-US" dirty="0"/>
              <a:t> event does </a:t>
            </a:r>
            <a:r>
              <a:rPr lang="en-US" b="1" dirty="0"/>
              <a:t>not</a:t>
            </a:r>
            <a:r>
              <a:rPr lang="en-US" dirty="0"/>
              <a:t> mean it happens regularly every 20 years.</a:t>
            </a:r>
            <a:br>
              <a:rPr lang="en-US" dirty="0"/>
            </a:br>
            <a:r>
              <a:rPr lang="en-US" dirty="0"/>
              <a:t>It means the event has a </a:t>
            </a:r>
            <a:r>
              <a:rPr lang="en-US" b="1" dirty="0"/>
              <a:t>5% probability in any given year</a:t>
            </a:r>
            <a:r>
              <a:rPr lang="en-US" dirty="0"/>
              <a:t>.</a:t>
            </a:r>
          </a:p>
          <a:p>
            <a:endParaRPr lang="en-US" noProof="0" dirty="0"/>
          </a:p>
          <a:p>
            <a:r>
              <a:rPr lang="en-US" dirty="0"/>
              <a:t>In probability math this means, that there is 95% chance that the vent does not happen in one year.</a:t>
            </a:r>
          </a:p>
          <a:p>
            <a:endParaRPr lang="en-US" noProof="0" dirty="0"/>
          </a:p>
          <a:p>
            <a:r>
              <a:rPr lang="en-US" dirty="0"/>
              <a:t>A “20-year event” means:</a:t>
            </a:r>
          </a:p>
          <a:p>
            <a:pPr lvl="1"/>
            <a:r>
              <a:rPr lang="en-US" dirty="0"/>
              <a:t>5% chance in each year </a:t>
            </a:r>
          </a:p>
          <a:p>
            <a:pPr lvl="1"/>
            <a:r>
              <a:rPr lang="en-US" dirty="0"/>
              <a:t>about 64.2% chance of at least one occurrence over 20 years </a:t>
            </a:r>
          </a:p>
          <a:p>
            <a:r>
              <a:rPr lang="en-US" b="1" dirty="0"/>
              <a:t>not</a:t>
            </a:r>
            <a:r>
              <a:rPr lang="en-US" dirty="0"/>
              <a:t> a guarantee of exactly one event every 20 years</a:t>
            </a:r>
          </a:p>
          <a:p>
            <a:endParaRPr lang="en-GB" dirty="0"/>
          </a:p>
        </p:txBody>
      </p:sp>
      <p:sp>
        <p:nvSpPr>
          <p:cNvPr id="4" name="Slide Number Placeholder 3"/>
          <p:cNvSpPr>
            <a:spLocks noGrp="1"/>
          </p:cNvSpPr>
          <p:nvPr>
            <p:ph type="sldNum" sz="quarter" idx="5"/>
          </p:nvPr>
        </p:nvSpPr>
        <p:spPr/>
        <p:txBody>
          <a:bodyPr/>
          <a:lstStyle/>
          <a:p>
            <a:fld id="{9AD887B9-68B5-4158-924A-9E38A9EC0B54}" type="slidenum">
              <a:rPr lang="en-GB" smtClean="0"/>
              <a:pPr/>
              <a:t>13</a:t>
            </a:fld>
            <a:endParaRPr lang="en-GB"/>
          </a:p>
        </p:txBody>
      </p:sp>
    </p:spTree>
    <p:extLst>
      <p:ext uri="{BB962C8B-B14F-4D97-AF65-F5344CB8AC3E}">
        <p14:creationId xmlns:p14="http://schemas.microsoft.com/office/powerpoint/2010/main" val="310443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a:t>Impact is a separate entity from likelihood. With impact ranges we can model the uncertainty from the event and different scenarios that might evolve from it.</a:t>
            </a:r>
            <a:br>
              <a:rPr lang="en-US" dirty="0"/>
            </a:br>
            <a:br>
              <a:rPr lang="en-US" dirty="0"/>
            </a:br>
            <a:r>
              <a:rPr lang="en-US" dirty="0"/>
              <a:t>X-axis (horizontal) – Impact in euros</a:t>
            </a:r>
          </a:p>
          <a:p>
            <a:pPr lvl="1">
              <a:spcBef>
                <a:spcPts val="1800"/>
              </a:spcBef>
            </a:pPr>
            <a:r>
              <a:rPr lang="en-US" dirty="0"/>
              <a:t>In conservative risk model they are right-skewed: </a:t>
            </a:r>
          </a:p>
          <a:p>
            <a:pPr lvl="2">
              <a:spcBef>
                <a:spcPts val="1800"/>
              </a:spcBef>
            </a:pPr>
            <a:r>
              <a:rPr lang="en-US" dirty="0"/>
              <a:t>Many small losses</a:t>
            </a:r>
          </a:p>
          <a:p>
            <a:pPr lvl="2">
              <a:spcBef>
                <a:spcPts val="1800"/>
              </a:spcBef>
            </a:pPr>
            <a:r>
              <a:rPr lang="en-US" dirty="0"/>
              <a:t>Few very large losses</a:t>
            </a:r>
          </a:p>
          <a:p>
            <a:pPr>
              <a:spcBef>
                <a:spcPts val="1800"/>
              </a:spcBef>
            </a:pPr>
            <a:r>
              <a:rPr lang="en-US" dirty="0"/>
              <a:t>Y-axis (vertical) – Probability density</a:t>
            </a:r>
          </a:p>
          <a:p>
            <a:pPr lvl="1">
              <a:spcBef>
                <a:spcPts val="1800"/>
              </a:spcBef>
            </a:pPr>
            <a:r>
              <a:rPr lang="en-US" dirty="0"/>
              <a:t>Not probability (likelihood) itself</a:t>
            </a:r>
          </a:p>
          <a:p>
            <a:pPr lvl="1">
              <a:spcBef>
                <a:spcPts val="1800"/>
              </a:spcBef>
            </a:pPr>
            <a:r>
              <a:rPr lang="en-US" dirty="0"/>
              <a:t>Identifies where losses are most concentrated</a:t>
            </a:r>
          </a:p>
          <a:p>
            <a:br>
              <a:rPr lang="en-GB" dirty="0"/>
            </a:br>
            <a:r>
              <a:rPr lang="en-GB" dirty="0"/>
              <a:t>The lower bound is the minimum credible financial impact if the risk were to occur. </a:t>
            </a:r>
          </a:p>
          <a:p>
            <a:pPr lvl="1"/>
            <a:r>
              <a:rPr lang="en-GB" dirty="0"/>
              <a:t>Does not represent an ideal best-case, but rather a realistic low-end estimate that has some historical or expert justification. </a:t>
            </a:r>
          </a:p>
          <a:p>
            <a:r>
              <a:rPr lang="en-GB" dirty="0"/>
              <a:t>Consider e.g. work time costs – how many persons do you always need for a minimum set of time to resolve even the smaller security events?</a:t>
            </a:r>
            <a:br>
              <a:rPr lang="en-GB" dirty="0"/>
            </a:br>
            <a:br>
              <a:rPr lang="en-GB" dirty="0"/>
            </a:br>
            <a:r>
              <a:rPr lang="en-GB" dirty="0"/>
              <a:t>The upper bound is the credible worst-case financial impact of the risk if it were to materialize. </a:t>
            </a:r>
          </a:p>
          <a:p>
            <a:pPr lvl="1"/>
            <a:r>
              <a:rPr lang="en-GB" dirty="0"/>
              <a:t>Should not be based on fantastical extremes, but on realistic, plausible outcomes even if rare.</a:t>
            </a:r>
            <a:endParaRPr lang="en-US" dirty="0"/>
          </a:p>
          <a:p>
            <a:pPr lvl="1"/>
            <a:r>
              <a:rPr lang="en-GB" dirty="0"/>
              <a:t>Upper bounds are crucial for capturing tail risk—outcomes that are unlikely but materially damaging.</a:t>
            </a:r>
            <a:endParaRPr lang="en-US" dirty="0"/>
          </a:p>
          <a:p>
            <a:pPr lvl="1"/>
            <a:endParaRPr lang="en-US" dirty="0"/>
          </a:p>
          <a:p>
            <a:endParaRPr lang="en-GB" dirty="0"/>
          </a:p>
        </p:txBody>
      </p:sp>
      <p:sp>
        <p:nvSpPr>
          <p:cNvPr id="4" name="Slide Number Placeholder 3"/>
          <p:cNvSpPr>
            <a:spLocks noGrp="1"/>
          </p:cNvSpPr>
          <p:nvPr>
            <p:ph type="sldNum" sz="quarter" idx="5"/>
          </p:nvPr>
        </p:nvSpPr>
        <p:spPr/>
        <p:txBody>
          <a:bodyPr/>
          <a:lstStyle/>
          <a:p>
            <a:fld id="{9AD887B9-68B5-4158-924A-9E38A9EC0B54}" type="slidenum">
              <a:rPr lang="en-GB" smtClean="0"/>
              <a:pPr/>
              <a:t>14</a:t>
            </a:fld>
            <a:endParaRPr lang="en-GB"/>
          </a:p>
        </p:txBody>
      </p:sp>
    </p:spTree>
    <p:extLst>
      <p:ext uri="{BB962C8B-B14F-4D97-AF65-F5344CB8AC3E}">
        <p14:creationId xmlns:p14="http://schemas.microsoft.com/office/powerpoint/2010/main" val="149704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1.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2.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3.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4.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8532948" cy="2376264"/>
          </a:xfrm>
          <a:solidFill>
            <a:schemeClr val="bg1"/>
          </a:solidFill>
        </p:spPr>
        <p:txBody>
          <a:bodyPr lIns="360000" tIns="216000" rIns="360000" bIns="1080000" anchor="b" anchorCtr="0">
            <a:normAutofit/>
          </a:bodyPr>
          <a:lstStyle>
            <a:lvl1pPr algn="l">
              <a:defRPr sz="3500">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5480" y="3789040"/>
            <a:ext cx="7776864"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3762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10" name="Group 9">
            <a:extLst>
              <a:ext uri="{FF2B5EF4-FFF2-40B4-BE49-F238E27FC236}">
                <a16:creationId xmlns:a16="http://schemas.microsoft.com/office/drawing/2014/main" id="{5C2EC5DF-8C1F-3345-1B70-60639B920417}"/>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11" name="Freeform 7">
              <a:extLst>
                <a:ext uri="{FF2B5EF4-FFF2-40B4-BE49-F238E27FC236}">
                  <a16:creationId xmlns:a16="http://schemas.microsoft.com/office/drawing/2014/main" id="{5B1BE6A5-7384-A027-408E-9580622092E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2" name="Freeform 8">
              <a:extLst>
                <a:ext uri="{FF2B5EF4-FFF2-40B4-BE49-F238E27FC236}">
                  <a16:creationId xmlns:a16="http://schemas.microsoft.com/office/drawing/2014/main" id="{9030DAF6-0DA7-91D3-2388-E48194332A27}"/>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3" name="Freeform 9">
              <a:extLst>
                <a:ext uri="{FF2B5EF4-FFF2-40B4-BE49-F238E27FC236}">
                  <a16:creationId xmlns:a16="http://schemas.microsoft.com/office/drawing/2014/main" id="{A375C146-A907-98F5-299F-AD9CCBAED07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42602044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4B492E1-15FD-4C6F-B8FD-2B00EFA195D4}"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79701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and photo">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F0D5648-9676-4819-AFDD-283EACF1067D}"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58661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4CA01F5-4EE1-43E0-A7D8-1042FD97CBB4}"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able Placeholder 8">
            <a:extLst>
              <a:ext uri="{FF2B5EF4-FFF2-40B4-BE49-F238E27FC236}">
                <a16:creationId xmlns:a16="http://schemas.microsoft.com/office/drawing/2014/main" id="{4A3890D8-311B-7F96-6B2B-029F936B9072}"/>
              </a:ext>
            </a:extLst>
          </p:cNvPr>
          <p:cNvSpPr>
            <a:spLocks noGrp="1"/>
          </p:cNvSpPr>
          <p:nvPr>
            <p:ph type="tbl" sz="quarter" idx="13"/>
          </p:nvPr>
        </p:nvSpPr>
        <p:spPr>
          <a:xfrm>
            <a:off x="6383338" y="1700213"/>
            <a:ext cx="5257800" cy="4608512"/>
          </a:xfrm>
        </p:spPr>
        <p:txBody>
          <a:bodyPr/>
          <a:lstStyle/>
          <a:p>
            <a:r>
              <a:rPr lang="en-US"/>
              <a:t>Click icon to add table</a:t>
            </a:r>
            <a:endParaRPr lang="en-GB"/>
          </a:p>
        </p:txBody>
      </p:sp>
    </p:spTree>
    <p:extLst>
      <p:ext uri="{BB962C8B-B14F-4D97-AF65-F5344CB8AC3E}">
        <p14:creationId xmlns:p14="http://schemas.microsoft.com/office/powerpoint/2010/main" val="2496676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1728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1728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3CE39B7-7993-48A9-8F1A-CDC520F2AC68}"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550863" y="3716999"/>
            <a:ext cx="11090275" cy="2591725"/>
          </a:xfrm>
        </p:spPr>
        <p:txBody>
          <a:bodyPr/>
          <a:lstStyle/>
          <a:p>
            <a:r>
              <a:rPr lang="en-US"/>
              <a:t>Click icon to add table</a:t>
            </a:r>
            <a:endParaRPr lang="en-GB"/>
          </a:p>
        </p:txBody>
      </p:sp>
    </p:spTree>
    <p:extLst>
      <p:ext uri="{BB962C8B-B14F-4D97-AF65-F5344CB8AC3E}">
        <p14:creationId xmlns:p14="http://schemas.microsoft.com/office/powerpoint/2010/main" val="43993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8ED9BB6-F0E3-4181-BA0C-12C20554215A}"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550863" y="1700213"/>
            <a:ext cx="11090275" cy="4608511"/>
          </a:xfrm>
        </p:spPr>
        <p:txBody>
          <a:bodyPr/>
          <a:lstStyle/>
          <a:p>
            <a:r>
              <a:rPr lang="en-US"/>
              <a:t>Click icon to add table</a:t>
            </a:r>
            <a:endParaRPr lang="en-GB"/>
          </a:p>
        </p:txBody>
      </p:sp>
    </p:spTree>
    <p:extLst>
      <p:ext uri="{BB962C8B-B14F-4D97-AF65-F5344CB8AC3E}">
        <p14:creationId xmlns:p14="http://schemas.microsoft.com/office/powerpoint/2010/main" val="1877600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1440787"/>
          </a:xfrm>
        </p:spPr>
        <p:txBody>
          <a:bodyPr/>
          <a:lstStyle>
            <a:lvl4pPr marL="811213"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6383338" y="3429000"/>
            <a:ext cx="2448662" cy="2879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9192000" y="3429000"/>
            <a:ext cx="2449138" cy="2879725"/>
          </a:xfrm>
          <a:solidFill>
            <a:srgbClr val="FFEEE5"/>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US"/>
              <a:t>Click to edit Master text styles</a:t>
            </a:r>
          </a:p>
        </p:txBody>
      </p:sp>
    </p:spTree>
    <p:extLst>
      <p:ext uri="{BB962C8B-B14F-4D97-AF65-F5344CB8AC3E}">
        <p14:creationId xmlns:p14="http://schemas.microsoft.com/office/powerpoint/2010/main" val="160901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1700213"/>
            <a:ext cx="3457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DD4B50-5F6C-41C5-9F82-341340968BE8}"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1700213"/>
            <a:ext cx="3457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5172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1700213"/>
            <a:ext cx="3457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1700213"/>
            <a:ext cx="3457575" cy="1080787"/>
          </a:xfrm>
        </p:spPr>
        <p:txBody>
          <a:body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8183562" y="2997000"/>
            <a:ext cx="3457575" cy="1584000"/>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8197644" y="4786478"/>
            <a:ext cx="3443494" cy="1511725"/>
          </a:xfrm>
          <a:solidFill>
            <a:srgbClr val="FFEEE5"/>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US"/>
              <a:t>Click to edit Master text styles</a:t>
            </a:r>
          </a:p>
        </p:txBody>
      </p:sp>
    </p:spTree>
    <p:extLst>
      <p:ext uri="{BB962C8B-B14F-4D97-AF65-F5344CB8AC3E}">
        <p14:creationId xmlns:p14="http://schemas.microsoft.com/office/powerpoint/2010/main" val="2475082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4104" y="1700213"/>
            <a:ext cx="3457575" cy="4608512"/>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345757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4202125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727392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284315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10188564" cy="2880000"/>
          </a:xfrm>
          <a:solidFill>
            <a:schemeClr val="bg1"/>
          </a:solidFill>
        </p:spPr>
        <p:txBody>
          <a:bodyPr lIns="360000" tIns="216000" rIns="360000" bIns="1080000" anchor="b" anchorCtr="0">
            <a:normAutofit/>
          </a:bodyPr>
          <a:lstStyle>
            <a:lvl1pPr algn="l">
              <a:defRPr sz="3500">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6000" y="4293000"/>
            <a:ext cx="9432000"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88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10" name="Group 9">
            <a:extLst>
              <a:ext uri="{FF2B5EF4-FFF2-40B4-BE49-F238E27FC236}">
                <a16:creationId xmlns:a16="http://schemas.microsoft.com/office/drawing/2014/main" id="{F4C33EB4-0783-CBDD-7081-87AFE04D7521}"/>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11" name="Freeform 7">
              <a:extLst>
                <a:ext uri="{FF2B5EF4-FFF2-40B4-BE49-F238E27FC236}">
                  <a16:creationId xmlns:a16="http://schemas.microsoft.com/office/drawing/2014/main" id="{4A1B5845-FDEC-0B12-513D-6C126FF433C8}"/>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2" name="Freeform 8">
              <a:extLst>
                <a:ext uri="{FF2B5EF4-FFF2-40B4-BE49-F238E27FC236}">
                  <a16:creationId xmlns:a16="http://schemas.microsoft.com/office/drawing/2014/main" id="{091F5A1B-04A4-7E29-9329-CEAA83EE6D52}"/>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3" name="Freeform 9">
              <a:extLst>
                <a:ext uri="{FF2B5EF4-FFF2-40B4-BE49-F238E27FC236}">
                  <a16:creationId xmlns:a16="http://schemas.microsoft.com/office/drawing/2014/main" id="{96CED71E-9C00-1F1A-6977-927AE425E7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3066479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550864" y="1700213"/>
            <a:ext cx="5257799"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550864" y="2493000"/>
            <a:ext cx="5257799" cy="3815725"/>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6383338" y="1700213"/>
            <a:ext cx="5257800"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6383338" y="2493000"/>
            <a:ext cx="5257800" cy="3815725"/>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3.6.2026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6053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2492999"/>
            <a:ext cx="3457574" cy="3815725"/>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2492999"/>
            <a:ext cx="3457575" cy="3815725"/>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2492999"/>
            <a:ext cx="3457575" cy="3815725"/>
          </a:xfrm>
          <a:solidFill>
            <a:srgbClr val="FFEEE5"/>
          </a:solidFill>
        </p:spPr>
        <p:txBody>
          <a:bodyPr lIns="180000" tIns="216000" rIns="180000" bIns="216000"/>
          <a:lstStyle>
            <a:lvl1pPr>
              <a:defRPr sz="1800"/>
            </a:lvl1pPr>
            <a:lvl2pPr>
              <a:defRPr sz="18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550865" y="1700213"/>
            <a:ext cx="3457574"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436721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818356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32002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mparison no colour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550864" y="1700213"/>
            <a:ext cx="5257799"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550864" y="2493001"/>
            <a:ext cx="5257799" cy="3815724"/>
          </a:xfrm>
        </p:spPr>
        <p:txBody>
          <a:bodyPr/>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6383338" y="1700213"/>
            <a:ext cx="5257800"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6383338" y="2493000"/>
            <a:ext cx="5257800" cy="3815725"/>
          </a:xfrm>
        </p:spPr>
        <p:txBody>
          <a:bodyPr/>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022A14-9CDA-4AA5-B38B-282E2016469B}" type="datetime1">
              <a:rPr lang="fi-FI" smtClean="0"/>
              <a:t>3.6.2026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35279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mparison no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E682FAF7-247A-4228-9E29-22BA0DB444AC}"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2492999"/>
            <a:ext cx="3457574" cy="3815725"/>
          </a:xfrm>
        </p:spPr>
        <p:txBody>
          <a:bodyPr lIns="0" tIns="0" rIns="0" bIns="0"/>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2492999"/>
            <a:ext cx="3457575" cy="3815725"/>
          </a:xfrm>
        </p:spPr>
        <p:txBody>
          <a:bodyPr lIns="0" tIns="0" rIns="0" bIns="0"/>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2492999"/>
            <a:ext cx="3457575" cy="3815725"/>
          </a:xfrm>
        </p:spPr>
        <p:txBody>
          <a:bodyPr lIns="0" tIns="0" rIns="0" bIns="0"/>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550865" y="1700213"/>
            <a:ext cx="3457574"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436721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818356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6247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08693A2-3EC0-4DDB-B1C6-D483BBC3ABB2}" type="datetime1">
              <a:rPr lang="fi-FI" smtClean="0"/>
              <a:t>3.6.2026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346668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p>
            <a:fld id="{2D193A21-52CA-4C6E-8DA5-95243EFD0044}" type="datetime1">
              <a:rPr lang="fi-FI" smtClean="0"/>
              <a:t>3.6.2026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0369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28000" y="1700213"/>
            <a:ext cx="6913138" cy="460851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4349213" y="1700213"/>
            <a:ext cx="36000" cy="46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4186090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6913136"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3562" y="1700213"/>
            <a:ext cx="3457575" cy="4608512"/>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7806788" y="1700213"/>
            <a:ext cx="36000" cy="46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1072360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6308725"/>
            <a:ext cx="4249737" cy="549275"/>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5808663" cy="4076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0" y="4077000"/>
            <a:ext cx="2568000"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716803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1"/>
            <a:ext cx="4249737" cy="6858000"/>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3240663" cy="2060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1" y="4077000"/>
            <a:ext cx="2567999"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6383339" y="2061001"/>
            <a:ext cx="3240662" cy="2016000"/>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9623999" y="2061001"/>
            <a:ext cx="2568001" cy="2016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112327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353903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of f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7B7C31F-5502-46E8-820A-8C47E10E843F}" type="datetime1">
              <a:rPr lang="fi-FI" smtClean="0"/>
              <a:t>3.6.2026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550862" y="3861276"/>
            <a:ext cx="1801138" cy="2447450"/>
          </a:xfrm>
        </p:spPr>
        <p:txBody>
          <a:bodyPr>
            <a:normAutofit/>
          </a:bodyPr>
          <a:lstStyle>
            <a:lvl1pPr marL="0" indent="0">
              <a:buFontTx/>
              <a:buNone/>
              <a:defRPr sz="1900">
                <a:latin typeface="+mj-lt"/>
              </a:defRPr>
            </a:lvl1pPr>
            <a:lvl2pPr marL="0" indent="0">
              <a:buFontTx/>
              <a:buNone/>
              <a:defRPr sz="19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856000" y="3861276"/>
            <a:ext cx="1801138" cy="2447450"/>
          </a:xfrm>
        </p:spPr>
        <p:txBody>
          <a:bodyPr>
            <a:normAutofit/>
          </a:bodyPr>
          <a:lstStyle>
            <a:lvl1pPr marL="0" indent="0">
              <a:buFontTx/>
              <a:buNone/>
              <a:defRPr sz="1900">
                <a:latin typeface="+mj-lt"/>
              </a:defRPr>
            </a:lvl1pPr>
            <a:lvl2pPr marL="0" indent="0">
              <a:buFontTx/>
              <a:buNone/>
              <a:defRPr sz="19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5196000" y="3861276"/>
            <a:ext cx="1800000" cy="2447450"/>
          </a:xfrm>
        </p:spPr>
        <p:txBody>
          <a:bodyPr>
            <a:normAutofit/>
          </a:bodyPr>
          <a:lstStyle>
            <a:lvl1pPr marL="0" indent="0">
              <a:buFontTx/>
              <a:buNone/>
              <a:defRPr sz="1900">
                <a:latin typeface="+mj-lt"/>
              </a:defRPr>
            </a:lvl1pPr>
            <a:lvl2pPr marL="0" indent="0">
              <a:buFontTx/>
              <a:buNone/>
              <a:defRPr sz="19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7536000" y="3861276"/>
            <a:ext cx="1801138" cy="2447450"/>
          </a:xfrm>
        </p:spPr>
        <p:txBody>
          <a:bodyPr>
            <a:normAutofit/>
          </a:bodyPr>
          <a:lstStyle>
            <a:lvl1pPr marL="0" indent="0">
              <a:buFontTx/>
              <a:buNone/>
              <a:defRPr sz="1900">
                <a:latin typeface="+mj-lt"/>
              </a:defRPr>
            </a:lvl1pPr>
            <a:lvl2pPr marL="0" indent="0">
              <a:buFontTx/>
              <a:buNone/>
              <a:defRPr sz="19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9840000" y="3861276"/>
            <a:ext cx="1801138" cy="2447450"/>
          </a:xfrm>
        </p:spPr>
        <p:txBody>
          <a:bodyPr>
            <a:normAutofit/>
          </a:bodyPr>
          <a:lstStyle>
            <a:lvl1pPr marL="0" indent="0">
              <a:buFontTx/>
              <a:buNone/>
              <a:defRPr sz="1900">
                <a:latin typeface="+mj-lt"/>
              </a:defRPr>
            </a:lvl1pPr>
            <a:lvl2pPr marL="0" indent="0">
              <a:buFontTx/>
              <a:buNone/>
              <a:defRPr sz="19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552000" y="1701717"/>
            <a:ext cx="1800000" cy="1799283"/>
          </a:xfrm>
          <a:noFill/>
        </p:spPr>
        <p:txBody>
          <a:bodyPr>
            <a:normAutofit/>
          </a:bodyPr>
          <a:lstStyle>
            <a:lvl1pPr marL="0" indent="0">
              <a:buFontTx/>
              <a:buNone/>
              <a:defRPr sz="12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p:cNvSpPr>
          <p:nvPr>
            <p:ph type="pic" sz="quarter" idx="14"/>
          </p:nvPr>
        </p:nvSpPr>
        <p:spPr>
          <a:xfrm>
            <a:off x="2856000" y="1701717"/>
            <a:ext cx="1800000" cy="1799283"/>
          </a:xfrm>
          <a:noFill/>
        </p:spPr>
        <p:txBody>
          <a:bodyPr>
            <a:normAutofit/>
          </a:bodyPr>
          <a:lstStyle>
            <a:lvl1pPr marL="0" indent="0">
              <a:buFontTx/>
              <a:buNone/>
              <a:defRPr sz="12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p:cNvSpPr>
          <p:nvPr>
            <p:ph type="pic" sz="quarter" idx="15"/>
          </p:nvPr>
        </p:nvSpPr>
        <p:spPr>
          <a:xfrm>
            <a:off x="5196000" y="1701717"/>
            <a:ext cx="1800000" cy="1799283"/>
          </a:xfrm>
          <a:noFill/>
        </p:spPr>
        <p:txBody>
          <a:bodyPr>
            <a:normAutofit/>
          </a:bodyPr>
          <a:lstStyle>
            <a:lvl1pPr marL="0" indent="0">
              <a:buFontTx/>
              <a:buNone/>
              <a:defRPr sz="12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p:cNvSpPr>
          <p:nvPr>
            <p:ph type="pic" sz="quarter" idx="16"/>
          </p:nvPr>
        </p:nvSpPr>
        <p:spPr>
          <a:xfrm>
            <a:off x="7535999" y="1701717"/>
            <a:ext cx="1800000" cy="1799283"/>
          </a:xfrm>
          <a:noFill/>
        </p:spPr>
        <p:txBody>
          <a:bodyPr>
            <a:normAutofit/>
          </a:bodyPr>
          <a:lstStyle>
            <a:lvl1pPr marL="0" indent="0">
              <a:buFontTx/>
              <a:buNone/>
              <a:defRPr sz="12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p:cNvSpPr>
          <p:nvPr>
            <p:ph type="pic" sz="quarter" idx="17"/>
          </p:nvPr>
        </p:nvSpPr>
        <p:spPr>
          <a:xfrm>
            <a:off x="9840000" y="1701717"/>
            <a:ext cx="1800000" cy="1799283"/>
          </a:xfrm>
          <a:noFill/>
        </p:spPr>
        <p:txBody>
          <a:bodyPr>
            <a:normAutofit/>
          </a:bodyPr>
          <a:lstStyle>
            <a:lvl1pPr marL="0" indent="0">
              <a:buFontTx/>
              <a:buNone/>
              <a:defRPr sz="1200"/>
            </a:lvl1pPr>
          </a:lstStyle>
          <a:p>
            <a:r>
              <a:rPr lang="en-US"/>
              <a:t>Click icon to add picture</a:t>
            </a:r>
            <a:endParaRPr lang="en-GB" dirty="0"/>
          </a:p>
        </p:txBody>
      </p:sp>
    </p:spTree>
    <p:extLst>
      <p:ext uri="{BB962C8B-B14F-4D97-AF65-F5344CB8AC3E}">
        <p14:creationId xmlns:p14="http://schemas.microsoft.com/office/powerpoint/2010/main" val="1157762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of 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4B8F59D-2E9B-4BCC-B4E3-991A9396E553}" type="datetime1">
              <a:rPr lang="fi-FI" smtClean="0"/>
              <a:t>3.6.2026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550862" y="2925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856000" y="2925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5196000" y="2925000"/>
            <a:ext cx="1800000"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7536000" y="2925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9840000" y="2925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552000" y="1701717"/>
            <a:ext cx="1007684" cy="1007283"/>
          </a:xfrm>
          <a:noFill/>
        </p:spPr>
        <p:txBody>
          <a:bodyPr>
            <a:normAutofit/>
          </a:bodyPr>
          <a:lstStyle>
            <a:lvl1pPr marL="0" indent="0">
              <a:buFontTx/>
              <a:buNone/>
              <a:defRPr sz="12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noChangeAspect="1"/>
          </p:cNvSpPr>
          <p:nvPr>
            <p:ph type="pic" sz="quarter" idx="14"/>
          </p:nvPr>
        </p:nvSpPr>
        <p:spPr>
          <a:xfrm>
            <a:off x="2856000" y="1701717"/>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noChangeAspect="1"/>
          </p:cNvSpPr>
          <p:nvPr>
            <p:ph type="pic" sz="quarter" idx="15"/>
          </p:nvPr>
        </p:nvSpPr>
        <p:spPr>
          <a:xfrm>
            <a:off x="5196000" y="1701717"/>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noChangeAspect="1"/>
          </p:cNvSpPr>
          <p:nvPr>
            <p:ph type="pic" sz="quarter" idx="16"/>
          </p:nvPr>
        </p:nvSpPr>
        <p:spPr>
          <a:xfrm>
            <a:off x="7535999" y="1701717"/>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noChangeAspect="1"/>
          </p:cNvSpPr>
          <p:nvPr>
            <p:ph type="pic" sz="quarter" idx="17"/>
          </p:nvPr>
        </p:nvSpPr>
        <p:spPr>
          <a:xfrm>
            <a:off x="9840000" y="1701717"/>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13" name="Picture Placeholder 19">
            <a:extLst>
              <a:ext uri="{FF2B5EF4-FFF2-40B4-BE49-F238E27FC236}">
                <a16:creationId xmlns:a16="http://schemas.microsoft.com/office/drawing/2014/main" id="{D095E33A-9F56-AF4A-1B35-1A8D8BD66719}"/>
              </a:ext>
            </a:extLst>
          </p:cNvPr>
          <p:cNvSpPr>
            <a:spLocks noGrp="1"/>
          </p:cNvSpPr>
          <p:nvPr>
            <p:ph type="pic" sz="quarter" idx="23"/>
          </p:nvPr>
        </p:nvSpPr>
        <p:spPr>
          <a:xfrm>
            <a:off x="552000" y="4077000"/>
            <a:ext cx="1007684" cy="1007283"/>
          </a:xfrm>
          <a:noFill/>
        </p:spPr>
        <p:txBody>
          <a:bodyPr>
            <a:normAutofit/>
          </a:bodyPr>
          <a:lstStyle>
            <a:lvl1pPr marL="0" indent="0">
              <a:buFontTx/>
              <a:buNone/>
              <a:defRPr sz="1200"/>
            </a:lvl1pPr>
          </a:lstStyle>
          <a:p>
            <a:r>
              <a:rPr lang="en-US"/>
              <a:t>Click icon to add picture</a:t>
            </a:r>
            <a:endParaRPr lang="en-GB" dirty="0"/>
          </a:p>
        </p:txBody>
      </p:sp>
      <p:sp>
        <p:nvSpPr>
          <p:cNvPr id="14" name="Picture Placeholder 20">
            <a:extLst>
              <a:ext uri="{FF2B5EF4-FFF2-40B4-BE49-F238E27FC236}">
                <a16:creationId xmlns:a16="http://schemas.microsoft.com/office/drawing/2014/main" id="{F90BD011-55A5-60AD-AE8D-87170150789F}"/>
              </a:ext>
            </a:extLst>
          </p:cNvPr>
          <p:cNvSpPr>
            <a:spLocks noGrp="1" noChangeAspect="1"/>
          </p:cNvSpPr>
          <p:nvPr>
            <p:ph type="pic" sz="quarter" idx="24"/>
          </p:nvPr>
        </p:nvSpPr>
        <p:spPr>
          <a:xfrm>
            <a:off x="2856000" y="4077000"/>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16" name="Picture Placeholder 21">
            <a:extLst>
              <a:ext uri="{FF2B5EF4-FFF2-40B4-BE49-F238E27FC236}">
                <a16:creationId xmlns:a16="http://schemas.microsoft.com/office/drawing/2014/main" id="{7BB884F7-8D30-AF67-F2B7-C68DAF040588}"/>
              </a:ext>
            </a:extLst>
          </p:cNvPr>
          <p:cNvSpPr>
            <a:spLocks noGrp="1" noChangeAspect="1"/>
          </p:cNvSpPr>
          <p:nvPr>
            <p:ph type="pic" sz="quarter" idx="25"/>
          </p:nvPr>
        </p:nvSpPr>
        <p:spPr>
          <a:xfrm>
            <a:off x="5196000" y="4077000"/>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21" name="Picture Placeholder 22">
            <a:extLst>
              <a:ext uri="{FF2B5EF4-FFF2-40B4-BE49-F238E27FC236}">
                <a16:creationId xmlns:a16="http://schemas.microsoft.com/office/drawing/2014/main" id="{01CF7308-541F-0CB7-060B-4CAE5FF73977}"/>
              </a:ext>
            </a:extLst>
          </p:cNvPr>
          <p:cNvSpPr>
            <a:spLocks noGrp="1" noChangeAspect="1"/>
          </p:cNvSpPr>
          <p:nvPr>
            <p:ph type="pic" sz="quarter" idx="26"/>
          </p:nvPr>
        </p:nvSpPr>
        <p:spPr>
          <a:xfrm>
            <a:off x="7535999" y="4077000"/>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22" name="Picture Placeholder 23">
            <a:extLst>
              <a:ext uri="{FF2B5EF4-FFF2-40B4-BE49-F238E27FC236}">
                <a16:creationId xmlns:a16="http://schemas.microsoft.com/office/drawing/2014/main" id="{148F6EE0-260A-10B0-06C9-5A79D54B56C9}"/>
              </a:ext>
            </a:extLst>
          </p:cNvPr>
          <p:cNvSpPr>
            <a:spLocks noGrp="1" noChangeAspect="1"/>
          </p:cNvSpPr>
          <p:nvPr>
            <p:ph type="pic" sz="quarter" idx="27"/>
          </p:nvPr>
        </p:nvSpPr>
        <p:spPr>
          <a:xfrm>
            <a:off x="9840000" y="4077000"/>
            <a:ext cx="1008402" cy="1008000"/>
          </a:xfrm>
          <a:noFill/>
        </p:spPr>
        <p:txBody>
          <a:bodyPr>
            <a:normAutofit/>
          </a:bodyPr>
          <a:lstStyle>
            <a:lvl1pPr marL="0" indent="0">
              <a:buFontTx/>
              <a:buNone/>
              <a:defRPr sz="1200"/>
            </a:lvl1pPr>
          </a:lstStyle>
          <a:p>
            <a:r>
              <a:rPr lang="en-US"/>
              <a:t>Click icon to add picture</a:t>
            </a:r>
            <a:endParaRPr lang="en-GB" dirty="0"/>
          </a:p>
        </p:txBody>
      </p:sp>
      <p:sp>
        <p:nvSpPr>
          <p:cNvPr id="23" name="Text Placeholder 7">
            <a:extLst>
              <a:ext uri="{FF2B5EF4-FFF2-40B4-BE49-F238E27FC236}">
                <a16:creationId xmlns:a16="http://schemas.microsoft.com/office/drawing/2014/main" id="{830D7557-910F-1FF0-4DA7-4560E14FB59E}"/>
              </a:ext>
            </a:extLst>
          </p:cNvPr>
          <p:cNvSpPr>
            <a:spLocks noGrp="1"/>
          </p:cNvSpPr>
          <p:nvPr>
            <p:ph type="body" sz="quarter" idx="28" hasCustomPrompt="1"/>
          </p:nvPr>
        </p:nvSpPr>
        <p:spPr>
          <a:xfrm>
            <a:off x="550862" y="5301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4" name="Text Placeholder 8">
            <a:extLst>
              <a:ext uri="{FF2B5EF4-FFF2-40B4-BE49-F238E27FC236}">
                <a16:creationId xmlns:a16="http://schemas.microsoft.com/office/drawing/2014/main" id="{24D7269D-2552-85CC-896D-F862AE9C373D}"/>
              </a:ext>
            </a:extLst>
          </p:cNvPr>
          <p:cNvSpPr>
            <a:spLocks noGrp="1"/>
          </p:cNvSpPr>
          <p:nvPr>
            <p:ph type="body" sz="quarter" idx="29" hasCustomPrompt="1"/>
          </p:nvPr>
        </p:nvSpPr>
        <p:spPr>
          <a:xfrm>
            <a:off x="2856000" y="5301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5" name="Text Placeholder 9">
            <a:extLst>
              <a:ext uri="{FF2B5EF4-FFF2-40B4-BE49-F238E27FC236}">
                <a16:creationId xmlns:a16="http://schemas.microsoft.com/office/drawing/2014/main" id="{41553AA8-8F96-6716-0E5F-9D0F519C4352}"/>
              </a:ext>
            </a:extLst>
          </p:cNvPr>
          <p:cNvSpPr>
            <a:spLocks noGrp="1"/>
          </p:cNvSpPr>
          <p:nvPr>
            <p:ph type="body" sz="quarter" idx="30" hasCustomPrompt="1"/>
          </p:nvPr>
        </p:nvSpPr>
        <p:spPr>
          <a:xfrm>
            <a:off x="5196000" y="5301000"/>
            <a:ext cx="1800000"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6" name="Text Placeholder 10">
            <a:extLst>
              <a:ext uri="{FF2B5EF4-FFF2-40B4-BE49-F238E27FC236}">
                <a16:creationId xmlns:a16="http://schemas.microsoft.com/office/drawing/2014/main" id="{2098254D-3B19-C82A-9A6B-76416047655D}"/>
              </a:ext>
            </a:extLst>
          </p:cNvPr>
          <p:cNvSpPr>
            <a:spLocks noGrp="1"/>
          </p:cNvSpPr>
          <p:nvPr>
            <p:ph type="body" sz="quarter" idx="31" hasCustomPrompt="1"/>
          </p:nvPr>
        </p:nvSpPr>
        <p:spPr>
          <a:xfrm>
            <a:off x="7536000" y="5301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
        <p:nvSpPr>
          <p:cNvPr id="27" name="Text Placeholder 11">
            <a:extLst>
              <a:ext uri="{FF2B5EF4-FFF2-40B4-BE49-F238E27FC236}">
                <a16:creationId xmlns:a16="http://schemas.microsoft.com/office/drawing/2014/main" id="{A0B1521B-0049-8BE9-F05B-8707453D4CB5}"/>
              </a:ext>
            </a:extLst>
          </p:cNvPr>
          <p:cNvSpPr>
            <a:spLocks noGrp="1"/>
          </p:cNvSpPr>
          <p:nvPr>
            <p:ph type="body" sz="quarter" idx="32" hasCustomPrompt="1"/>
          </p:nvPr>
        </p:nvSpPr>
        <p:spPr>
          <a:xfrm>
            <a:off x="9840000" y="5301000"/>
            <a:ext cx="1801138" cy="864000"/>
          </a:xfrm>
        </p:spPr>
        <p:txBody>
          <a:bodyPr>
            <a:normAutofit/>
          </a:bodyPr>
          <a:lstStyle>
            <a:lvl1pPr marL="0" indent="0">
              <a:buFontTx/>
              <a:buNone/>
              <a:defRPr sz="1500">
                <a:latin typeface="+mj-lt"/>
              </a:defRPr>
            </a:lvl1pPr>
            <a:lvl2pPr marL="0" indent="0">
              <a:buFontTx/>
              <a:buNone/>
              <a:defRPr sz="15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Type Name Here</a:t>
            </a:r>
          </a:p>
          <a:p>
            <a:pPr lvl="1"/>
            <a:r>
              <a:rPr lang="en-GB" dirty="0"/>
              <a:t>Type title here</a:t>
            </a:r>
          </a:p>
          <a:p>
            <a:pPr lvl="1"/>
            <a:endParaRPr lang="en-GB" dirty="0"/>
          </a:p>
        </p:txBody>
      </p:sp>
    </p:spTree>
    <p:extLst>
      <p:ext uri="{BB962C8B-B14F-4D97-AF65-F5344CB8AC3E}">
        <p14:creationId xmlns:p14="http://schemas.microsoft.com/office/powerpoint/2010/main" val="1208060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FEEE5"/>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3.6.2026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5077140" y="837000"/>
            <a:ext cx="2037720" cy="1296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2352000" y="2493000"/>
            <a:ext cx="9289138" cy="792000"/>
          </a:xfrm>
        </p:spPr>
        <p:txBody>
          <a:bodyPr anchor="t" anchorCtr="0">
            <a:normAutofit/>
          </a:bodyPr>
          <a:lstStyle>
            <a:lvl1pPr>
              <a:defRPr sz="36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2352000" y="3573000"/>
            <a:ext cx="36000" cy="208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2388000" y="3573000"/>
            <a:ext cx="2052000" cy="2088000"/>
          </a:xfrm>
          <a:solidFill>
            <a:schemeClr val="bg1"/>
          </a:solidFill>
        </p:spPr>
        <p:txBody>
          <a:bodyPr>
            <a:normAutofit/>
          </a:bodyPr>
          <a:lstStyle>
            <a:lvl1pPr marL="0" indent="0">
              <a:buFontTx/>
              <a:buNone/>
              <a:defRPr sz="1200"/>
            </a:lvl1pPr>
          </a:lstStyle>
          <a:p>
            <a:r>
              <a:rPr lang="en-US"/>
              <a:t>Click icon to add picture</a:t>
            </a:r>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4656000" y="3573000"/>
            <a:ext cx="3168787" cy="576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4655999" y="4293000"/>
            <a:ext cx="3168789" cy="1368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8184000" y="3438525"/>
            <a:ext cx="3457138" cy="2215991"/>
          </a:xfrm>
          <a:prstGeom prst="rect">
            <a:avLst/>
          </a:prstGeom>
          <a:noFill/>
        </p:spPr>
        <p:txBody>
          <a:bodyPr wrap="square" lIns="0" tIns="0" rIns="0" bIns="0" rtlCol="0">
            <a:spAutoFit/>
          </a:bodyPr>
          <a:lstStyle/>
          <a:p>
            <a:pPr fontAlgn="t">
              <a:lnSpc>
                <a:spcPct val="150000"/>
              </a:lnSpc>
              <a:buNone/>
            </a:pPr>
            <a:r>
              <a:rPr lang="en-GB" sz="1600" b="0" i="0" u="none" dirty="0">
                <a:latin typeface="+mj-lt"/>
              </a:rPr>
              <a:t>Follow us</a:t>
            </a:r>
            <a:endParaRPr lang="en-GB" sz="1600" b="0" i="0" u="none" dirty="0">
              <a:latin typeface="+mj-lt"/>
              <a:hlinkClick r:id="rId2"/>
            </a:endParaRPr>
          </a:p>
          <a:p>
            <a:pPr fontAlgn="t">
              <a:lnSpc>
                <a:spcPct val="150000"/>
              </a:lnSpc>
              <a:buNone/>
            </a:pPr>
            <a:r>
              <a:rPr lang="en-GB" sz="1600" b="0" i="0" u="none" dirty="0">
                <a:latin typeface="+mn-lt"/>
                <a:hlinkClick r:id="rId2"/>
              </a:rPr>
              <a:t>LinkedIn</a:t>
            </a:r>
            <a:endParaRPr lang="en-GB" sz="1600" b="0" i="0" u="none" dirty="0">
              <a:latin typeface="+mn-lt"/>
            </a:endParaRPr>
          </a:p>
          <a:p>
            <a:pPr fontAlgn="t">
              <a:lnSpc>
                <a:spcPct val="150000"/>
              </a:lnSpc>
              <a:buNone/>
            </a:pPr>
            <a:r>
              <a:rPr lang="en-GB" sz="1600" b="0" i="0" u="none" dirty="0">
                <a:latin typeface="+mn-lt"/>
                <a:hlinkClick r:id="rId3"/>
              </a:rPr>
              <a:t>Instagram</a:t>
            </a:r>
            <a:endParaRPr lang="en-GB" sz="1600" b="0" i="0" u="none" dirty="0">
              <a:latin typeface="+mn-lt"/>
            </a:endParaRPr>
          </a:p>
          <a:p>
            <a:pPr fontAlgn="t">
              <a:lnSpc>
                <a:spcPct val="150000"/>
              </a:lnSpc>
              <a:buNone/>
            </a:pPr>
            <a:r>
              <a:rPr lang="en-GB" sz="1600" b="0" i="0" u="none" dirty="0">
                <a:latin typeface="+mn-lt"/>
                <a:hlinkClick r:id="rId4"/>
              </a:rPr>
              <a:t>Facebook</a:t>
            </a:r>
            <a:endParaRPr lang="en-GB" sz="1600" b="0" i="0" u="none" dirty="0">
              <a:latin typeface="+mn-lt"/>
            </a:endParaRPr>
          </a:p>
          <a:p>
            <a:pPr fontAlgn="t">
              <a:lnSpc>
                <a:spcPct val="150000"/>
              </a:lnSpc>
            </a:pPr>
            <a:r>
              <a:rPr lang="en-GB" sz="1600" b="0" i="0" u="none" dirty="0">
                <a:latin typeface="+mn-lt"/>
                <a:hlinkClick r:id="rId5"/>
              </a:rPr>
              <a:t>YouTube</a:t>
            </a:r>
            <a:endParaRPr lang="en-GB" sz="1600" b="0" i="0" u="none" dirty="0">
              <a:latin typeface="+mn-lt"/>
            </a:endParaRPr>
          </a:p>
          <a:p>
            <a:pPr fontAlgn="t">
              <a:lnSpc>
                <a:spcPct val="150000"/>
              </a:lnSpc>
            </a:pPr>
            <a:r>
              <a:rPr lang="en-GB" sz="1600" b="0" i="0" u="none" kern="1200" dirty="0">
                <a:solidFill>
                  <a:schemeClr val="tx1"/>
                </a:solidFill>
                <a:latin typeface="+mn-lt"/>
                <a:ea typeface="+mn-ea"/>
                <a:cs typeface="+mn-cs"/>
                <a:hlinkClick r:id="rId6"/>
              </a:rPr>
              <a:t>csc.fi</a:t>
            </a:r>
            <a:endParaRPr lang="en-GB" sz="16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3537347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339113" y="1598137"/>
            <a:ext cx="4598577" cy="4525963"/>
          </a:xfrm>
        </p:spPr>
        <p:txBody>
          <a:bodyPr/>
          <a:lstStyle>
            <a:lvl2pPr marL="547341" marR="0" indent="-183694" algn="l" defTabSz="476112" rtl="0" eaLnBrk="1" fontAlgn="auto" latinLnBrk="0" hangingPunct="1">
              <a:lnSpc>
                <a:spcPct val="100000"/>
              </a:lnSpc>
              <a:spcBef>
                <a:spcPct val="20000"/>
              </a:spcBef>
              <a:spcAft>
                <a:spcPts val="0"/>
              </a:spcAft>
              <a:buClrTx/>
              <a:buSzTx/>
              <a:buFont typeface="Courier New"/>
              <a:buChar char="o"/>
              <a:tabLst/>
              <a:defRPr/>
            </a:lvl2pPr>
            <a:lvl3pPr marL="1373974" marR="0" indent="-183694" algn="l" defTabSz="476112" rtl="0" eaLnBrk="1" fontAlgn="auto" latinLnBrk="0" hangingPunct="1">
              <a:lnSpc>
                <a:spcPct val="100000"/>
              </a:lnSpc>
              <a:spcBef>
                <a:spcPct val="20000"/>
              </a:spcBef>
              <a:spcAft>
                <a:spcPts val="0"/>
              </a:spcAft>
              <a:buClrTx/>
              <a:buSzTx/>
              <a:buFont typeface="Courier New"/>
              <a:buChar char="o"/>
              <a:tabLst/>
              <a:defRPr/>
            </a:lvl3pPr>
            <a:lvl4pPr marL="1850087" marR="0" indent="-183694" algn="l" defTabSz="476112" rtl="0" eaLnBrk="1" fontAlgn="auto" latinLnBrk="0" hangingPunct="1">
              <a:lnSpc>
                <a:spcPct val="100000"/>
              </a:lnSpc>
              <a:spcBef>
                <a:spcPct val="20000"/>
              </a:spcBef>
              <a:spcAft>
                <a:spcPts val="0"/>
              </a:spcAft>
              <a:buClrTx/>
              <a:buSzTx/>
              <a:buFont typeface="Courier New"/>
              <a:buChar char="o"/>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Picture Placeholder 2"/>
          <p:cNvSpPr>
            <a:spLocks noGrp="1"/>
          </p:cNvSpPr>
          <p:nvPr>
            <p:ph type="pic" sz="quarter" idx="13"/>
          </p:nvPr>
        </p:nvSpPr>
        <p:spPr>
          <a:xfrm>
            <a:off x="609605" y="1600213"/>
            <a:ext cx="5260620" cy="4523889"/>
          </a:xfrm>
        </p:spPr>
        <p:txBody>
          <a:bodyPr rtlCol="0">
            <a:normAutofit/>
          </a:bodyPr>
          <a:lstStyle/>
          <a:p>
            <a:pPr lvl="0"/>
            <a:r>
              <a:rPr lang="en-US" noProof="0"/>
              <a:t>Click icon to add picture</a:t>
            </a:r>
            <a:endParaRPr lang="en-US" noProof="0"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DE4168B-EB49-1542-A171-4DCE01822301}" type="slidenum">
              <a:rPr lang="en-US"/>
              <a:pPr>
                <a:defRPr/>
              </a:pPr>
              <a:t>‹#›</a:t>
            </a:fld>
            <a:endParaRPr lang="en-US" dirty="0"/>
          </a:p>
        </p:txBody>
      </p:sp>
    </p:spTree>
    <p:extLst>
      <p:ext uri="{BB962C8B-B14F-4D97-AF65-F5344CB8AC3E}">
        <p14:creationId xmlns:p14="http://schemas.microsoft.com/office/powerpoint/2010/main" val="558732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DBEEE0"/>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8532948" cy="2376264"/>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5480" y="3789040"/>
            <a:ext cx="7776864"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376264"/>
          </a:xfrm>
          <a:prstGeom prst="rect">
            <a:avLst/>
          </a:prstGeom>
          <a:solidFill>
            <a:srgbClr val="00526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7" name="Group 6">
            <a:extLst>
              <a:ext uri="{FF2B5EF4-FFF2-40B4-BE49-F238E27FC236}">
                <a16:creationId xmlns:a16="http://schemas.microsoft.com/office/drawing/2014/main" id="{71CB02EE-B783-4C0A-599E-C413F598E377}"/>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8" name="Freeform 7">
              <a:extLst>
                <a:ext uri="{FF2B5EF4-FFF2-40B4-BE49-F238E27FC236}">
                  <a16:creationId xmlns:a16="http://schemas.microsoft.com/office/drawing/2014/main" id="{1900DD53-61CB-99CF-D9C9-287EC6F78A22}"/>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4" name="Freeform 8">
              <a:extLst>
                <a:ext uri="{FF2B5EF4-FFF2-40B4-BE49-F238E27FC236}">
                  <a16:creationId xmlns:a16="http://schemas.microsoft.com/office/drawing/2014/main" id="{B0791250-01F2-8CCF-2D9E-2AAE8732BA09}"/>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61CF18BD-6CC4-D8E3-3A94-F518A81A744F}"/>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2226005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DBEEE0"/>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10188564" cy="2880000"/>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6000" y="4293000"/>
            <a:ext cx="9432000"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880000"/>
          </a:xfrm>
          <a:prstGeom prst="rect">
            <a:avLst/>
          </a:prstGeom>
          <a:solidFill>
            <a:srgbClr val="00526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10" name="Group 9">
            <a:extLst>
              <a:ext uri="{FF2B5EF4-FFF2-40B4-BE49-F238E27FC236}">
                <a16:creationId xmlns:a16="http://schemas.microsoft.com/office/drawing/2014/main" id="{E98125DD-3BE9-C62A-59A2-C81F6AD3DF6E}"/>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11" name="Freeform 7">
              <a:extLst>
                <a:ext uri="{FF2B5EF4-FFF2-40B4-BE49-F238E27FC236}">
                  <a16:creationId xmlns:a16="http://schemas.microsoft.com/office/drawing/2014/main" id="{9F233C26-604C-FC06-1576-366444B7AC1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2" name="Freeform 8">
              <a:extLst>
                <a:ext uri="{FF2B5EF4-FFF2-40B4-BE49-F238E27FC236}">
                  <a16:creationId xmlns:a16="http://schemas.microsoft.com/office/drawing/2014/main" id="{77FF318B-77DA-C87D-A8C2-C854B1CB6AA7}"/>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3" name="Freeform 9">
              <a:extLst>
                <a:ext uri="{FF2B5EF4-FFF2-40B4-BE49-F238E27FC236}">
                  <a16:creationId xmlns:a16="http://schemas.microsoft.com/office/drawing/2014/main" id="{CE336BF0-0E58-5D6C-B7FE-6C7B56011C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4210847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140342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DBEEE0"/>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5779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DBEEE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3357000"/>
            <a:ext cx="6383338" cy="350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956900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DBEE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11090274" cy="1871562"/>
          </a:xfrm>
        </p:spPr>
        <p:txBody>
          <a:bodyPr anchor="b">
            <a:normAutofit/>
          </a:bodyPr>
          <a:lstStyle>
            <a:lvl1pPr algn="l">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11090274"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821117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FFEEE5"/>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6803706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DBEE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071475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7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2189975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rgbClr val="005260"/>
          </a:solidFill>
        </p:spPr>
        <p:txBody>
          <a:bodyPr lIns="360000" tIns="216000" rIns="360000" bIns="216000" anchor="ctr" anchorCtr="0">
            <a:normAutofit/>
          </a:bodyPr>
          <a:lstStyle>
            <a:lvl1pPr algn="ctr">
              <a:lnSpc>
                <a:spcPct val="100000"/>
              </a:lnSpc>
              <a:defRPr sz="3100">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443722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1440787"/>
          </a:xfrm>
        </p:spPr>
        <p:txBody>
          <a:bodyPr/>
          <a:lstStyle>
            <a:lvl4pPr marL="811213" indent="0">
              <a:buNone/>
              <a:defRPr/>
            </a:lvl4pPr>
          </a:lstStyle>
          <a:p>
            <a:pPr lvl="0"/>
            <a:r>
              <a:rPr lang="en-GB" dirty="0"/>
              <a:t>Click to edit Master text styles</a:t>
            </a:r>
          </a:p>
          <a:p>
            <a:pPr lvl="1"/>
            <a:r>
              <a:rPr lang="en-GB" dirty="0"/>
              <a:t>Second level</a:t>
            </a:r>
          </a:p>
          <a:p>
            <a:pPr lvl="2"/>
            <a:r>
              <a:rPr lang="en-GB" dirty="0"/>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6383338" y="3429000"/>
            <a:ext cx="2448662" cy="2879725"/>
          </a:xfrm>
          <a:solidFill>
            <a:srgbClr val="005260"/>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9192000" y="3429000"/>
            <a:ext cx="2449138" cy="2879725"/>
          </a:xfrm>
          <a:solidFill>
            <a:srgbClr val="DBEEE0"/>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1730701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1700213"/>
            <a:ext cx="3457575"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1700213"/>
            <a:ext cx="3457575" cy="1080787"/>
          </a:xfrm>
        </p:spPr>
        <p:txBody>
          <a:bodyPr/>
          <a:lstStyle/>
          <a:p>
            <a:pPr lvl="0"/>
            <a:r>
              <a:rPr lang="en-GB" dirty="0"/>
              <a:t>Click to edit Master text styles</a:t>
            </a:r>
          </a:p>
          <a:p>
            <a:pPr lvl="1"/>
            <a:r>
              <a:rPr lang="en-GB" dirty="0"/>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8183562" y="2997000"/>
            <a:ext cx="3457575" cy="1584000"/>
          </a:xfrm>
          <a:solidFill>
            <a:srgbClr val="005260"/>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8197644" y="4786478"/>
            <a:ext cx="3443494" cy="1511725"/>
          </a:xfrm>
          <a:solidFill>
            <a:srgbClr val="DBEEE0"/>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3196165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4104" y="1700213"/>
            <a:ext cx="3457575" cy="4608512"/>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345757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2130447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727392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3739111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550864" y="1700213"/>
            <a:ext cx="5257799"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550864" y="2493000"/>
            <a:ext cx="5257799" cy="3815725"/>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6383338" y="1700213"/>
            <a:ext cx="5257800"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6383338" y="2493000"/>
            <a:ext cx="5257800" cy="3815725"/>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3.6.2026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483979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2492999"/>
            <a:ext cx="3457574" cy="3815725"/>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2492999"/>
            <a:ext cx="3457575" cy="3815725"/>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2492999"/>
            <a:ext cx="3457575" cy="3815725"/>
          </a:xfrm>
          <a:solidFill>
            <a:srgbClr val="DBEEE0"/>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550865" y="1700213"/>
            <a:ext cx="3457574"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436721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818356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1140948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28000" y="1700213"/>
            <a:ext cx="6913138"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4349213" y="1700213"/>
            <a:ext cx="36000" cy="4608000"/>
          </a:xfrm>
          <a:prstGeom prst="rect">
            <a:avLst/>
          </a:prstGeom>
          <a:solidFill>
            <a:srgbClr val="00526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44697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FFEEE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3357000"/>
            <a:ext cx="6383338" cy="350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300422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6913136"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3562" y="1700213"/>
            <a:ext cx="3457575"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7806788" y="1700213"/>
            <a:ext cx="36000" cy="4608000"/>
          </a:xfrm>
          <a:prstGeom prst="rect">
            <a:avLst/>
          </a:prstGeom>
          <a:solidFill>
            <a:srgbClr val="00526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2902192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6308725"/>
            <a:ext cx="4249737" cy="549275"/>
          </a:xfrm>
          <a:prstGeom prst="rect">
            <a:avLst/>
          </a:prstGeom>
          <a:solidFill>
            <a:srgbClr val="DBEE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5808663" cy="4076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rgbClr val="005260"/>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0" y="4077000"/>
            <a:ext cx="2568000"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66267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1"/>
            <a:ext cx="4249737" cy="6858000"/>
          </a:xfrm>
          <a:prstGeom prst="rect">
            <a:avLst/>
          </a:prstGeom>
          <a:solidFill>
            <a:srgbClr val="DBEEE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3240663" cy="2060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rgbClr val="005260"/>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1" y="4077000"/>
            <a:ext cx="2567999"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6383339" y="2061001"/>
            <a:ext cx="3240662" cy="2016000"/>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9623999" y="2061001"/>
            <a:ext cx="2568001" cy="2016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2991446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DBEEE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3.6.2026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5077140" y="837000"/>
            <a:ext cx="2037720" cy="1296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2352000" y="2493000"/>
            <a:ext cx="9289138" cy="792000"/>
          </a:xfrm>
        </p:spPr>
        <p:txBody>
          <a:bodyPr anchor="t" anchorCtr="0">
            <a:normAutofit/>
          </a:bodyPr>
          <a:lstStyle>
            <a:lvl1pPr>
              <a:defRPr sz="36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2352000" y="3573000"/>
            <a:ext cx="36000" cy="2088000"/>
          </a:xfrm>
          <a:prstGeom prst="rect">
            <a:avLst/>
          </a:prstGeom>
          <a:solidFill>
            <a:srgbClr val="00526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2388000" y="3573000"/>
            <a:ext cx="2052000" cy="2088000"/>
          </a:xfrm>
          <a:solidFill>
            <a:schemeClr val="bg1"/>
          </a:solidFill>
        </p:spPr>
        <p:txBody>
          <a:bodyPr>
            <a:normAutofit/>
          </a:bodyPr>
          <a:lstStyle>
            <a:lvl1pPr marL="0" indent="0">
              <a:buFontTx/>
              <a:buNone/>
              <a:defRPr sz="1200"/>
            </a:lvl1pPr>
          </a:lstStyle>
          <a:p>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4656000" y="3573000"/>
            <a:ext cx="3168787" cy="576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4655999" y="4293000"/>
            <a:ext cx="3168789" cy="1368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8184000" y="3438525"/>
            <a:ext cx="3457138" cy="2215991"/>
          </a:xfrm>
          <a:prstGeom prst="rect">
            <a:avLst/>
          </a:prstGeom>
          <a:noFill/>
        </p:spPr>
        <p:txBody>
          <a:bodyPr wrap="square" lIns="0" tIns="0" rIns="0" bIns="0" rtlCol="0">
            <a:spAutoFit/>
          </a:bodyPr>
          <a:lstStyle/>
          <a:p>
            <a:pPr fontAlgn="t">
              <a:lnSpc>
                <a:spcPct val="150000"/>
              </a:lnSpc>
              <a:buNone/>
            </a:pPr>
            <a:r>
              <a:rPr lang="en-GB" sz="1600" b="0" i="0" u="none" dirty="0">
                <a:latin typeface="+mj-lt"/>
              </a:rPr>
              <a:t>Follow us</a:t>
            </a:r>
            <a:endParaRPr lang="en-GB" sz="1600" b="0" i="0" u="none" dirty="0">
              <a:latin typeface="+mj-lt"/>
              <a:hlinkClick r:id="rId2"/>
            </a:endParaRPr>
          </a:p>
          <a:p>
            <a:pPr fontAlgn="t">
              <a:lnSpc>
                <a:spcPct val="150000"/>
              </a:lnSpc>
              <a:buNone/>
            </a:pPr>
            <a:r>
              <a:rPr lang="en-GB" sz="1600" b="0" i="0" u="none" dirty="0">
                <a:latin typeface="+mn-lt"/>
                <a:hlinkClick r:id="rId2"/>
              </a:rPr>
              <a:t>LinkedIn</a:t>
            </a:r>
            <a:endParaRPr lang="en-GB" sz="1600" b="0" i="0" u="none" dirty="0">
              <a:latin typeface="+mn-lt"/>
            </a:endParaRPr>
          </a:p>
          <a:p>
            <a:pPr fontAlgn="t">
              <a:lnSpc>
                <a:spcPct val="150000"/>
              </a:lnSpc>
              <a:buNone/>
            </a:pPr>
            <a:r>
              <a:rPr lang="en-GB" sz="1600" b="0" i="0" u="none" dirty="0">
                <a:latin typeface="+mn-lt"/>
                <a:hlinkClick r:id="rId3"/>
              </a:rPr>
              <a:t>Instagram</a:t>
            </a:r>
            <a:endParaRPr lang="en-GB" sz="1600" b="0" i="0" u="none" dirty="0">
              <a:latin typeface="+mn-lt"/>
            </a:endParaRPr>
          </a:p>
          <a:p>
            <a:pPr fontAlgn="t">
              <a:lnSpc>
                <a:spcPct val="150000"/>
              </a:lnSpc>
              <a:buNone/>
            </a:pPr>
            <a:r>
              <a:rPr lang="en-GB" sz="1600" b="0" i="0" u="none" dirty="0">
                <a:latin typeface="+mn-lt"/>
                <a:hlinkClick r:id="rId4"/>
              </a:rPr>
              <a:t>Facebook</a:t>
            </a:r>
            <a:endParaRPr lang="en-GB" sz="1600" b="0" i="0" u="none" dirty="0">
              <a:latin typeface="+mn-lt"/>
            </a:endParaRPr>
          </a:p>
          <a:p>
            <a:pPr fontAlgn="t">
              <a:lnSpc>
                <a:spcPct val="150000"/>
              </a:lnSpc>
            </a:pPr>
            <a:r>
              <a:rPr lang="en-GB" sz="1600" b="0" i="0" u="none" dirty="0">
                <a:latin typeface="+mn-lt"/>
                <a:hlinkClick r:id="rId5"/>
              </a:rPr>
              <a:t>YouTube</a:t>
            </a:r>
            <a:endParaRPr lang="en-GB" sz="1600" b="0" i="0" u="none" dirty="0">
              <a:latin typeface="+mn-lt"/>
            </a:endParaRPr>
          </a:p>
          <a:p>
            <a:pPr fontAlgn="t">
              <a:lnSpc>
                <a:spcPct val="150000"/>
              </a:lnSpc>
            </a:pPr>
            <a:r>
              <a:rPr lang="en-GB" sz="1600" b="0" i="0" u="none" kern="1200" dirty="0">
                <a:solidFill>
                  <a:schemeClr val="tx1"/>
                </a:solidFill>
                <a:latin typeface="+mn-lt"/>
                <a:ea typeface="+mn-ea"/>
                <a:cs typeface="+mn-cs"/>
                <a:hlinkClick r:id="rId6"/>
              </a:rPr>
              <a:t>csc.fi</a:t>
            </a:r>
            <a:endParaRPr lang="en-GB" sz="16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1900236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C8E0F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8532948" cy="2376264"/>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5480" y="3789040"/>
            <a:ext cx="7776864"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3762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7" name="Group 6">
            <a:extLst>
              <a:ext uri="{FF2B5EF4-FFF2-40B4-BE49-F238E27FC236}">
                <a16:creationId xmlns:a16="http://schemas.microsoft.com/office/drawing/2014/main" id="{87D40657-D46A-922C-2743-7FC5C52087C4}"/>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8" name="Freeform 7">
              <a:extLst>
                <a:ext uri="{FF2B5EF4-FFF2-40B4-BE49-F238E27FC236}">
                  <a16:creationId xmlns:a16="http://schemas.microsoft.com/office/drawing/2014/main" id="{405050D4-9EE9-2BB3-DF55-D98F2FBB19BC}"/>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4" name="Freeform 8">
              <a:extLst>
                <a:ext uri="{FF2B5EF4-FFF2-40B4-BE49-F238E27FC236}">
                  <a16:creationId xmlns:a16="http://schemas.microsoft.com/office/drawing/2014/main" id="{4D217254-8ECD-EDAB-54B7-78CA99772011}"/>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D23261BA-2B23-603F-4C61-EADD733FFFF2}"/>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3605262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C8E0F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10188564" cy="2880000"/>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6000" y="4293000"/>
            <a:ext cx="9432000"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88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10" name="Group 9">
            <a:extLst>
              <a:ext uri="{FF2B5EF4-FFF2-40B4-BE49-F238E27FC236}">
                <a16:creationId xmlns:a16="http://schemas.microsoft.com/office/drawing/2014/main" id="{B94B1EE6-7356-4490-EA72-AD2EAAC8CC66}"/>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11" name="Freeform 7">
              <a:extLst>
                <a:ext uri="{FF2B5EF4-FFF2-40B4-BE49-F238E27FC236}">
                  <a16:creationId xmlns:a16="http://schemas.microsoft.com/office/drawing/2014/main" id="{21FF6FC7-8905-C976-C344-54265FD1FC9B}"/>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2" name="Freeform 8">
              <a:extLst>
                <a:ext uri="{FF2B5EF4-FFF2-40B4-BE49-F238E27FC236}">
                  <a16:creationId xmlns:a16="http://schemas.microsoft.com/office/drawing/2014/main" id="{67159C96-2D1B-5A18-7AF1-C44FEF888B36}"/>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3" name="Freeform 9">
              <a:extLst>
                <a:ext uri="{FF2B5EF4-FFF2-40B4-BE49-F238E27FC236}">
                  <a16:creationId xmlns:a16="http://schemas.microsoft.com/office/drawing/2014/main" id="{97EF4919-D479-E2C3-F377-A5A8CBC641CD}"/>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2168977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40380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C8E0F5"/>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072384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C8E0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3357000"/>
            <a:ext cx="6383338" cy="350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3236697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C8E0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11090274" cy="1871562"/>
          </a:xfrm>
        </p:spPr>
        <p:txBody>
          <a:bodyPr anchor="b">
            <a:normAutofit/>
          </a:bodyPr>
          <a:lstStyle>
            <a:lvl1pPr algn="l">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11090274"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90771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11090274" cy="1871562"/>
          </a:xfrm>
        </p:spPr>
        <p:txBody>
          <a:bodyPr anchor="b">
            <a:normAutofit/>
          </a:bodyPr>
          <a:lstStyle>
            <a:lvl1pPr algn="l">
              <a:defRPr sz="3500">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11090274"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411266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C8E0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9572160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7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1695053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accent1"/>
          </a:solidFill>
        </p:spPr>
        <p:txBody>
          <a:bodyPr lIns="360000" tIns="216000" rIns="360000" bIns="216000" anchor="ctr" anchorCtr="0">
            <a:normAutofit/>
          </a:bodyPr>
          <a:lstStyle>
            <a:lvl1pPr algn="ctr">
              <a:lnSpc>
                <a:spcPct val="100000"/>
              </a:lnSpc>
              <a:defRPr sz="3100">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39571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1440787"/>
          </a:xfrm>
        </p:spPr>
        <p:txBody>
          <a:bodyPr/>
          <a:lstStyle>
            <a:lvl4pPr marL="811213" indent="0">
              <a:buNone/>
              <a:defRPr/>
            </a:lvl4pPr>
          </a:lstStyle>
          <a:p>
            <a:pPr lvl="0"/>
            <a:r>
              <a:rPr lang="en-GB" dirty="0"/>
              <a:t>Click to edit Master text styles</a:t>
            </a:r>
          </a:p>
          <a:p>
            <a:pPr lvl="1"/>
            <a:r>
              <a:rPr lang="en-GB" dirty="0"/>
              <a:t>Second level</a:t>
            </a:r>
          </a:p>
          <a:p>
            <a:pPr lvl="2"/>
            <a:r>
              <a:rPr lang="en-GB" dirty="0"/>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6383338" y="3429000"/>
            <a:ext cx="2448662" cy="2879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9192000" y="3429000"/>
            <a:ext cx="2449138" cy="2879725"/>
          </a:xfrm>
          <a:solidFill>
            <a:srgbClr val="C8E0F5"/>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4195379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1700213"/>
            <a:ext cx="3457575"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1700213"/>
            <a:ext cx="3457575" cy="1080787"/>
          </a:xfrm>
        </p:spPr>
        <p:txBody>
          <a:bodyPr/>
          <a:lstStyle/>
          <a:p>
            <a:pPr lvl="0"/>
            <a:r>
              <a:rPr lang="en-GB" dirty="0"/>
              <a:t>Click to edit Master text styles</a:t>
            </a:r>
          </a:p>
          <a:p>
            <a:pPr lvl="1"/>
            <a:r>
              <a:rPr lang="en-GB" dirty="0"/>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8183562" y="2997000"/>
            <a:ext cx="3457575" cy="1584000"/>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8197644" y="4786478"/>
            <a:ext cx="3443494" cy="1511725"/>
          </a:xfrm>
          <a:solidFill>
            <a:srgbClr val="C8E0F5"/>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2264387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4104" y="1700213"/>
            <a:ext cx="3457575" cy="4608512"/>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345757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78612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727392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2748647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550864" y="1700213"/>
            <a:ext cx="5257799"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550864" y="2493000"/>
            <a:ext cx="5257799" cy="3815725"/>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6383338" y="1700213"/>
            <a:ext cx="5257800"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6383338" y="2493000"/>
            <a:ext cx="5257800" cy="3815725"/>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3.6.2026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09441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2492999"/>
            <a:ext cx="3457574" cy="3815725"/>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2492999"/>
            <a:ext cx="3457575" cy="3815725"/>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2492999"/>
            <a:ext cx="3457575" cy="3815725"/>
          </a:xfrm>
          <a:solidFill>
            <a:srgbClr val="C8E0F5"/>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550865" y="1700213"/>
            <a:ext cx="3457574"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436721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818356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1197533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28000" y="1700213"/>
            <a:ext cx="6913138"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4349213" y="1700213"/>
            <a:ext cx="36000" cy="46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1126846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27253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6913136"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3562" y="1700213"/>
            <a:ext cx="3457575"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7806788" y="1700213"/>
            <a:ext cx="36000" cy="46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27573035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6308725"/>
            <a:ext cx="4249737" cy="549275"/>
          </a:xfrm>
          <a:prstGeom prst="rect">
            <a:avLst/>
          </a:prstGeom>
          <a:solidFill>
            <a:srgbClr val="C8E0F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5808663" cy="4076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0" y="4077000"/>
            <a:ext cx="2568000"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1953285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1"/>
            <a:ext cx="4249737" cy="6858000"/>
          </a:xfrm>
          <a:prstGeom prst="rect">
            <a:avLst/>
          </a:prstGeom>
          <a:solidFill>
            <a:srgbClr val="C8E0F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3240663" cy="2060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1"/>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1" y="4077000"/>
            <a:ext cx="2567999"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6383339" y="2061001"/>
            <a:ext cx="3240662" cy="2016000"/>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9623999" y="2061001"/>
            <a:ext cx="2568001" cy="2016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3050140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C8E0F5"/>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3.6.2026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5077140" y="837000"/>
            <a:ext cx="2037720" cy="1296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2352000" y="2493000"/>
            <a:ext cx="9289138" cy="792000"/>
          </a:xfrm>
        </p:spPr>
        <p:txBody>
          <a:bodyPr anchor="t" anchorCtr="0">
            <a:normAutofit/>
          </a:bodyPr>
          <a:lstStyle>
            <a:lvl1pPr>
              <a:defRPr sz="36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2352000" y="3573000"/>
            <a:ext cx="36000" cy="208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2388000" y="3573000"/>
            <a:ext cx="2052000" cy="2088000"/>
          </a:xfrm>
          <a:solidFill>
            <a:schemeClr val="bg1"/>
          </a:solidFill>
        </p:spPr>
        <p:txBody>
          <a:bodyPr>
            <a:normAutofit/>
          </a:bodyPr>
          <a:lstStyle>
            <a:lvl1pPr marL="0" indent="0">
              <a:buFontTx/>
              <a:buNone/>
              <a:defRPr sz="1200"/>
            </a:lvl1pPr>
          </a:lstStyle>
          <a:p>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4656000" y="3573000"/>
            <a:ext cx="3168787" cy="576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4655999" y="4293000"/>
            <a:ext cx="3168789" cy="1368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8184000" y="3438525"/>
            <a:ext cx="3457138" cy="2215991"/>
          </a:xfrm>
          <a:prstGeom prst="rect">
            <a:avLst/>
          </a:prstGeom>
          <a:noFill/>
        </p:spPr>
        <p:txBody>
          <a:bodyPr wrap="square" lIns="0" tIns="0" rIns="0" bIns="0" rtlCol="0">
            <a:spAutoFit/>
          </a:bodyPr>
          <a:lstStyle/>
          <a:p>
            <a:pPr fontAlgn="t">
              <a:lnSpc>
                <a:spcPct val="150000"/>
              </a:lnSpc>
              <a:buNone/>
            </a:pPr>
            <a:r>
              <a:rPr lang="en-GB" sz="1600" b="0" i="0" u="none" dirty="0">
                <a:latin typeface="+mj-lt"/>
              </a:rPr>
              <a:t>Follow us</a:t>
            </a:r>
            <a:endParaRPr lang="en-GB" sz="1600" b="0" i="0" u="none" dirty="0">
              <a:latin typeface="+mj-lt"/>
              <a:hlinkClick r:id="rId2"/>
            </a:endParaRPr>
          </a:p>
          <a:p>
            <a:pPr fontAlgn="t">
              <a:lnSpc>
                <a:spcPct val="150000"/>
              </a:lnSpc>
              <a:buNone/>
            </a:pPr>
            <a:r>
              <a:rPr lang="en-GB" sz="1600" b="0" i="0" u="none" dirty="0">
                <a:latin typeface="+mn-lt"/>
                <a:hlinkClick r:id="rId2"/>
              </a:rPr>
              <a:t>LinkedIn</a:t>
            </a:r>
            <a:endParaRPr lang="en-GB" sz="1600" b="0" i="0" u="none" dirty="0">
              <a:latin typeface="+mn-lt"/>
            </a:endParaRPr>
          </a:p>
          <a:p>
            <a:pPr fontAlgn="t">
              <a:lnSpc>
                <a:spcPct val="150000"/>
              </a:lnSpc>
              <a:buNone/>
            </a:pPr>
            <a:r>
              <a:rPr lang="en-GB" sz="1600" b="0" i="0" u="none" dirty="0">
                <a:latin typeface="+mn-lt"/>
                <a:hlinkClick r:id="rId3"/>
              </a:rPr>
              <a:t>Instagram</a:t>
            </a:r>
            <a:endParaRPr lang="en-GB" sz="1600" b="0" i="0" u="none" dirty="0">
              <a:latin typeface="+mn-lt"/>
            </a:endParaRPr>
          </a:p>
          <a:p>
            <a:pPr fontAlgn="t">
              <a:lnSpc>
                <a:spcPct val="150000"/>
              </a:lnSpc>
              <a:buNone/>
            </a:pPr>
            <a:r>
              <a:rPr lang="en-GB" sz="1600" b="0" i="0" u="none" dirty="0">
                <a:latin typeface="+mn-lt"/>
                <a:hlinkClick r:id="rId4"/>
              </a:rPr>
              <a:t>Facebook</a:t>
            </a:r>
            <a:endParaRPr lang="en-GB" sz="1600" b="0" i="0" u="none" dirty="0">
              <a:latin typeface="+mn-lt"/>
            </a:endParaRPr>
          </a:p>
          <a:p>
            <a:pPr fontAlgn="t">
              <a:lnSpc>
                <a:spcPct val="150000"/>
              </a:lnSpc>
            </a:pPr>
            <a:r>
              <a:rPr lang="en-GB" sz="1600" b="0" i="0" u="none" dirty="0">
                <a:latin typeface="+mn-lt"/>
                <a:hlinkClick r:id="rId5"/>
              </a:rPr>
              <a:t>YouTube</a:t>
            </a:r>
            <a:endParaRPr lang="en-GB" sz="1600" b="0" i="0" u="none" dirty="0">
              <a:latin typeface="+mn-lt"/>
            </a:endParaRPr>
          </a:p>
          <a:p>
            <a:pPr fontAlgn="t">
              <a:lnSpc>
                <a:spcPct val="150000"/>
              </a:lnSpc>
            </a:pPr>
            <a:r>
              <a:rPr lang="en-GB" sz="1600" b="0" i="0" u="none" kern="1200" dirty="0">
                <a:solidFill>
                  <a:schemeClr val="tx1"/>
                </a:solidFill>
                <a:latin typeface="+mn-lt"/>
                <a:ea typeface="+mn-ea"/>
                <a:cs typeface="+mn-cs"/>
                <a:hlinkClick r:id="rId6"/>
              </a:rPr>
              <a:t>csc.fi</a:t>
            </a:r>
            <a:endParaRPr lang="en-GB" sz="16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15806021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F8EAE9"/>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8532948" cy="2376264"/>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5480" y="3789040"/>
            <a:ext cx="7776864"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3762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7" name="Group 6">
            <a:extLst>
              <a:ext uri="{FF2B5EF4-FFF2-40B4-BE49-F238E27FC236}">
                <a16:creationId xmlns:a16="http://schemas.microsoft.com/office/drawing/2014/main" id="{CE9FFA7C-C562-D1C4-EE26-7397D5F9E00C}"/>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8" name="Freeform 7">
              <a:extLst>
                <a:ext uri="{FF2B5EF4-FFF2-40B4-BE49-F238E27FC236}">
                  <a16:creationId xmlns:a16="http://schemas.microsoft.com/office/drawing/2014/main" id="{882F8B04-82EB-CDCE-CA4D-5B0E0DD9E2F8}"/>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4" name="Freeform 8">
              <a:extLst>
                <a:ext uri="{FF2B5EF4-FFF2-40B4-BE49-F238E27FC236}">
                  <a16:creationId xmlns:a16="http://schemas.microsoft.com/office/drawing/2014/main" id="{8DE3318F-567E-393C-D0BD-D656633FA285}"/>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500C4BF9-67DA-74F8-46EB-A0B34DA6A480}"/>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387578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F8EAE9"/>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4008439" y="1"/>
            <a:ext cx="8183562"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1019436" y="2348880"/>
            <a:ext cx="10188564" cy="2880000"/>
          </a:xfrm>
          <a:solidFill>
            <a:schemeClr val="bg1"/>
          </a:solidFill>
        </p:spPr>
        <p:txBody>
          <a:bodyPr lIns="360000" tIns="216000" rIns="360000" bIns="1080000" anchor="b" anchorCtr="0">
            <a:normAutofit/>
          </a:bodyPr>
          <a:lstStyle>
            <a:lvl1pPr algn="l">
              <a:defRPr sz="350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416000" y="4293000"/>
            <a:ext cx="9432000" cy="720080"/>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3.6.2026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983432" y="2348880"/>
            <a:ext cx="36000" cy="2880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grpSp>
        <p:nvGrpSpPr>
          <p:cNvPr id="10" name="Group 9">
            <a:extLst>
              <a:ext uri="{FF2B5EF4-FFF2-40B4-BE49-F238E27FC236}">
                <a16:creationId xmlns:a16="http://schemas.microsoft.com/office/drawing/2014/main" id="{E696F427-E45B-8985-5638-171542ECF277}"/>
              </a:ext>
              <a:ext uri="{C183D7F6-B498-43B3-948B-1728B52AA6E4}">
                <adec:decorative xmlns:adec="http://schemas.microsoft.com/office/drawing/2017/decorative" val="1"/>
              </a:ext>
            </a:extLst>
          </p:cNvPr>
          <p:cNvGrpSpPr>
            <a:grpSpLocks noChangeAspect="1"/>
          </p:cNvGrpSpPr>
          <p:nvPr userDrawn="1"/>
        </p:nvGrpSpPr>
        <p:grpSpPr>
          <a:xfrm>
            <a:off x="430911" y="890894"/>
            <a:ext cx="1584176" cy="1007542"/>
            <a:chOff x="8352653" y="226741"/>
            <a:chExt cx="540002" cy="343443"/>
          </a:xfrm>
        </p:grpSpPr>
        <p:sp>
          <p:nvSpPr>
            <p:cNvPr id="11" name="Freeform 7">
              <a:extLst>
                <a:ext uri="{FF2B5EF4-FFF2-40B4-BE49-F238E27FC236}">
                  <a16:creationId xmlns:a16="http://schemas.microsoft.com/office/drawing/2014/main" id="{04325D40-49F1-7DA9-F294-DAA631951739}"/>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2" name="Freeform 8">
              <a:extLst>
                <a:ext uri="{FF2B5EF4-FFF2-40B4-BE49-F238E27FC236}">
                  <a16:creationId xmlns:a16="http://schemas.microsoft.com/office/drawing/2014/main" id="{D2B9B157-8B44-938B-D077-66E58B4389E9}"/>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3" name="Freeform 9">
              <a:extLst>
                <a:ext uri="{FF2B5EF4-FFF2-40B4-BE49-F238E27FC236}">
                  <a16:creationId xmlns:a16="http://schemas.microsoft.com/office/drawing/2014/main" id="{D05E4FC6-ECC5-4A19-C85F-5DFBB9C00815}"/>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1548337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9244569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F8EAE9"/>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8590646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F8EAE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3357000"/>
            <a:ext cx="6383338" cy="350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6383337" y="1"/>
            <a:ext cx="5808663" cy="6858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5257800" cy="1871562"/>
          </a:xfrm>
        </p:spPr>
        <p:txBody>
          <a:bodyPr anchor="b">
            <a:normAutofit/>
          </a:bodyPr>
          <a:lstStyle>
            <a:lvl1pPr algn="l">
              <a:lnSpc>
                <a:spcPct val="100000"/>
              </a:lnSpc>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5257800"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341010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F8EA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550864" y="1341438"/>
            <a:ext cx="11090274" cy="1871562"/>
          </a:xfrm>
        </p:spPr>
        <p:txBody>
          <a:bodyPr anchor="b">
            <a:normAutofit/>
          </a:bodyPr>
          <a:lstStyle>
            <a:lvl1pPr algn="l">
              <a:defRPr sz="3500">
                <a:solidFill>
                  <a:schemeClr val="tx1"/>
                </a:solidFill>
              </a:defRPr>
            </a:lvl1pPr>
          </a:lstStyle>
          <a:p>
            <a:r>
              <a:rPr lang="en-GB" dirty="0"/>
              <a:t>Click to edit Master title style</a:t>
            </a:r>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550864" y="3429000"/>
            <a:ext cx="11090274" cy="2807725"/>
          </a:xfrm>
        </p:spPr>
        <p:txBody>
          <a:bodyPr>
            <a:normAutofit/>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40399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7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20165072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F8EA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325661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7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bg1"/>
          </a:solidFill>
        </p:spPr>
        <p:txBody>
          <a:bodyPr lIns="360000" tIns="216000" rIns="360000" bIns="216000" anchor="ctr" anchorCtr="0">
            <a:normAutofit/>
          </a:bodyPr>
          <a:lstStyle>
            <a:lvl1pPr algn="ctr">
              <a:lnSpc>
                <a:spcPct val="100000"/>
              </a:lnSpc>
              <a:defRPr sz="3100">
                <a:solidFill>
                  <a:schemeClr val="tx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1510878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accent4"/>
          </a:solidFill>
        </p:spPr>
        <p:txBody>
          <a:bodyPr lIns="360000" tIns="216000" rIns="360000" bIns="216000" anchor="ctr" anchorCtr="0">
            <a:normAutofit/>
          </a:bodyPr>
          <a:lstStyle>
            <a:lvl1pPr algn="ctr">
              <a:lnSpc>
                <a:spcPct val="100000"/>
              </a:lnSpc>
              <a:defRPr sz="3100">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8953011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383338" y="1700213"/>
            <a:ext cx="5257800" cy="1440787"/>
          </a:xfrm>
        </p:spPr>
        <p:txBody>
          <a:bodyPr/>
          <a:lstStyle>
            <a:lvl4pPr marL="811213" indent="0">
              <a:buNone/>
              <a:defRPr/>
            </a:lvl4pPr>
          </a:lstStyle>
          <a:p>
            <a:pPr lvl="0"/>
            <a:r>
              <a:rPr lang="en-GB" dirty="0"/>
              <a:t>Click to edit Master text styles</a:t>
            </a:r>
          </a:p>
          <a:p>
            <a:pPr lvl="1"/>
            <a:r>
              <a:rPr lang="en-GB" dirty="0"/>
              <a:t>Second level</a:t>
            </a:r>
          </a:p>
          <a:p>
            <a:pPr lvl="2"/>
            <a:r>
              <a:rPr lang="en-GB" dirty="0"/>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6383338" y="3429000"/>
            <a:ext cx="2448662" cy="2879725"/>
          </a:xfrm>
          <a:solidFill>
            <a:schemeClr val="accent4"/>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9192000" y="3429000"/>
            <a:ext cx="2449138" cy="2879725"/>
          </a:xfrm>
          <a:solidFill>
            <a:srgbClr val="F8EAE9"/>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3311902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1700213"/>
            <a:ext cx="3457575"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1700213"/>
            <a:ext cx="3457575" cy="1080787"/>
          </a:xfrm>
        </p:spPr>
        <p:txBody>
          <a:bodyPr/>
          <a:lstStyle/>
          <a:p>
            <a:pPr lvl="0"/>
            <a:r>
              <a:rPr lang="en-GB" dirty="0"/>
              <a:t>Click to edit Master text styles</a:t>
            </a:r>
          </a:p>
          <a:p>
            <a:pPr lvl="1"/>
            <a:r>
              <a:rPr lang="en-GB" dirty="0"/>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8183562" y="2997000"/>
            <a:ext cx="3457575" cy="1584000"/>
          </a:xfrm>
          <a:solidFill>
            <a:schemeClr val="accent4"/>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8197644" y="4786478"/>
            <a:ext cx="3443494" cy="1511725"/>
          </a:xfrm>
          <a:solidFill>
            <a:srgbClr val="F8EAE9"/>
          </a:solidFill>
        </p:spPr>
        <p:txBody>
          <a:bodyPr lIns="180000" tIns="216000" rIns="180000" bIns="216000" anchor="ctr" anchorCtr="0">
            <a:normAutofit/>
          </a:bodyPr>
          <a:lstStyle>
            <a:lvl1pPr marL="0" indent="0" algn="ctr">
              <a:buFontTx/>
              <a:buNone/>
              <a:defRPr sz="1800">
                <a:latin typeface="+mj-lt"/>
              </a:defRPr>
            </a:lvl1pPr>
            <a:lvl2pPr marL="0" indent="0" algn="ctr">
              <a:buFontTx/>
              <a:buNone/>
              <a:defRPr sz="1600">
                <a:latin typeface="+mj-lt"/>
              </a:defRPr>
            </a:lvl2pPr>
            <a:lvl3pPr marL="0" indent="0" algn="ctr">
              <a:buFontTx/>
              <a:buNone/>
              <a:defRPr sz="1600">
                <a:latin typeface="+mj-lt"/>
              </a:defRPr>
            </a:lvl3pPr>
            <a:lvl4pPr marL="0" indent="0" algn="ctr">
              <a:buFontTx/>
              <a:buNone/>
              <a:defRPr sz="1600">
                <a:latin typeface="+mj-lt"/>
              </a:defRPr>
            </a:lvl4pPr>
            <a:lvl5pPr marL="0" indent="0" algn="ctr">
              <a:buFontTx/>
              <a:buNone/>
              <a:defRPr sz="1600">
                <a:latin typeface="+mj-lt"/>
              </a:defRPr>
            </a:lvl5pPr>
            <a:lvl6pPr marL="0" indent="0" algn="ctr">
              <a:buFontTx/>
              <a:buNone/>
              <a:defRPr sz="1600">
                <a:latin typeface="+mj-lt"/>
              </a:defRPr>
            </a:lvl6pPr>
            <a:lvl7pPr marL="0" indent="0" algn="ctr">
              <a:buFontTx/>
              <a:buNone/>
              <a:defRPr sz="1600">
                <a:latin typeface="+mj-lt"/>
              </a:defRPr>
            </a:lvl7pPr>
            <a:lvl8pPr marL="0" indent="0" algn="ctr">
              <a:buFontTx/>
              <a:buNone/>
              <a:defRPr sz="1600">
                <a:latin typeface="+mj-lt"/>
              </a:defRPr>
            </a:lvl8pPr>
            <a:lvl9pPr marL="0" indent="0" algn="ctr">
              <a:buFontTx/>
              <a:buNone/>
              <a:defRPr sz="1600">
                <a:latin typeface="+mj-lt"/>
              </a:defRPr>
            </a:lvl9pPr>
          </a:lstStyle>
          <a:p>
            <a:pPr lvl="0"/>
            <a:r>
              <a:rPr lang="en-GB" dirty="0"/>
              <a:t>Click to edit Master text styles</a:t>
            </a:r>
          </a:p>
        </p:txBody>
      </p:sp>
    </p:spTree>
    <p:extLst>
      <p:ext uri="{BB962C8B-B14F-4D97-AF65-F5344CB8AC3E}">
        <p14:creationId xmlns:p14="http://schemas.microsoft.com/office/powerpoint/2010/main" val="2020528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4104" y="1700213"/>
            <a:ext cx="3457575" cy="4608512"/>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345757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1234610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4367213" y="1700213"/>
            <a:ext cx="7273925" cy="4608512"/>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14832533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550864" y="1700213"/>
            <a:ext cx="5257799"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550864" y="2493000"/>
            <a:ext cx="5257799" cy="3815725"/>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6383338" y="1700213"/>
            <a:ext cx="5257800" cy="648787"/>
          </a:xfrm>
        </p:spPr>
        <p:txBody>
          <a:bodyPr anchor="b">
            <a:norm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6383338" y="2493000"/>
            <a:ext cx="5257800" cy="3815725"/>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3.6.2026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0217332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2492999"/>
            <a:ext cx="3457574" cy="3815725"/>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367213" y="2492999"/>
            <a:ext cx="3457575" cy="3815725"/>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8183563" y="2492999"/>
            <a:ext cx="3457575" cy="3815725"/>
          </a:xfrm>
          <a:solidFill>
            <a:srgbClr val="F8EAE9"/>
          </a:solidFill>
        </p:spPr>
        <p:txBody>
          <a:bodyPr lIns="180000" tIns="216000" rIns="180000" bIns="216000"/>
          <a:lstStyle>
            <a:lvl1pPr>
              <a:defRPr sz="1800"/>
            </a:lvl1pPr>
            <a:lvl2pPr>
              <a:defRPr sz="1800"/>
            </a:lvl2pPr>
            <a:lvl3pPr>
              <a:defRPr sz="16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550865" y="1700213"/>
            <a:ext cx="3457574"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436721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8183563" y="1700213"/>
            <a:ext cx="3457575" cy="648787"/>
          </a:xfrm>
        </p:spPr>
        <p:txBody>
          <a:bodyPr anchor="b">
            <a:noAutofit/>
          </a:bodyPr>
          <a:lstStyle>
            <a:lvl1pPr marL="0" indent="0">
              <a:buNone/>
              <a:defRPr sz="23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Tree>
    <p:extLst>
      <p:ext uri="{BB962C8B-B14F-4D97-AF65-F5344CB8AC3E}">
        <p14:creationId xmlns:p14="http://schemas.microsoft.com/office/powerpoint/2010/main" val="3071261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3457574"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28000" y="1700213"/>
            <a:ext cx="6913138"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4349213" y="1700213"/>
            <a:ext cx="36000" cy="46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407193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12192001" cy="6858000"/>
          </a:xfrm>
          <a:solidFill>
            <a:schemeClr val="bg1">
              <a:lumMod val="95000"/>
            </a:schemeClr>
          </a:solidFill>
        </p:spPr>
        <p:txBody>
          <a:bodyPr>
            <a:normAutofit/>
          </a:bodyPr>
          <a:lstStyle>
            <a:lvl1pPr marL="0" indent="0">
              <a:buFontTx/>
              <a:buNone/>
              <a:defRPr sz="12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2280000" y="2349000"/>
            <a:ext cx="7632000" cy="2160000"/>
          </a:xfrm>
          <a:solidFill>
            <a:schemeClr val="accent1"/>
          </a:solidFill>
        </p:spPr>
        <p:txBody>
          <a:bodyPr lIns="360000" tIns="216000" rIns="360000" bIns="216000" anchor="ctr" anchorCtr="0">
            <a:normAutofit/>
          </a:bodyPr>
          <a:lstStyle>
            <a:lvl1pPr algn="ctr">
              <a:lnSpc>
                <a:spcPct val="100000"/>
              </a:lnSpc>
              <a:defRPr sz="31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3.6.2026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200740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6913136"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8183562" y="1700213"/>
            <a:ext cx="3457575" cy="4608512"/>
          </a:xfrm>
          <a:solidFill>
            <a:schemeClr val="bg1">
              <a:lumMod val="95000"/>
            </a:schemeClr>
          </a:solid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7806788" y="1700213"/>
            <a:ext cx="36000" cy="46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Tree>
    <p:extLst>
      <p:ext uri="{BB962C8B-B14F-4D97-AF65-F5344CB8AC3E}">
        <p14:creationId xmlns:p14="http://schemas.microsoft.com/office/powerpoint/2010/main" val="36434874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6308725"/>
            <a:ext cx="4249737" cy="549275"/>
          </a:xfrm>
          <a:prstGeom prst="rect">
            <a:avLst/>
          </a:prstGeom>
          <a:solidFill>
            <a:srgbClr val="F8EA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5808663" cy="4076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4"/>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0" y="4077000"/>
            <a:ext cx="2568000"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2342316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6383338" y="1"/>
            <a:ext cx="4249737" cy="6858000"/>
          </a:xfrm>
          <a:prstGeom prst="rect">
            <a:avLst/>
          </a:prstGeom>
          <a:solidFill>
            <a:srgbClr val="F8EA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6383337" y="1"/>
            <a:ext cx="3240663" cy="2060999"/>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550864" y="332657"/>
            <a:ext cx="5257800" cy="1008781"/>
          </a:xfrm>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550864" y="1700213"/>
            <a:ext cx="5257800" cy="460851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3.6.2026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6383338" y="4077000"/>
            <a:ext cx="3240662" cy="2231725"/>
          </a:xfrm>
          <a:solidFill>
            <a:schemeClr val="accent4"/>
          </a:solidFill>
        </p:spPr>
        <p:txBody>
          <a:bodyPr lIns="180000" tIns="216000" rIns="180000" bIns="216000" anchor="ctr" anchorCtr="0">
            <a:normAutofit/>
          </a:bodyPr>
          <a:lstStyle>
            <a:lvl1pPr marL="0" indent="0" algn="ctr">
              <a:buFontTx/>
              <a:buNone/>
              <a:defRPr sz="1800">
                <a:solidFill>
                  <a:schemeClr val="bg1"/>
                </a:solidFill>
                <a:latin typeface="+mj-lt"/>
              </a:defRPr>
            </a:lvl1pPr>
            <a:lvl2pPr marL="0" indent="0" algn="ctr">
              <a:buFontTx/>
              <a:buNone/>
              <a:defRPr sz="1600">
                <a:solidFill>
                  <a:schemeClr val="bg1"/>
                </a:solidFill>
                <a:latin typeface="+mj-lt"/>
              </a:defRPr>
            </a:lvl2pPr>
            <a:lvl3pPr marL="0" indent="0" algn="ctr">
              <a:buFontTx/>
              <a:buNone/>
              <a:defRPr sz="1600">
                <a:solidFill>
                  <a:schemeClr val="bg1"/>
                </a:solidFill>
                <a:latin typeface="+mj-lt"/>
              </a:defRPr>
            </a:lvl3pPr>
            <a:lvl4pPr marL="0" indent="0" algn="ctr">
              <a:buFontTx/>
              <a:buNone/>
              <a:defRPr sz="1600">
                <a:solidFill>
                  <a:schemeClr val="bg1"/>
                </a:solidFill>
                <a:latin typeface="+mj-lt"/>
              </a:defRPr>
            </a:lvl4pPr>
            <a:lvl5pPr marL="0" indent="0" algn="ctr">
              <a:buFontTx/>
              <a:buNone/>
              <a:defRPr sz="1600">
                <a:solidFill>
                  <a:schemeClr val="bg1"/>
                </a:solidFill>
                <a:latin typeface="+mj-lt"/>
              </a:defRPr>
            </a:lvl5pPr>
            <a:lvl6pPr marL="0" indent="0" algn="ctr">
              <a:buFontTx/>
              <a:buNone/>
              <a:defRPr sz="1600">
                <a:solidFill>
                  <a:schemeClr val="bg1"/>
                </a:solidFill>
                <a:latin typeface="+mj-lt"/>
              </a:defRPr>
            </a:lvl6pPr>
            <a:lvl7pPr marL="0" indent="0" algn="ctr">
              <a:buFontTx/>
              <a:buNone/>
              <a:defRPr sz="1600">
                <a:solidFill>
                  <a:schemeClr val="bg1"/>
                </a:solidFill>
                <a:latin typeface="+mj-lt"/>
              </a:defRPr>
            </a:lvl7pPr>
            <a:lvl8pPr marL="0" indent="0" algn="ctr">
              <a:buFontTx/>
              <a:buNone/>
              <a:defRPr sz="1600">
                <a:solidFill>
                  <a:schemeClr val="bg1"/>
                </a:solidFill>
                <a:latin typeface="+mj-lt"/>
              </a:defRPr>
            </a:lvl8pPr>
            <a:lvl9pPr marL="0" indent="0" algn="ctr">
              <a:buFontTx/>
              <a:buNone/>
              <a:defRPr sz="1600">
                <a:solidFill>
                  <a:schemeClr val="bg1"/>
                </a:solidFill>
                <a:latin typeface="+mj-lt"/>
              </a:defRPr>
            </a:lvl9pPr>
          </a:lstStyle>
          <a:p>
            <a:pPr lvl="0"/>
            <a:r>
              <a:rPr lang="en-GB" dirty="0"/>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9624001" y="4077000"/>
            <a:ext cx="2567999" cy="2231725"/>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6383339" y="2061001"/>
            <a:ext cx="3240662" cy="2016000"/>
          </a:xfrm>
          <a:solidFill>
            <a:schemeClr val="bg1">
              <a:lumMod val="75000"/>
            </a:schemeClr>
          </a:solidFill>
        </p:spPr>
        <p:txBody>
          <a:bodyPr>
            <a:normAutofit/>
          </a:bodyPr>
          <a:lstStyle>
            <a:lvl1pPr marL="0" indent="0">
              <a:buFontTx/>
              <a:buNone/>
              <a:defRPr sz="12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9623999" y="2061001"/>
            <a:ext cx="2568001" cy="2016000"/>
          </a:xfrm>
          <a:solidFill>
            <a:schemeClr val="bg1">
              <a:lumMod val="95000"/>
            </a:schemeClr>
          </a:solidFill>
        </p:spPr>
        <p:txBody>
          <a:bodyPr>
            <a:normAutofit/>
          </a:bodyPr>
          <a:lstStyle>
            <a:lvl1pPr marL="0" indent="0">
              <a:buFontTx/>
              <a:buNone/>
              <a:defRPr sz="1200"/>
            </a:lvl1pPr>
          </a:lstStyle>
          <a:p>
            <a:r>
              <a:rPr lang="en-GB" dirty="0"/>
              <a:t>Click icon or drag picture here</a:t>
            </a:r>
          </a:p>
        </p:txBody>
      </p:sp>
    </p:spTree>
    <p:extLst>
      <p:ext uri="{BB962C8B-B14F-4D97-AF65-F5344CB8AC3E}">
        <p14:creationId xmlns:p14="http://schemas.microsoft.com/office/powerpoint/2010/main" val="34587646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8EAE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3.6.2026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5077140" y="837000"/>
            <a:ext cx="2037720" cy="1296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2352000" y="2493000"/>
            <a:ext cx="9289138" cy="792000"/>
          </a:xfrm>
        </p:spPr>
        <p:txBody>
          <a:bodyPr anchor="t" anchorCtr="0">
            <a:normAutofit/>
          </a:bodyPr>
          <a:lstStyle>
            <a:lvl1pPr>
              <a:defRPr sz="36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2352000" y="3573000"/>
            <a:ext cx="36000" cy="208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16000" rIns="180000" bIns="216000" rtlCol="0" anchor="ctr"/>
          <a:lstStyle/>
          <a:p>
            <a:pPr algn="ctr"/>
            <a:endParaRPr lang="en-GB" sz="16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2388000" y="3573000"/>
            <a:ext cx="2052000" cy="2088000"/>
          </a:xfrm>
          <a:solidFill>
            <a:schemeClr val="bg1"/>
          </a:solidFill>
        </p:spPr>
        <p:txBody>
          <a:bodyPr>
            <a:normAutofit/>
          </a:bodyPr>
          <a:lstStyle>
            <a:lvl1pPr marL="0" indent="0">
              <a:buFontTx/>
              <a:buNone/>
              <a:defRPr sz="1200"/>
            </a:lvl1pPr>
          </a:lstStyle>
          <a:p>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4656000" y="3573000"/>
            <a:ext cx="3168787" cy="576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4655999" y="4293000"/>
            <a:ext cx="3168789" cy="1368000"/>
          </a:xfrm>
        </p:spPr>
        <p:txBody>
          <a:bodyPr/>
          <a:lstStyle>
            <a:lvl1pPr marL="0" indent="0">
              <a:buFontTx/>
              <a:buNone/>
              <a:defRPr sz="1600">
                <a:latin typeface="+mn-lt"/>
              </a:defRPr>
            </a:lvl1pPr>
            <a:lvl2pPr marL="0" indent="0">
              <a:buFontTx/>
              <a:buNone/>
              <a:defRPr sz="1600"/>
            </a:lvl2pPr>
            <a:lvl3pPr marL="0" indent="0">
              <a:buFontTx/>
              <a:buNone/>
              <a:defRPr sz="1600"/>
            </a:lvl3pPr>
            <a:lvl4pPr marL="0" indent="0">
              <a:buFontTx/>
              <a:buNone/>
              <a:defRPr sz="1600"/>
            </a:lvl4pPr>
            <a:lvl5pPr marL="0" indent="0">
              <a:buFontTx/>
              <a:buNone/>
              <a:defRPr sz="1600"/>
            </a:lvl5pPr>
            <a:lvl6pPr marL="0" indent="0">
              <a:buFontTx/>
              <a:buNone/>
              <a:defRPr sz="1600"/>
            </a:lvl6pPr>
            <a:lvl7pPr marL="0" indent="0">
              <a:buFontTx/>
              <a:buNone/>
              <a:defRPr sz="1600"/>
            </a:lvl7pPr>
            <a:lvl8pPr marL="0" indent="0">
              <a:buFontTx/>
              <a:buNone/>
              <a:defRPr sz="1600"/>
            </a:lvl8pPr>
            <a:lvl9pPr marL="0" indent="0">
              <a:buFontTx/>
              <a:buNone/>
              <a:defRPr sz="16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8184000" y="3438525"/>
            <a:ext cx="3457138" cy="2215991"/>
          </a:xfrm>
          <a:prstGeom prst="rect">
            <a:avLst/>
          </a:prstGeom>
          <a:noFill/>
        </p:spPr>
        <p:txBody>
          <a:bodyPr wrap="square" lIns="0" tIns="0" rIns="0" bIns="0" rtlCol="0">
            <a:spAutoFit/>
          </a:bodyPr>
          <a:lstStyle/>
          <a:p>
            <a:pPr fontAlgn="t">
              <a:lnSpc>
                <a:spcPct val="150000"/>
              </a:lnSpc>
              <a:buNone/>
            </a:pPr>
            <a:r>
              <a:rPr lang="en-GB" sz="1600" b="0" i="0" u="none" dirty="0">
                <a:latin typeface="+mj-lt"/>
              </a:rPr>
              <a:t>Follow us</a:t>
            </a:r>
            <a:endParaRPr lang="en-GB" sz="1600" b="0" i="0" u="none" dirty="0">
              <a:latin typeface="+mj-lt"/>
              <a:hlinkClick r:id="rId2"/>
            </a:endParaRPr>
          </a:p>
          <a:p>
            <a:pPr fontAlgn="t">
              <a:lnSpc>
                <a:spcPct val="150000"/>
              </a:lnSpc>
              <a:buNone/>
            </a:pPr>
            <a:r>
              <a:rPr lang="en-GB" sz="1600" b="0" i="0" u="none" dirty="0">
                <a:latin typeface="+mn-lt"/>
                <a:hlinkClick r:id="rId2"/>
              </a:rPr>
              <a:t>LinkedIn</a:t>
            </a:r>
            <a:endParaRPr lang="en-GB" sz="1600" b="0" i="0" u="none" dirty="0">
              <a:latin typeface="+mn-lt"/>
            </a:endParaRPr>
          </a:p>
          <a:p>
            <a:pPr fontAlgn="t">
              <a:lnSpc>
                <a:spcPct val="150000"/>
              </a:lnSpc>
              <a:buNone/>
            </a:pPr>
            <a:r>
              <a:rPr lang="en-GB" sz="1600" b="0" i="0" u="none" dirty="0">
                <a:latin typeface="+mn-lt"/>
                <a:hlinkClick r:id="rId3"/>
              </a:rPr>
              <a:t>Instagram</a:t>
            </a:r>
            <a:endParaRPr lang="en-GB" sz="1600" b="0" i="0" u="none" dirty="0">
              <a:latin typeface="+mn-lt"/>
            </a:endParaRPr>
          </a:p>
          <a:p>
            <a:pPr fontAlgn="t">
              <a:lnSpc>
                <a:spcPct val="150000"/>
              </a:lnSpc>
              <a:buNone/>
            </a:pPr>
            <a:r>
              <a:rPr lang="en-GB" sz="1600" b="0" i="0" u="none" dirty="0">
                <a:latin typeface="+mn-lt"/>
                <a:hlinkClick r:id="rId4"/>
              </a:rPr>
              <a:t>Facebook</a:t>
            </a:r>
            <a:endParaRPr lang="en-GB" sz="1600" b="0" i="0" u="none" dirty="0">
              <a:latin typeface="+mn-lt"/>
            </a:endParaRPr>
          </a:p>
          <a:p>
            <a:pPr fontAlgn="t">
              <a:lnSpc>
                <a:spcPct val="150000"/>
              </a:lnSpc>
            </a:pPr>
            <a:r>
              <a:rPr lang="en-GB" sz="1600" b="0" i="0" u="none" dirty="0">
                <a:latin typeface="+mn-lt"/>
                <a:hlinkClick r:id="rId5"/>
              </a:rPr>
              <a:t>YouTube</a:t>
            </a:r>
            <a:endParaRPr lang="en-GB" sz="1600" b="0" i="0" u="none" dirty="0">
              <a:latin typeface="+mn-lt"/>
            </a:endParaRPr>
          </a:p>
          <a:p>
            <a:pPr fontAlgn="t">
              <a:lnSpc>
                <a:spcPct val="150000"/>
              </a:lnSpc>
            </a:pPr>
            <a:r>
              <a:rPr lang="en-GB" sz="1600" b="0" i="0" u="none" kern="1200" dirty="0">
                <a:solidFill>
                  <a:schemeClr val="tx1"/>
                </a:solidFill>
                <a:latin typeface="+mn-lt"/>
                <a:ea typeface="+mn-ea"/>
                <a:cs typeface="+mn-cs"/>
                <a:hlinkClick r:id="rId6"/>
              </a:rPr>
              <a:t>csc.fi</a:t>
            </a:r>
            <a:endParaRPr lang="en-GB" sz="16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31396195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CA87CD-9911-B73F-3914-8356F825960C}"/>
              </a:ext>
              <a:ext uri="{C183D7F6-B498-43B3-948B-1728B52AA6E4}">
                <adec:decorative xmlns:adec="http://schemas.microsoft.com/office/drawing/2017/decorative" val="1"/>
              </a:ext>
            </a:extLst>
          </p:cNvPr>
          <p:cNvGrpSpPr>
            <a:grpSpLocks noChangeAspect="1"/>
          </p:cNvGrpSpPr>
          <p:nvPr userDrawn="1"/>
        </p:nvGrpSpPr>
        <p:grpSpPr>
          <a:xfrm>
            <a:off x="11155315" y="332705"/>
            <a:ext cx="756000" cy="480819"/>
            <a:chOff x="8352653" y="226741"/>
            <a:chExt cx="540002" cy="343443"/>
          </a:xfrm>
        </p:grpSpPr>
        <p:sp>
          <p:nvSpPr>
            <p:cNvPr id="34" name="Freeform 7">
              <a:extLst>
                <a:ext uri="{FF2B5EF4-FFF2-40B4-BE49-F238E27FC236}">
                  <a16:creationId xmlns:a16="http://schemas.microsoft.com/office/drawing/2014/main" id="{7FEC8F4F-253C-338D-F606-8F4D03479012}"/>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35" name="Freeform 8">
              <a:extLst>
                <a:ext uri="{FF2B5EF4-FFF2-40B4-BE49-F238E27FC236}">
                  <a16:creationId xmlns:a16="http://schemas.microsoft.com/office/drawing/2014/main" id="{30FAE9EE-D4B6-27E5-0CC5-C6D57563190C}"/>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36" name="Freeform 9">
              <a:extLst>
                <a:ext uri="{FF2B5EF4-FFF2-40B4-BE49-F238E27FC236}">
                  <a16:creationId xmlns:a16="http://schemas.microsoft.com/office/drawing/2014/main" id="{CC4DCDF1-8429-575E-C6BC-FF21077DE90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550863" y="332657"/>
            <a:ext cx="10081641" cy="1008781"/>
          </a:xfrm>
          <a:prstGeom prst="rect">
            <a:avLst/>
          </a:prstGeom>
        </p:spPr>
        <p:txBody>
          <a:bodyPr vert="horz" lIns="0" tIns="0" rIns="0" bIns="0" rtlCol="0" anchor="b"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550863" y="1700808"/>
            <a:ext cx="11090275" cy="4607917"/>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983432" y="6525344"/>
            <a:ext cx="1224136" cy="216024"/>
          </a:xfrm>
          <a:prstGeom prst="rect">
            <a:avLst/>
          </a:prstGeom>
        </p:spPr>
        <p:txBody>
          <a:bodyPr vert="horz" lIns="0" tIns="0" rIns="0" bIns="0" rtlCol="0" anchor="t" anchorCtr="0">
            <a:noAutofit/>
          </a:bodyPr>
          <a:lstStyle>
            <a:lvl1pPr algn="l">
              <a:defRPr sz="1000">
                <a:solidFill>
                  <a:schemeClr val="tx1"/>
                </a:solidFill>
              </a:defRPr>
            </a:lvl1pPr>
          </a:lstStyle>
          <a:p>
            <a:fld id="{BD58AEDD-D9FC-49E0-A729-7573488236D5}" type="datetime1">
              <a:rPr lang="fi-FI" smtClean="0"/>
              <a:t>3.6.2026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2279576" y="6525344"/>
            <a:ext cx="3529087" cy="216024"/>
          </a:xfrm>
          <a:prstGeom prst="rect">
            <a:avLst/>
          </a:prstGeom>
        </p:spPr>
        <p:txBody>
          <a:bodyPr vert="horz" lIns="0" tIns="0" rIns="0" bIns="0" rtlCol="0" anchor="t" anchorCtr="0">
            <a:noAutofit/>
          </a:bodyPr>
          <a:lstStyle>
            <a:lvl1pPr algn="l">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550863" y="6525344"/>
            <a:ext cx="360561" cy="216024"/>
          </a:xfrm>
          <a:prstGeom prst="rect">
            <a:avLst/>
          </a:prstGeom>
        </p:spPr>
        <p:txBody>
          <a:bodyPr vert="horz" lIns="0" tIns="0" rIns="0" bIns="0" rtlCol="0" anchor="t" anchorCtr="0">
            <a:noAutofit/>
          </a:bodyPr>
          <a:lstStyle>
            <a:lvl1pPr algn="l">
              <a:defRPr sz="100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11997738" y="6891795"/>
            <a:ext cx="187552"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CSC</a:t>
            </a:r>
            <a:endParaRPr lang="en-GB" sz="20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2671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79" r:id="rId5"/>
    <p:sldLayoutId id="2147483661" r:id="rId6"/>
    <p:sldLayoutId id="2147483662" r:id="rId7"/>
    <p:sldLayoutId id="2147483663" r:id="rId8"/>
    <p:sldLayoutId id="2147483664" r:id="rId9"/>
    <p:sldLayoutId id="2147483652"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53" r:id="rId20"/>
    <p:sldLayoutId id="2147483674" r:id="rId21"/>
    <p:sldLayoutId id="2147483675" r:id="rId22"/>
    <p:sldLayoutId id="2147483676" r:id="rId23"/>
    <p:sldLayoutId id="2147483654" r:id="rId24"/>
    <p:sldLayoutId id="2147483655" r:id="rId25"/>
    <p:sldLayoutId id="2147483677" r:id="rId26"/>
    <p:sldLayoutId id="2147483678" r:id="rId27"/>
    <p:sldLayoutId id="2147483680" r:id="rId28"/>
    <p:sldLayoutId id="2147483681" r:id="rId29"/>
    <p:sldLayoutId id="2147483682" r:id="rId30"/>
    <p:sldLayoutId id="2147483683" r:id="rId31"/>
    <p:sldLayoutId id="2147483684" r:id="rId32"/>
    <p:sldLayoutId id="2147483760" r:id="rId33"/>
  </p:sldLayoutIdLst>
  <p:hf hdr="0" ft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63525" indent="-26352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536575" indent="-273050" algn="l" defTabSz="914400" rtl="0" eaLnBrk="1" latinLnBrk="0" hangingPunct="1">
        <a:lnSpc>
          <a:spcPct val="100000"/>
        </a:lnSpc>
        <a:spcBef>
          <a:spcPts val="600"/>
        </a:spcBef>
        <a:buFont typeface="Avenir Next LT Pro" panose="020B0504020202020204" pitchFamily="34" charset="0"/>
        <a:buChar char="−"/>
        <a:defRPr sz="2000" kern="1200">
          <a:solidFill>
            <a:schemeClr val="tx1"/>
          </a:solidFill>
          <a:latin typeface="+mn-lt"/>
          <a:ea typeface="+mn-ea"/>
          <a:cs typeface="+mn-cs"/>
        </a:defRPr>
      </a:lvl2pPr>
      <a:lvl3pPr marL="811213" indent="-274638"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074738"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4pPr>
      <a:lvl5pPr marL="1347788"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611313"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6pPr>
      <a:lvl7pPr marL="1885950" indent="-2746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2149475"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8pPr>
      <a:lvl9pPr marL="2422525"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3659" userDrawn="1">
          <p15:clr>
            <a:srgbClr val="F26B43"/>
          </p15:clr>
        </p15:guide>
        <p15:guide id="4" pos="4021" userDrawn="1">
          <p15:clr>
            <a:srgbClr val="F26B43"/>
          </p15:clr>
        </p15:guide>
        <p15:guide id="5" pos="2751" userDrawn="1">
          <p15:clr>
            <a:srgbClr val="F26B43"/>
          </p15:clr>
        </p15:guide>
        <p15:guide id="6" pos="4929" userDrawn="1">
          <p15:clr>
            <a:srgbClr val="F26B43"/>
          </p15:clr>
        </p15:guide>
        <p15:guide id="7" pos="347" userDrawn="1">
          <p15:clr>
            <a:srgbClr val="F26B43"/>
          </p15:clr>
        </p15:guide>
        <p15:guide id="8" pos="7333" userDrawn="1">
          <p15:clr>
            <a:srgbClr val="F26B43"/>
          </p15:clr>
        </p15:guide>
        <p15:guide id="9" pos="2525" userDrawn="1">
          <p15:clr>
            <a:srgbClr val="F26B43"/>
          </p15:clr>
        </p15:guide>
        <p15:guide id="10" pos="5155" userDrawn="1">
          <p15:clr>
            <a:srgbClr val="F26B43"/>
          </p15:clr>
        </p15:guide>
        <p15:guide id="11" orient="horz" pos="845" userDrawn="1">
          <p15:clr>
            <a:srgbClr val="F26B43"/>
          </p15:clr>
        </p15:guide>
        <p15:guide id="12" orient="horz" pos="1071" userDrawn="1">
          <p15:clr>
            <a:srgbClr val="F26B43"/>
          </p15:clr>
        </p15:guide>
        <p15:guide id="13" orient="horz" pos="3974" userDrawn="1">
          <p15:clr>
            <a:srgbClr val="F26B43"/>
          </p15:clr>
        </p15:guide>
        <p15:guide id="14" pos="6698" userDrawn="1">
          <p15:clr>
            <a:srgbClr val="F26B43"/>
          </p15:clr>
        </p15:guide>
        <p15:guide id="15" orient="horz" pos="2160" userDrawn="1">
          <p15:clr>
            <a:srgbClr val="F26B43"/>
          </p15:clr>
        </p15:guide>
        <p15:guide id="16" orient="horz" pos="2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550863" y="332657"/>
            <a:ext cx="10081641" cy="1008781"/>
          </a:xfrm>
          <a:prstGeom prst="rect">
            <a:avLst/>
          </a:prstGeom>
        </p:spPr>
        <p:txBody>
          <a:bodyPr vert="horz" lIns="0" tIns="0" rIns="0" bIns="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550863" y="1700808"/>
            <a:ext cx="11090275" cy="4607917"/>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a:p>
            <a:pPr lvl="8"/>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983432" y="6525344"/>
            <a:ext cx="1224136" cy="216024"/>
          </a:xfrm>
          <a:prstGeom prst="rect">
            <a:avLst/>
          </a:prstGeom>
        </p:spPr>
        <p:txBody>
          <a:bodyPr vert="horz" lIns="0" tIns="0" rIns="0" bIns="0" rtlCol="0" anchor="t" anchorCtr="0">
            <a:noAutofit/>
          </a:bodyPr>
          <a:lstStyle>
            <a:lvl1pPr algn="l">
              <a:defRPr sz="1000">
                <a:solidFill>
                  <a:schemeClr val="tx1"/>
                </a:solidFill>
              </a:defRPr>
            </a:lvl1pPr>
          </a:lstStyle>
          <a:p>
            <a:fld id="{BD58AEDD-D9FC-49E0-A729-7573488236D5}" type="datetime1">
              <a:rPr lang="fi-FI" smtClean="0"/>
              <a:t>3.6.2026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2279576" y="6525344"/>
            <a:ext cx="3529087" cy="216024"/>
          </a:xfrm>
          <a:prstGeom prst="rect">
            <a:avLst/>
          </a:prstGeom>
        </p:spPr>
        <p:txBody>
          <a:bodyPr vert="horz" lIns="0" tIns="0" rIns="0" bIns="0" rtlCol="0" anchor="t" anchorCtr="0">
            <a:noAutofit/>
          </a:bodyPr>
          <a:lstStyle>
            <a:lvl1pPr algn="l">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550863" y="6525344"/>
            <a:ext cx="360561" cy="216024"/>
          </a:xfrm>
          <a:prstGeom prst="rect">
            <a:avLst/>
          </a:prstGeom>
        </p:spPr>
        <p:txBody>
          <a:bodyPr vert="horz" lIns="0" tIns="0" rIns="0" bIns="0" rtlCol="0" anchor="t" anchorCtr="0">
            <a:noAutofit/>
          </a:bodyPr>
          <a:lstStyle>
            <a:lvl1pPr algn="l">
              <a:defRPr sz="100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11997738" y="6891795"/>
            <a:ext cx="187552"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CSC</a:t>
            </a:r>
            <a:endParaRPr lang="en-GB" sz="20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D5F39C7-67D7-096A-B827-1587DD4CAC97}"/>
              </a:ext>
              <a:ext uri="{C183D7F6-B498-43B3-948B-1728B52AA6E4}">
                <adec:decorative xmlns:adec="http://schemas.microsoft.com/office/drawing/2017/decorative" val="1"/>
              </a:ext>
            </a:extLst>
          </p:cNvPr>
          <p:cNvGrpSpPr>
            <a:grpSpLocks noChangeAspect="1"/>
          </p:cNvGrpSpPr>
          <p:nvPr userDrawn="1"/>
        </p:nvGrpSpPr>
        <p:grpSpPr>
          <a:xfrm>
            <a:off x="11155315" y="332705"/>
            <a:ext cx="756000" cy="480819"/>
            <a:chOff x="8352653" y="226741"/>
            <a:chExt cx="540002" cy="343443"/>
          </a:xfrm>
        </p:grpSpPr>
        <p:sp>
          <p:nvSpPr>
            <p:cNvPr id="14" name="Freeform 7">
              <a:extLst>
                <a:ext uri="{FF2B5EF4-FFF2-40B4-BE49-F238E27FC236}">
                  <a16:creationId xmlns:a16="http://schemas.microsoft.com/office/drawing/2014/main" id="{2A393617-2082-007A-1476-6BCC07006787}"/>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5" name="Freeform 8">
              <a:extLst>
                <a:ext uri="{FF2B5EF4-FFF2-40B4-BE49-F238E27FC236}">
                  <a16:creationId xmlns:a16="http://schemas.microsoft.com/office/drawing/2014/main" id="{2EBB3A2D-6653-CEA2-0B57-3913C77C8D2A}"/>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CC720BD5-F859-801A-49E8-AE4886A1A9E7}"/>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17580902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00" r:id="rId10"/>
    <p:sldLayoutId id="2147483702" r:id="rId11"/>
    <p:sldLayoutId id="2147483703" r:id="rId12"/>
    <p:sldLayoutId id="2147483704" r:id="rId13"/>
    <p:sldLayoutId id="2147483705" r:id="rId14"/>
    <p:sldLayoutId id="2147483706" r:id="rId15"/>
    <p:sldLayoutId id="2147483711" r:id="rId16"/>
    <p:sldLayoutId id="2147483712" r:id="rId17"/>
    <p:sldLayoutId id="2147483713" r:id="rId18"/>
    <p:sldLayoutId id="2147483714" r:id="rId19"/>
    <p:sldLayoutId id="2147483717" r:id="rId20"/>
  </p:sldLayoutIdLst>
  <p:hf hdr="0" ft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63525" indent="-26352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536575" indent="-273050" algn="l" defTabSz="914400" rtl="0" eaLnBrk="1" latinLnBrk="0" hangingPunct="1">
        <a:lnSpc>
          <a:spcPct val="100000"/>
        </a:lnSpc>
        <a:spcBef>
          <a:spcPts val="600"/>
        </a:spcBef>
        <a:buFont typeface="Avenir Next LT Pro" panose="020B0504020202020204" pitchFamily="34" charset="0"/>
        <a:buChar char="−"/>
        <a:defRPr sz="2000" kern="1200">
          <a:solidFill>
            <a:schemeClr val="tx1"/>
          </a:solidFill>
          <a:latin typeface="+mn-lt"/>
          <a:ea typeface="+mn-ea"/>
          <a:cs typeface="+mn-cs"/>
        </a:defRPr>
      </a:lvl2pPr>
      <a:lvl3pPr marL="811213" indent="-274638"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074738"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4pPr>
      <a:lvl5pPr marL="1347788"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611313"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6pPr>
      <a:lvl7pPr marL="1885950" indent="-2746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2149475"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8pPr>
      <a:lvl9pPr marL="2422525"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659">
          <p15:clr>
            <a:srgbClr val="F26B43"/>
          </p15:clr>
        </p15:guide>
        <p15:guide id="4" pos="4021">
          <p15:clr>
            <a:srgbClr val="F26B43"/>
          </p15:clr>
        </p15:guide>
        <p15:guide id="5" pos="2751">
          <p15:clr>
            <a:srgbClr val="F26B43"/>
          </p15:clr>
        </p15:guide>
        <p15:guide id="6" pos="4929">
          <p15:clr>
            <a:srgbClr val="F26B43"/>
          </p15:clr>
        </p15:guide>
        <p15:guide id="7" pos="347">
          <p15:clr>
            <a:srgbClr val="F26B43"/>
          </p15:clr>
        </p15:guide>
        <p15:guide id="8" pos="7333">
          <p15:clr>
            <a:srgbClr val="F26B43"/>
          </p15:clr>
        </p15:guide>
        <p15:guide id="9" pos="2525">
          <p15:clr>
            <a:srgbClr val="F26B43"/>
          </p15:clr>
        </p15:guide>
        <p15:guide id="10" pos="5155">
          <p15:clr>
            <a:srgbClr val="F26B43"/>
          </p15:clr>
        </p15:guide>
        <p15:guide id="11" orient="horz" pos="845">
          <p15:clr>
            <a:srgbClr val="F26B43"/>
          </p15:clr>
        </p15:guide>
        <p15:guide id="12" orient="horz" pos="1071">
          <p15:clr>
            <a:srgbClr val="F26B43"/>
          </p15:clr>
        </p15:guide>
        <p15:guide id="13" orient="horz" pos="3974">
          <p15:clr>
            <a:srgbClr val="F26B43"/>
          </p15:clr>
        </p15:guide>
        <p15:guide id="14" pos="6698">
          <p15:clr>
            <a:srgbClr val="F26B43"/>
          </p15:clr>
        </p15:guide>
        <p15:guide id="15" orient="horz" pos="2160">
          <p15:clr>
            <a:srgbClr val="F26B43"/>
          </p15:clr>
        </p15:guide>
        <p15:guide id="16" orient="horz" pos="2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550863" y="332657"/>
            <a:ext cx="10081641" cy="1008781"/>
          </a:xfrm>
          <a:prstGeom prst="rect">
            <a:avLst/>
          </a:prstGeom>
        </p:spPr>
        <p:txBody>
          <a:bodyPr vert="horz" lIns="0" tIns="0" rIns="0" bIns="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550863" y="1700808"/>
            <a:ext cx="11090275" cy="4607917"/>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a:p>
            <a:pPr lvl="8"/>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983432" y="6525344"/>
            <a:ext cx="1224136" cy="216024"/>
          </a:xfrm>
          <a:prstGeom prst="rect">
            <a:avLst/>
          </a:prstGeom>
        </p:spPr>
        <p:txBody>
          <a:bodyPr vert="horz" lIns="0" tIns="0" rIns="0" bIns="0" rtlCol="0" anchor="t" anchorCtr="0">
            <a:noAutofit/>
          </a:bodyPr>
          <a:lstStyle>
            <a:lvl1pPr algn="l">
              <a:defRPr sz="1000">
                <a:solidFill>
                  <a:schemeClr val="tx1"/>
                </a:solidFill>
              </a:defRPr>
            </a:lvl1pPr>
          </a:lstStyle>
          <a:p>
            <a:fld id="{BD58AEDD-D9FC-49E0-A729-7573488236D5}" type="datetime1">
              <a:rPr lang="fi-FI" smtClean="0"/>
              <a:t>3.6.2026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2279576" y="6525344"/>
            <a:ext cx="3529087" cy="216024"/>
          </a:xfrm>
          <a:prstGeom prst="rect">
            <a:avLst/>
          </a:prstGeom>
        </p:spPr>
        <p:txBody>
          <a:bodyPr vert="horz" lIns="0" tIns="0" rIns="0" bIns="0" rtlCol="0" anchor="t" anchorCtr="0">
            <a:noAutofit/>
          </a:bodyPr>
          <a:lstStyle>
            <a:lvl1pPr algn="l">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550863" y="6525344"/>
            <a:ext cx="360561" cy="216024"/>
          </a:xfrm>
          <a:prstGeom prst="rect">
            <a:avLst/>
          </a:prstGeom>
        </p:spPr>
        <p:txBody>
          <a:bodyPr vert="horz" lIns="0" tIns="0" rIns="0" bIns="0" rtlCol="0" anchor="t" anchorCtr="0">
            <a:noAutofit/>
          </a:bodyPr>
          <a:lstStyle>
            <a:lvl1pPr algn="l">
              <a:defRPr sz="100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11997738" y="6891795"/>
            <a:ext cx="187552"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CSC</a:t>
            </a:r>
            <a:endParaRPr lang="en-GB" sz="20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9F71E97-9162-BA27-B9A8-0184ED333A45}"/>
              </a:ext>
              <a:ext uri="{C183D7F6-B498-43B3-948B-1728B52AA6E4}">
                <adec:decorative xmlns:adec="http://schemas.microsoft.com/office/drawing/2017/decorative" val="1"/>
              </a:ext>
            </a:extLst>
          </p:cNvPr>
          <p:cNvGrpSpPr>
            <a:grpSpLocks noChangeAspect="1"/>
          </p:cNvGrpSpPr>
          <p:nvPr userDrawn="1"/>
        </p:nvGrpSpPr>
        <p:grpSpPr>
          <a:xfrm>
            <a:off x="11155315" y="332705"/>
            <a:ext cx="756000" cy="480819"/>
            <a:chOff x="8352653" y="226741"/>
            <a:chExt cx="540002" cy="343443"/>
          </a:xfrm>
        </p:grpSpPr>
        <p:sp>
          <p:nvSpPr>
            <p:cNvPr id="14" name="Freeform 7">
              <a:extLst>
                <a:ext uri="{FF2B5EF4-FFF2-40B4-BE49-F238E27FC236}">
                  <a16:creationId xmlns:a16="http://schemas.microsoft.com/office/drawing/2014/main" id="{5AAB2052-F579-A7FD-63DD-5D00E5DE3E3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5" name="Freeform 8">
              <a:extLst>
                <a:ext uri="{FF2B5EF4-FFF2-40B4-BE49-F238E27FC236}">
                  <a16:creationId xmlns:a16="http://schemas.microsoft.com/office/drawing/2014/main" id="{138CE70A-3A6F-0557-6175-E272F4899191}"/>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99042154-5B76-B2D8-ED87-92961DEA42A2}"/>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391190688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Lst>
  <p:hf hdr="0" ft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63525" indent="-26352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536575" indent="-273050" algn="l" defTabSz="914400" rtl="0" eaLnBrk="1" latinLnBrk="0" hangingPunct="1">
        <a:lnSpc>
          <a:spcPct val="100000"/>
        </a:lnSpc>
        <a:spcBef>
          <a:spcPts val="600"/>
        </a:spcBef>
        <a:buFont typeface="Avenir Next LT Pro" panose="020B0504020202020204" pitchFamily="34" charset="0"/>
        <a:buChar char="−"/>
        <a:defRPr sz="2000" kern="1200">
          <a:solidFill>
            <a:schemeClr val="tx1"/>
          </a:solidFill>
          <a:latin typeface="+mn-lt"/>
          <a:ea typeface="+mn-ea"/>
          <a:cs typeface="+mn-cs"/>
        </a:defRPr>
      </a:lvl2pPr>
      <a:lvl3pPr marL="811213" indent="-274638"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074738"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4pPr>
      <a:lvl5pPr marL="1347788"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611313"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6pPr>
      <a:lvl7pPr marL="1885950" indent="-2746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2149475"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8pPr>
      <a:lvl9pPr marL="2422525"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659">
          <p15:clr>
            <a:srgbClr val="F26B43"/>
          </p15:clr>
        </p15:guide>
        <p15:guide id="4" pos="4021">
          <p15:clr>
            <a:srgbClr val="F26B43"/>
          </p15:clr>
        </p15:guide>
        <p15:guide id="5" pos="2751">
          <p15:clr>
            <a:srgbClr val="F26B43"/>
          </p15:clr>
        </p15:guide>
        <p15:guide id="6" pos="4929">
          <p15:clr>
            <a:srgbClr val="F26B43"/>
          </p15:clr>
        </p15:guide>
        <p15:guide id="7" pos="347">
          <p15:clr>
            <a:srgbClr val="F26B43"/>
          </p15:clr>
        </p15:guide>
        <p15:guide id="8" pos="7333">
          <p15:clr>
            <a:srgbClr val="F26B43"/>
          </p15:clr>
        </p15:guide>
        <p15:guide id="9" pos="2525">
          <p15:clr>
            <a:srgbClr val="F26B43"/>
          </p15:clr>
        </p15:guide>
        <p15:guide id="10" pos="5155">
          <p15:clr>
            <a:srgbClr val="F26B43"/>
          </p15:clr>
        </p15:guide>
        <p15:guide id="11" orient="horz" pos="845">
          <p15:clr>
            <a:srgbClr val="F26B43"/>
          </p15:clr>
        </p15:guide>
        <p15:guide id="12" orient="horz" pos="1071">
          <p15:clr>
            <a:srgbClr val="F26B43"/>
          </p15:clr>
        </p15:guide>
        <p15:guide id="13" orient="horz" pos="3974">
          <p15:clr>
            <a:srgbClr val="F26B43"/>
          </p15:clr>
        </p15:guide>
        <p15:guide id="14" pos="6698">
          <p15:clr>
            <a:srgbClr val="F26B43"/>
          </p15:clr>
        </p15:guide>
        <p15:guide id="15" orient="horz" pos="2160">
          <p15:clr>
            <a:srgbClr val="F26B43"/>
          </p15:clr>
        </p15:guide>
        <p15:guide id="16" orient="horz" pos="2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550863" y="332657"/>
            <a:ext cx="10081641" cy="1008781"/>
          </a:xfrm>
          <a:prstGeom prst="rect">
            <a:avLst/>
          </a:prstGeom>
        </p:spPr>
        <p:txBody>
          <a:bodyPr vert="horz" lIns="0" tIns="0" rIns="0" bIns="0" rtlCol="0" anchor="b" anchorCtr="0">
            <a:normAutofit/>
          </a:bodyPr>
          <a:lstStyle/>
          <a:p>
            <a:r>
              <a:rPr lang="en-GB" dirty="0"/>
              <a:t>Click to edit Master title style</a:t>
            </a:r>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550863" y="1700808"/>
            <a:ext cx="11090275" cy="4607917"/>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a:p>
            <a:pPr lvl="8"/>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983432" y="6525344"/>
            <a:ext cx="1224136" cy="216024"/>
          </a:xfrm>
          <a:prstGeom prst="rect">
            <a:avLst/>
          </a:prstGeom>
        </p:spPr>
        <p:txBody>
          <a:bodyPr vert="horz" lIns="0" tIns="0" rIns="0" bIns="0" rtlCol="0" anchor="t" anchorCtr="0">
            <a:noAutofit/>
          </a:bodyPr>
          <a:lstStyle>
            <a:lvl1pPr algn="l">
              <a:defRPr sz="1000">
                <a:solidFill>
                  <a:schemeClr val="tx1"/>
                </a:solidFill>
              </a:defRPr>
            </a:lvl1pPr>
          </a:lstStyle>
          <a:p>
            <a:fld id="{BD58AEDD-D9FC-49E0-A729-7573488236D5}" type="datetime1">
              <a:rPr lang="fi-FI" smtClean="0"/>
              <a:t>3.6.2026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2279576" y="6525344"/>
            <a:ext cx="3529087" cy="216024"/>
          </a:xfrm>
          <a:prstGeom prst="rect">
            <a:avLst/>
          </a:prstGeom>
        </p:spPr>
        <p:txBody>
          <a:bodyPr vert="horz" lIns="0" tIns="0" rIns="0" bIns="0" rtlCol="0" anchor="t" anchorCtr="0">
            <a:noAutofit/>
          </a:bodyPr>
          <a:lstStyle>
            <a:lvl1pPr algn="l">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550863" y="6525344"/>
            <a:ext cx="360561" cy="216024"/>
          </a:xfrm>
          <a:prstGeom prst="rect">
            <a:avLst/>
          </a:prstGeom>
        </p:spPr>
        <p:txBody>
          <a:bodyPr vert="horz" lIns="0" tIns="0" rIns="0" bIns="0" rtlCol="0" anchor="t" anchorCtr="0">
            <a:noAutofit/>
          </a:bodyPr>
          <a:lstStyle>
            <a:lvl1pPr algn="l">
              <a:defRPr sz="100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11997738" y="6891795"/>
            <a:ext cx="187552"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CSC</a:t>
            </a:r>
            <a:endParaRPr lang="en-GB" sz="20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EEACD1F-5EF0-20E0-973F-5C6E0FB02E68}"/>
              </a:ext>
              <a:ext uri="{C183D7F6-B498-43B3-948B-1728B52AA6E4}">
                <adec:decorative xmlns:adec="http://schemas.microsoft.com/office/drawing/2017/decorative" val="1"/>
              </a:ext>
            </a:extLst>
          </p:cNvPr>
          <p:cNvGrpSpPr>
            <a:grpSpLocks noChangeAspect="1"/>
          </p:cNvGrpSpPr>
          <p:nvPr userDrawn="1"/>
        </p:nvGrpSpPr>
        <p:grpSpPr>
          <a:xfrm>
            <a:off x="11155315" y="332705"/>
            <a:ext cx="756000" cy="480819"/>
            <a:chOff x="8352653" y="226741"/>
            <a:chExt cx="540002" cy="343443"/>
          </a:xfrm>
        </p:grpSpPr>
        <p:sp>
          <p:nvSpPr>
            <p:cNvPr id="14" name="Freeform 7">
              <a:extLst>
                <a:ext uri="{FF2B5EF4-FFF2-40B4-BE49-F238E27FC236}">
                  <a16:creationId xmlns:a16="http://schemas.microsoft.com/office/drawing/2014/main" id="{0B554CAB-667D-A6C9-F440-509D0883DC9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2454"/>
            </a:p>
          </p:txBody>
        </p:sp>
        <p:sp>
          <p:nvSpPr>
            <p:cNvPr id="15" name="Freeform 8">
              <a:extLst>
                <a:ext uri="{FF2B5EF4-FFF2-40B4-BE49-F238E27FC236}">
                  <a16:creationId xmlns:a16="http://schemas.microsoft.com/office/drawing/2014/main" id="{55DDC768-41FE-A94D-33A5-A0C8D5DA08D6}"/>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2454"/>
            </a:p>
          </p:txBody>
        </p:sp>
        <p:sp>
          <p:nvSpPr>
            <p:cNvPr id="16" name="Freeform 9">
              <a:extLst>
                <a:ext uri="{FF2B5EF4-FFF2-40B4-BE49-F238E27FC236}">
                  <a16:creationId xmlns:a16="http://schemas.microsoft.com/office/drawing/2014/main" id="{C06A8903-D05E-C298-B0DB-1E2FFD5768AB}"/>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2454"/>
            </a:p>
          </p:txBody>
        </p:sp>
      </p:grpSp>
    </p:spTree>
    <p:extLst>
      <p:ext uri="{BB962C8B-B14F-4D97-AF65-F5344CB8AC3E}">
        <p14:creationId xmlns:p14="http://schemas.microsoft.com/office/powerpoint/2010/main" val="315308809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Lst>
  <p:hf hdr="0" ft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63525" indent="-263525"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536575" indent="-273050" algn="l" defTabSz="914400" rtl="0" eaLnBrk="1" latinLnBrk="0" hangingPunct="1">
        <a:lnSpc>
          <a:spcPct val="100000"/>
        </a:lnSpc>
        <a:spcBef>
          <a:spcPts val="600"/>
        </a:spcBef>
        <a:buFont typeface="Avenir Next LT Pro" panose="020B0504020202020204" pitchFamily="34" charset="0"/>
        <a:buChar char="−"/>
        <a:defRPr sz="2000" kern="1200">
          <a:solidFill>
            <a:schemeClr val="tx1"/>
          </a:solidFill>
          <a:latin typeface="+mn-lt"/>
          <a:ea typeface="+mn-ea"/>
          <a:cs typeface="+mn-cs"/>
        </a:defRPr>
      </a:lvl2pPr>
      <a:lvl3pPr marL="811213" indent="-274638"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3pPr>
      <a:lvl4pPr marL="1074738"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4pPr>
      <a:lvl5pPr marL="1347788"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611313"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6pPr>
      <a:lvl7pPr marL="1885950" indent="-274638"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2149475" indent="-263525" algn="l" defTabSz="914400" rtl="0" eaLnBrk="1" latinLnBrk="0" hangingPunct="1">
        <a:lnSpc>
          <a:spcPct val="100000"/>
        </a:lnSpc>
        <a:spcBef>
          <a:spcPts val="600"/>
        </a:spcBef>
        <a:buFont typeface="Avenir Next LT Pro" panose="020B0504020202020204" pitchFamily="34" charset="0"/>
        <a:buChar char="−"/>
        <a:defRPr sz="1600" kern="1200">
          <a:solidFill>
            <a:schemeClr val="tx1"/>
          </a:solidFill>
          <a:latin typeface="+mn-lt"/>
          <a:ea typeface="+mn-ea"/>
          <a:cs typeface="+mn-cs"/>
        </a:defRPr>
      </a:lvl8pPr>
      <a:lvl9pPr marL="2422525" indent="-2730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659">
          <p15:clr>
            <a:srgbClr val="F26B43"/>
          </p15:clr>
        </p15:guide>
        <p15:guide id="4" pos="4021">
          <p15:clr>
            <a:srgbClr val="F26B43"/>
          </p15:clr>
        </p15:guide>
        <p15:guide id="5" pos="2751">
          <p15:clr>
            <a:srgbClr val="F26B43"/>
          </p15:clr>
        </p15:guide>
        <p15:guide id="6" pos="4929">
          <p15:clr>
            <a:srgbClr val="F26B43"/>
          </p15:clr>
        </p15:guide>
        <p15:guide id="7" pos="347">
          <p15:clr>
            <a:srgbClr val="F26B43"/>
          </p15:clr>
        </p15:guide>
        <p15:guide id="8" pos="7333">
          <p15:clr>
            <a:srgbClr val="F26B43"/>
          </p15:clr>
        </p15:guide>
        <p15:guide id="9" pos="2525">
          <p15:clr>
            <a:srgbClr val="F26B43"/>
          </p15:clr>
        </p15:guide>
        <p15:guide id="10" pos="5155">
          <p15:clr>
            <a:srgbClr val="F26B43"/>
          </p15:clr>
        </p15:guide>
        <p15:guide id="11" orient="horz" pos="845">
          <p15:clr>
            <a:srgbClr val="F26B43"/>
          </p15:clr>
        </p15:guide>
        <p15:guide id="12" orient="horz" pos="1071">
          <p15:clr>
            <a:srgbClr val="F26B43"/>
          </p15:clr>
        </p15:guide>
        <p15:guide id="13" orient="horz" pos="3974">
          <p15:clr>
            <a:srgbClr val="F26B43"/>
          </p15:clr>
        </p15:guide>
        <p15:guide id="14" pos="6698">
          <p15:clr>
            <a:srgbClr val="F26B43"/>
          </p15:clr>
        </p15:guide>
        <p15:guide id="15" orient="horz" pos="2160">
          <p15:clr>
            <a:srgbClr val="F26B43"/>
          </p15:clr>
        </p15:guide>
        <p15:guide id="16" orient="horz" pos="21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package" Target="../embeddings/Microsoft_PowerPoint_Presentation.pptx"/><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11.emf"/><Relationship Id="rId5" Type="http://schemas.openxmlformats.org/officeDocument/2006/relationships/diagramQuickStyle" Target="../diagrams/quickStyle3.xml"/><Relationship Id="rId10" Type="http://schemas.openxmlformats.org/officeDocument/2006/relationships/package" Target="../embeddings/Microsoft_PowerPoint_Presentation1.pptx"/><Relationship Id="rId4" Type="http://schemas.openxmlformats.org/officeDocument/2006/relationships/diagramLayout" Target="../diagrams/layout3.xml"/><Relationship Id="rId9" Type="http://schemas.openxmlformats.org/officeDocument/2006/relationships/image" Target="../media/image10.emf"/></Relationships>
</file>

<file path=ppt/slides/_rels/slide11.xml.rels><?xml version="1.0" encoding="UTF-8" standalone="yes"?>
<Relationships xmlns="http://schemas.openxmlformats.org/package/2006/relationships"><Relationship Id="rId8" Type="http://schemas.openxmlformats.org/officeDocument/2006/relationships/package" Target="../embeddings/Microsoft_PowerPoint_Presentation1.pptx"/><Relationship Id="rId13" Type="http://schemas.openxmlformats.org/officeDocument/2006/relationships/image" Target="../media/image12.emf"/><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package" Target="../embeddings/Microsoft_PowerPoint_Presentation2.pptx"/><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10.emf"/><Relationship Id="rId5" Type="http://schemas.openxmlformats.org/officeDocument/2006/relationships/diagramQuickStyle" Target="../diagrams/quickStyle4.xml"/><Relationship Id="rId10" Type="http://schemas.openxmlformats.org/officeDocument/2006/relationships/package" Target="../embeddings/Microsoft_PowerPoint_Presentation.pptx"/><Relationship Id="rId4" Type="http://schemas.openxmlformats.org/officeDocument/2006/relationships/diagramLayout" Target="../diagrams/layout4.xml"/><Relationship Id="rId9" Type="http://schemas.openxmlformats.org/officeDocument/2006/relationships/image" Target="../media/image11.emf"/></Relationships>
</file>

<file path=ppt/slides/_rels/slide12.xml.rels><?xml version="1.0" encoding="UTF-8" standalone="yes"?>
<Relationships xmlns="http://schemas.openxmlformats.org/package/2006/relationships"><Relationship Id="rId8" Type="http://schemas.openxmlformats.org/officeDocument/2006/relationships/package" Target="../embeddings/Microsoft_PowerPoint_Presentation1.pptx"/><Relationship Id="rId13" Type="http://schemas.openxmlformats.org/officeDocument/2006/relationships/image" Target="../media/image13.em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package" Target="../embeddings/Microsoft_PowerPoint_Presentation3.pptx"/><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image" Target="../media/image12.emf"/><Relationship Id="rId5" Type="http://schemas.openxmlformats.org/officeDocument/2006/relationships/diagramQuickStyle" Target="../diagrams/quickStyle5.xml"/><Relationship Id="rId10" Type="http://schemas.openxmlformats.org/officeDocument/2006/relationships/package" Target="../embeddings/Microsoft_PowerPoint_Presentation2.pptx"/><Relationship Id="rId4" Type="http://schemas.openxmlformats.org/officeDocument/2006/relationships/diagramLayout" Target="../diagrams/layout5.xml"/><Relationship Id="rId9"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package" Target="../embeddings/Microsoft_PowerPoint_Presentation2.pptx"/><Relationship Id="rId13" Type="http://schemas.openxmlformats.org/officeDocument/2006/relationships/image" Target="../media/image14.emf"/><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package" Target="../embeddings/Microsoft_PowerPoint_Presentation4.pptx"/><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13.emf"/><Relationship Id="rId5" Type="http://schemas.openxmlformats.org/officeDocument/2006/relationships/diagramQuickStyle" Target="../diagrams/quickStyle6.xml"/><Relationship Id="rId10" Type="http://schemas.openxmlformats.org/officeDocument/2006/relationships/package" Target="../embeddings/Microsoft_PowerPoint_Presentation3.pptx"/><Relationship Id="rId4" Type="http://schemas.openxmlformats.org/officeDocument/2006/relationships/diagramLayout" Target="../diagrams/layout6.xml"/><Relationship Id="rId9" Type="http://schemas.openxmlformats.org/officeDocument/2006/relationships/image" Target="../media/image12.emf"/></Relationships>
</file>

<file path=ppt/slides/_rels/slide14.xml.rels><?xml version="1.0" encoding="UTF-8" standalone="yes"?>
<Relationships xmlns="http://schemas.openxmlformats.org/package/2006/relationships"><Relationship Id="rId8" Type="http://schemas.openxmlformats.org/officeDocument/2006/relationships/package" Target="../embeddings/Microsoft_PowerPoint_Presentation3.pptx"/><Relationship Id="rId13" Type="http://schemas.openxmlformats.org/officeDocument/2006/relationships/image" Target="../media/image15.emf"/><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package" Target="../embeddings/Microsoft_PowerPoint_Presentation5.pptx"/><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14.emf"/><Relationship Id="rId5" Type="http://schemas.openxmlformats.org/officeDocument/2006/relationships/diagramQuickStyle" Target="../diagrams/quickStyle7.xml"/><Relationship Id="rId10" Type="http://schemas.openxmlformats.org/officeDocument/2006/relationships/package" Target="../embeddings/Microsoft_PowerPoint_Presentation4.pptx"/><Relationship Id="rId4" Type="http://schemas.openxmlformats.org/officeDocument/2006/relationships/diagramLayout" Target="../diagrams/layout7.xml"/><Relationship Id="rId9" Type="http://schemas.openxmlformats.org/officeDocument/2006/relationships/image" Target="../media/image13.emf"/></Relationships>
</file>

<file path=ppt/slides/_rels/slide15.xml.rels><?xml version="1.0" encoding="UTF-8" standalone="yes"?>
<Relationships xmlns="http://schemas.openxmlformats.org/package/2006/relationships"><Relationship Id="rId8" Type="http://schemas.openxmlformats.org/officeDocument/2006/relationships/package" Target="../embeddings/Microsoft_PowerPoint_Presentation4.pptx"/><Relationship Id="rId13" Type="http://schemas.openxmlformats.org/officeDocument/2006/relationships/image" Target="../media/image17.emf"/><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package" Target="../embeddings/Microsoft_PowerPoint_Presentation7.pptx"/><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8.xml"/><Relationship Id="rId11" Type="http://schemas.openxmlformats.org/officeDocument/2006/relationships/image" Target="../media/image16.emf"/><Relationship Id="rId5" Type="http://schemas.openxmlformats.org/officeDocument/2006/relationships/diagramQuickStyle" Target="../diagrams/quickStyle8.xml"/><Relationship Id="rId10" Type="http://schemas.openxmlformats.org/officeDocument/2006/relationships/package" Target="../embeddings/Microsoft_PowerPoint_Presentation6.pptx"/><Relationship Id="rId4" Type="http://schemas.openxmlformats.org/officeDocument/2006/relationships/diagramLayout" Target="../diagrams/layout8.xml"/><Relationship Id="rId9" Type="http://schemas.openxmlformats.org/officeDocument/2006/relationships/image" Target="../media/image14.emf"/></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diagramLayout" Target="../diagrams/layout9.xml"/><Relationship Id="rId7" Type="http://schemas.openxmlformats.org/officeDocument/2006/relationships/package" Target="../embeddings/Microsoft_PowerPoint_Presentation6.pptx"/><Relationship Id="rId12" Type="http://schemas.openxmlformats.org/officeDocument/2006/relationships/image" Target="../media/image19.emf"/><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11" Type="http://schemas.openxmlformats.org/officeDocument/2006/relationships/package" Target="../embeddings/Microsoft_PowerPoint_Presentation8.pptx"/><Relationship Id="rId5" Type="http://schemas.openxmlformats.org/officeDocument/2006/relationships/diagramColors" Target="../diagrams/colors9.xml"/><Relationship Id="rId10" Type="http://schemas.openxmlformats.org/officeDocument/2006/relationships/image" Target="../media/image18.emf"/><Relationship Id="rId4" Type="http://schemas.openxmlformats.org/officeDocument/2006/relationships/diagramQuickStyle" Target="../diagrams/quickStyle9.xml"/><Relationship Id="rId9" Type="http://schemas.openxmlformats.org/officeDocument/2006/relationships/package" Target="../embeddings/Microsoft_PowerPoint_Presentation7.pptx"/></Relationships>
</file>

<file path=ppt/slides/_rels/slide1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diagramLayout" Target="../diagrams/layout10.xml"/><Relationship Id="rId7" Type="http://schemas.openxmlformats.org/officeDocument/2006/relationships/package" Target="../embeddings/Microsoft_PowerPoint_Presentation7.pptx"/><Relationship Id="rId12" Type="http://schemas.openxmlformats.org/officeDocument/2006/relationships/image" Target="../media/image19.emf"/><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11" Type="http://schemas.openxmlformats.org/officeDocument/2006/relationships/package" Target="../embeddings/Microsoft_PowerPoint_Presentation8.pptx"/><Relationship Id="rId5" Type="http://schemas.openxmlformats.org/officeDocument/2006/relationships/diagramColors" Target="../diagrams/colors10.xml"/><Relationship Id="rId10" Type="http://schemas.openxmlformats.org/officeDocument/2006/relationships/image" Target="../media/image20.emf"/><Relationship Id="rId4" Type="http://schemas.openxmlformats.org/officeDocument/2006/relationships/diagramQuickStyle" Target="../diagrams/quickStyle10.xml"/><Relationship Id="rId9" Type="http://schemas.openxmlformats.org/officeDocument/2006/relationships/package" Target="../embeddings/Microsoft_PowerPoint_Presentation9.pptx"/></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diagramLayout" Target="../diagrams/layout11.xml"/><Relationship Id="rId7" Type="http://schemas.openxmlformats.org/officeDocument/2006/relationships/package" Target="../embeddings/Microsoft_PowerPoint_Presentation9.pptx"/><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19.emf"/><Relationship Id="rId4" Type="http://schemas.openxmlformats.org/officeDocument/2006/relationships/diagramQuickStyle" Target="../diagrams/quickStyle11.xml"/><Relationship Id="rId9" Type="http://schemas.openxmlformats.org/officeDocument/2006/relationships/package" Target="../embeddings/Microsoft_PowerPoint_Presentation8.pptx"/></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pdf/2103.05440" TargetMode="External"/><Relationship Id="rId2" Type="http://schemas.openxmlformats.org/officeDocument/2006/relationships/hyperlink" Target="https://onlinelibrary.wiley.com/doi/abs/10.1111/j.1539-6924.2008.01030.x?msockid=26f99530f81063b600bb80c8f9e762c5" TargetMode="External"/><Relationship Id="rId1" Type="http://schemas.openxmlformats.org/officeDocument/2006/relationships/slideLayout" Target="../slideLayouts/slideLayout3.xml"/><Relationship Id="rId5" Type="http://schemas.openxmlformats.org/officeDocument/2006/relationships/hyperlink" Target="https://hubbardresearch.com/risk-management-modeling/" TargetMode="External"/><Relationship Id="rId4" Type="http://schemas.openxmlformats.org/officeDocument/2006/relationships/hyperlink" Target="https://riskacademy.blog/download/risk-academy-guide-to-risk-regist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hyperlink" Target="mailto:Vilho.Westlund@csc.fi"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gnifying glass showing decling performance">
            <a:extLst>
              <a:ext uri="{FF2B5EF4-FFF2-40B4-BE49-F238E27FC236}">
                <a16:creationId xmlns:a16="http://schemas.microsoft.com/office/drawing/2014/main" id="{205E3DBB-679E-2315-8745-A036156B82A6}"/>
              </a:ext>
            </a:extLst>
          </p:cNvPr>
          <p:cNvPicPr>
            <a:picLocks noChangeAspect="1"/>
          </p:cNvPicPr>
          <p:nvPr/>
        </p:nvPicPr>
        <p:blipFill>
          <a:blip r:embed="rId2"/>
          <a:srcRect l="3613" r="16733" b="-2"/>
          <a:stretch>
            <a:fillRect/>
          </a:stretch>
        </p:blipFill>
        <p:spPr>
          <a:xfrm>
            <a:off x="4008439" y="1"/>
            <a:ext cx="8183562" cy="6858000"/>
          </a:xfrm>
          <a:prstGeom prst="rect">
            <a:avLst/>
          </a:prstGeom>
          <a:noFill/>
        </p:spPr>
      </p:pic>
      <p:sp>
        <p:nvSpPr>
          <p:cNvPr id="7" name="Title 6">
            <a:extLst>
              <a:ext uri="{FF2B5EF4-FFF2-40B4-BE49-F238E27FC236}">
                <a16:creationId xmlns:a16="http://schemas.microsoft.com/office/drawing/2014/main" id="{1F047633-397D-0E5D-99FD-2004899CE489}"/>
              </a:ext>
            </a:extLst>
          </p:cNvPr>
          <p:cNvSpPr>
            <a:spLocks noGrp="1"/>
          </p:cNvSpPr>
          <p:nvPr>
            <p:ph type="ctrTitle"/>
          </p:nvPr>
        </p:nvSpPr>
        <p:spPr>
          <a:xfrm>
            <a:off x="1019436" y="2348880"/>
            <a:ext cx="10188564" cy="2880000"/>
          </a:xfrm>
        </p:spPr>
        <p:txBody>
          <a:bodyPr anchor="b">
            <a:normAutofit/>
          </a:bodyPr>
          <a:lstStyle/>
          <a:p>
            <a:r>
              <a:rPr lang="en-US" dirty="0"/>
              <a:t>Quantifying Security Risk</a:t>
            </a:r>
          </a:p>
        </p:txBody>
      </p:sp>
      <p:sp>
        <p:nvSpPr>
          <p:cNvPr id="9" name="Subtitle 8">
            <a:extLst>
              <a:ext uri="{FF2B5EF4-FFF2-40B4-BE49-F238E27FC236}">
                <a16:creationId xmlns:a16="http://schemas.microsoft.com/office/drawing/2014/main" id="{D8A35E81-BD85-9CD5-297F-D4678026D5D1}"/>
              </a:ext>
            </a:extLst>
          </p:cNvPr>
          <p:cNvSpPr>
            <a:spLocks noGrp="1"/>
          </p:cNvSpPr>
          <p:nvPr>
            <p:ph type="subTitle" idx="1"/>
          </p:nvPr>
        </p:nvSpPr>
        <p:spPr>
          <a:xfrm>
            <a:off x="1416000" y="4293000"/>
            <a:ext cx="9432000" cy="720080"/>
          </a:xfrm>
        </p:spPr>
        <p:txBody>
          <a:bodyPr anchor="t">
            <a:normAutofit lnSpcReduction="10000"/>
          </a:bodyPr>
          <a:lstStyle/>
          <a:p>
            <a:pPr>
              <a:lnSpc>
                <a:spcPct val="90000"/>
              </a:lnSpc>
            </a:pPr>
            <a:r>
              <a:rPr lang="en-US" dirty="0"/>
              <a:t>Journey towards more informed decisions under uncertainty</a:t>
            </a:r>
          </a:p>
          <a:p>
            <a:pPr>
              <a:lnSpc>
                <a:spcPct val="90000"/>
              </a:lnSpc>
            </a:pPr>
            <a:r>
              <a:rPr lang="en-US" dirty="0"/>
              <a:t>Vilho Westlund – Security Architect</a:t>
            </a:r>
          </a:p>
        </p:txBody>
      </p:sp>
      <p:sp>
        <p:nvSpPr>
          <p:cNvPr id="5" name="Date Placeholder 4">
            <a:extLst>
              <a:ext uri="{FF2B5EF4-FFF2-40B4-BE49-F238E27FC236}">
                <a16:creationId xmlns:a16="http://schemas.microsoft.com/office/drawing/2014/main" id="{3750DD30-BA4F-401A-99D7-B698DF2389C2}"/>
              </a:ext>
            </a:extLst>
          </p:cNvPr>
          <p:cNvSpPr>
            <a:spLocks noGrp="1"/>
          </p:cNvSpPr>
          <p:nvPr>
            <p:ph type="dt" sz="half" idx="10"/>
          </p:nvPr>
        </p:nvSpPr>
        <p:spPr>
          <a:xfrm>
            <a:off x="983432" y="6525344"/>
            <a:ext cx="1224136" cy="216024"/>
          </a:xfrm>
        </p:spPr>
        <p:txBody>
          <a:bodyPr anchor="t">
            <a:normAutofit/>
          </a:bodyPr>
          <a:lstStyle/>
          <a:p>
            <a:pPr>
              <a:spcAft>
                <a:spcPts val="600"/>
              </a:spcAft>
            </a:pPr>
            <a:fld id="{7C4B0E6E-1C96-4CB7-99F9-994DCA6D5ED3}" type="datetime1">
              <a:rPr lang="fi-FI" smtClean="0"/>
              <a:pPr>
                <a:spcAft>
                  <a:spcPts val="600"/>
                </a:spcAft>
              </a:pPr>
              <a:t>3.6.2026</a:t>
            </a:fld>
            <a:endParaRPr lang="en-GB"/>
          </a:p>
        </p:txBody>
      </p:sp>
      <p:sp>
        <p:nvSpPr>
          <p:cNvPr id="6" name="Slide Number Placeholder 5">
            <a:extLst>
              <a:ext uri="{FF2B5EF4-FFF2-40B4-BE49-F238E27FC236}">
                <a16:creationId xmlns:a16="http://schemas.microsoft.com/office/drawing/2014/main" id="{3540A2B9-5343-4C17-82FC-C815CE3D6321}"/>
              </a:ext>
            </a:extLst>
          </p:cNvPr>
          <p:cNvSpPr>
            <a:spLocks noGrp="1"/>
          </p:cNvSpPr>
          <p:nvPr>
            <p:ph type="sldNum" sz="quarter" idx="12"/>
          </p:nvPr>
        </p:nvSpPr>
        <p:spPr>
          <a:xfrm>
            <a:off x="550863" y="6525344"/>
            <a:ext cx="360561" cy="216024"/>
          </a:xfrm>
        </p:spPr>
        <p:txBody>
          <a:bodyPr anchor="t">
            <a:normAutofit/>
          </a:bodyPr>
          <a:lstStyle/>
          <a:p>
            <a:pPr>
              <a:spcAft>
                <a:spcPts val="600"/>
              </a:spcAft>
            </a:pPr>
            <a:fld id="{B02C194C-90A2-478A-B8E8-1C7BF1D1CCF5}" type="slidenum">
              <a:rPr lang="en-GB" smtClean="0"/>
              <a:pPr>
                <a:spcAft>
                  <a:spcPts val="600"/>
                </a:spcAft>
              </a:pPr>
              <a:t>1</a:t>
            </a:fld>
            <a:endParaRPr lang="en-GB"/>
          </a:p>
        </p:txBody>
      </p:sp>
    </p:spTree>
    <p:extLst>
      <p:ext uri="{BB962C8B-B14F-4D97-AF65-F5344CB8AC3E}">
        <p14:creationId xmlns:p14="http://schemas.microsoft.com/office/powerpoint/2010/main" val="2389633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6BF3A-E401-6F99-032E-A3731A188B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AA54E45-4453-555E-4F5A-888538215B46}"/>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F84CB4FA-6D3B-28E6-CA63-9CC3982743FD}"/>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675BE05D-3CF4-5F45-082B-7EF24783964B}"/>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10</a:t>
            </a:fld>
            <a:endParaRPr lang="en-GB"/>
          </a:p>
        </p:txBody>
      </p:sp>
      <p:graphicFrame>
        <p:nvGraphicFramePr>
          <p:cNvPr id="7" name="Content Placeholder 4">
            <a:extLst>
              <a:ext uri="{FF2B5EF4-FFF2-40B4-BE49-F238E27FC236}">
                <a16:creationId xmlns:a16="http://schemas.microsoft.com/office/drawing/2014/main" id="{7D70F90F-4B46-B392-D5C6-7D588CFC7DFF}"/>
              </a:ext>
            </a:extLst>
          </p:cNvPr>
          <p:cNvGraphicFramePr>
            <a:graphicFrameLocks noGrp="1"/>
          </p:cNvGraphicFramePr>
          <p:nvPr>
            <p:ph idx="1"/>
            <p:extLst>
              <p:ext uri="{D42A27DB-BD31-4B8C-83A1-F6EECF244321}">
                <p14:modId xmlns:p14="http://schemas.microsoft.com/office/powerpoint/2010/main" val="985317078"/>
              </p:ext>
            </p:extLst>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Object 2">
            <a:hlinkClick r:id="" action="ppaction://ole?verb=0"/>
            <a:extLst>
              <a:ext uri="{FF2B5EF4-FFF2-40B4-BE49-F238E27FC236}">
                <a16:creationId xmlns:a16="http://schemas.microsoft.com/office/drawing/2014/main" id="{28328F9B-146C-85B0-98E4-3725C859AB88}"/>
              </a:ext>
            </a:extLst>
          </p:cNvPr>
          <p:cNvGraphicFramePr>
            <a:graphicFrameLocks noChangeAspect="1"/>
          </p:cNvGraphicFramePr>
          <p:nvPr>
            <p:extLst>
              <p:ext uri="{D42A27DB-BD31-4B8C-83A1-F6EECF244321}">
                <p14:modId xmlns:p14="http://schemas.microsoft.com/office/powerpoint/2010/main" val="2602695160"/>
              </p:ext>
            </p:extLst>
          </p:nvPr>
        </p:nvGraphicFramePr>
        <p:xfrm>
          <a:off x="4367808" y="1916832"/>
          <a:ext cx="7424825" cy="4176464"/>
        </p:xfrm>
        <a:graphic>
          <a:graphicData uri="http://schemas.openxmlformats.org/presentationml/2006/ole">
            <mc:AlternateContent xmlns:mc="http://schemas.openxmlformats.org/markup-compatibility/2006">
              <mc:Choice xmlns:v="urn:schemas-microsoft-com:vml" Requires="v">
                <p:oleObj name="Presentation" r:id="rId8" imgW="6192102" imgH="3482405" progId="PowerPoint.Show.12">
                  <p:embed/>
                </p:oleObj>
              </mc:Choice>
              <mc:Fallback>
                <p:oleObj name="Presentation" r:id="rId8" imgW="6192102" imgH="3482405" progId="PowerPoint.Show.12">
                  <p:embed/>
                  <p:pic>
                    <p:nvPicPr>
                      <p:cNvPr id="0" name=""/>
                      <p:cNvPicPr/>
                      <p:nvPr/>
                    </p:nvPicPr>
                    <p:blipFill>
                      <a:blip r:embed="rId9"/>
                      <a:stretch>
                        <a:fillRect/>
                      </a:stretch>
                    </p:blipFill>
                    <p:spPr>
                      <a:xfrm>
                        <a:off x="4367808" y="1916832"/>
                        <a:ext cx="7424825" cy="4176464"/>
                      </a:xfrm>
                      <a:prstGeom prst="rect">
                        <a:avLst/>
                      </a:prstGeom>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E1F0820A-2939-95DF-EAEB-284E51F9D477}"/>
              </a:ext>
            </a:extLst>
          </p:cNvPr>
          <p:cNvGraphicFramePr>
            <a:graphicFrameLocks noChangeAspect="1"/>
          </p:cNvGraphicFramePr>
          <p:nvPr>
            <p:extLst>
              <p:ext uri="{D42A27DB-BD31-4B8C-83A1-F6EECF244321}">
                <p14:modId xmlns:p14="http://schemas.microsoft.com/office/powerpoint/2010/main" val="981287967"/>
              </p:ext>
            </p:extLst>
          </p:nvPr>
        </p:nvGraphicFramePr>
        <p:xfrm>
          <a:off x="4367808" y="8469560"/>
          <a:ext cx="7424000" cy="4176000"/>
        </p:xfrm>
        <a:graphic>
          <a:graphicData uri="http://schemas.openxmlformats.org/presentationml/2006/ole">
            <mc:AlternateContent xmlns:mc="http://schemas.openxmlformats.org/markup-compatibility/2006">
              <mc:Choice xmlns:v="urn:schemas-microsoft-com:vml" Requires="v">
                <p:oleObj name="Presentation" r:id="rId10" imgW="6095975" imgH="3429123" progId="PowerPoint.Show.12">
                  <p:embed/>
                </p:oleObj>
              </mc:Choice>
              <mc:Fallback>
                <p:oleObj name="Presentation" r:id="rId10" imgW="6095975" imgH="3429123" progId="PowerPoint.Show.12">
                  <p:embed/>
                  <p:pic>
                    <p:nvPicPr>
                      <p:cNvPr id="2" name="Object 1">
                        <a:hlinkClick r:id="" action="ppaction://ole?verb=0"/>
                        <a:extLst>
                          <a:ext uri="{FF2B5EF4-FFF2-40B4-BE49-F238E27FC236}">
                            <a16:creationId xmlns:a16="http://schemas.microsoft.com/office/drawing/2014/main" id="{89CCD514-6750-F7C1-B7B8-ADB85AA032C5}"/>
                          </a:ext>
                        </a:extLst>
                      </p:cNvPr>
                      <p:cNvPicPr/>
                      <p:nvPr/>
                    </p:nvPicPr>
                    <p:blipFill>
                      <a:blip r:embed="rId11"/>
                      <a:stretch>
                        <a:fillRect/>
                      </a:stretch>
                    </p:blipFill>
                    <p:spPr>
                      <a:xfrm>
                        <a:off x="4367808" y="8469560"/>
                        <a:ext cx="7424000" cy="4176000"/>
                      </a:xfrm>
                      <a:prstGeom prst="rect">
                        <a:avLst/>
                      </a:prstGeom>
                    </p:spPr>
                  </p:pic>
                </p:oleObj>
              </mc:Fallback>
            </mc:AlternateContent>
          </a:graphicData>
        </a:graphic>
      </p:graphicFrame>
    </p:spTree>
    <p:extLst>
      <p:ext uri="{BB962C8B-B14F-4D97-AF65-F5344CB8AC3E}">
        <p14:creationId xmlns:p14="http://schemas.microsoft.com/office/powerpoint/2010/main" val="587506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2F8AE-7065-6DA8-FE17-B11EA5B40D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8D016B-A6A3-4038-9B35-74B437097B9B}"/>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4A7A6D3F-9FC9-591A-4E6D-8EE6680D4E2E}"/>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A997AC7A-FD5C-C326-874B-80D14F5AD34F}"/>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11</a:t>
            </a:fld>
            <a:endParaRPr lang="en-GB"/>
          </a:p>
        </p:txBody>
      </p:sp>
      <p:graphicFrame>
        <p:nvGraphicFramePr>
          <p:cNvPr id="7" name="Content Placeholder 4">
            <a:extLst>
              <a:ext uri="{FF2B5EF4-FFF2-40B4-BE49-F238E27FC236}">
                <a16:creationId xmlns:a16="http://schemas.microsoft.com/office/drawing/2014/main" id="{ED781CB3-94BB-2DEB-211C-BE416CC889A8}"/>
              </a:ext>
            </a:extLst>
          </p:cNvPr>
          <p:cNvGraphicFramePr>
            <a:graphicFrameLocks noGrp="1"/>
          </p:cNvGraphicFramePr>
          <p:nvPr>
            <p:ph idx="1"/>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Object 1">
            <a:hlinkClick r:id="" action="ppaction://ole?verb=0"/>
            <a:extLst>
              <a:ext uri="{FF2B5EF4-FFF2-40B4-BE49-F238E27FC236}">
                <a16:creationId xmlns:a16="http://schemas.microsoft.com/office/drawing/2014/main" id="{89CCD514-6750-F7C1-B7B8-ADB85AA032C5}"/>
              </a:ext>
            </a:extLst>
          </p:cNvPr>
          <p:cNvGraphicFramePr>
            <a:graphicFrameLocks noChangeAspect="1"/>
          </p:cNvGraphicFramePr>
          <p:nvPr>
            <p:extLst>
              <p:ext uri="{D42A27DB-BD31-4B8C-83A1-F6EECF244321}">
                <p14:modId xmlns:p14="http://schemas.microsoft.com/office/powerpoint/2010/main" val="1565410530"/>
              </p:ext>
            </p:extLst>
          </p:nvPr>
        </p:nvGraphicFramePr>
        <p:xfrm>
          <a:off x="4367808" y="1916766"/>
          <a:ext cx="7424000" cy="4176000"/>
        </p:xfrm>
        <a:graphic>
          <a:graphicData uri="http://schemas.openxmlformats.org/presentationml/2006/ole">
            <mc:AlternateContent xmlns:mc="http://schemas.openxmlformats.org/markup-compatibility/2006">
              <mc:Choice xmlns:v="urn:schemas-microsoft-com:vml" Requires="v">
                <p:oleObj name="Presentation" r:id="rId8" imgW="6095975" imgH="3429123" progId="PowerPoint.Show.12">
                  <p:embed/>
                </p:oleObj>
              </mc:Choice>
              <mc:Fallback>
                <p:oleObj name="Presentation" r:id="rId8" imgW="6095975" imgH="3429123" progId="PowerPoint.Show.12">
                  <p:embed/>
                  <p:pic>
                    <p:nvPicPr>
                      <p:cNvPr id="0" name=""/>
                      <p:cNvPicPr/>
                      <p:nvPr/>
                    </p:nvPicPr>
                    <p:blipFill>
                      <a:blip r:embed="rId9"/>
                      <a:stretch>
                        <a:fillRect/>
                      </a:stretch>
                    </p:blipFill>
                    <p:spPr>
                      <a:xfrm>
                        <a:off x="4367808" y="1916766"/>
                        <a:ext cx="7424000" cy="4176000"/>
                      </a:xfrm>
                      <a:prstGeom prst="rect">
                        <a:avLst/>
                      </a:prstGeom>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0E9B2B87-CF0C-76E9-33E5-00A7C6CE9485}"/>
              </a:ext>
            </a:extLst>
          </p:cNvPr>
          <p:cNvGraphicFramePr>
            <a:graphicFrameLocks noChangeAspect="1"/>
          </p:cNvGraphicFramePr>
          <p:nvPr>
            <p:extLst>
              <p:ext uri="{D42A27DB-BD31-4B8C-83A1-F6EECF244321}">
                <p14:modId xmlns:p14="http://schemas.microsoft.com/office/powerpoint/2010/main" val="2448980079"/>
              </p:ext>
            </p:extLst>
          </p:nvPr>
        </p:nvGraphicFramePr>
        <p:xfrm>
          <a:off x="13944872" y="32657"/>
          <a:ext cx="3200000" cy="1800000"/>
        </p:xfrm>
        <a:graphic>
          <a:graphicData uri="http://schemas.openxmlformats.org/presentationml/2006/ole">
            <mc:AlternateContent xmlns:mc="http://schemas.openxmlformats.org/markup-compatibility/2006">
              <mc:Choice xmlns:v="urn:schemas-microsoft-com:vml" Requires="v">
                <p:oleObj name="Presentation" r:id="rId10" imgW="6192102" imgH="3482405" progId="PowerPoint.Show.12">
                  <p:embed/>
                </p:oleObj>
              </mc:Choice>
              <mc:Fallback>
                <p:oleObj name="Presentation" r:id="rId10" imgW="6192102" imgH="3482405" progId="PowerPoint.Show.12">
                  <p:embed/>
                  <p:pic>
                    <p:nvPicPr>
                      <p:cNvPr id="3" name="Object 2">
                        <a:hlinkClick r:id="" action="ppaction://ole?verb=0"/>
                        <a:extLst>
                          <a:ext uri="{FF2B5EF4-FFF2-40B4-BE49-F238E27FC236}">
                            <a16:creationId xmlns:a16="http://schemas.microsoft.com/office/drawing/2014/main" id="{28328F9B-146C-85B0-98E4-3725C859AB88}"/>
                          </a:ext>
                        </a:extLst>
                      </p:cNvPr>
                      <p:cNvPicPr/>
                      <p:nvPr/>
                    </p:nvPicPr>
                    <p:blipFill>
                      <a:blip r:embed="rId11"/>
                      <a:stretch>
                        <a:fillRect/>
                      </a:stretch>
                    </p:blipFill>
                    <p:spPr>
                      <a:xfrm>
                        <a:off x="13944872" y="32657"/>
                        <a:ext cx="3200000" cy="1800000"/>
                      </a:xfrm>
                      <a:prstGeom prst="rect">
                        <a:avLst/>
                      </a:prstGeom>
                    </p:spPr>
                  </p:pic>
                </p:oleObj>
              </mc:Fallback>
            </mc:AlternateContent>
          </a:graphicData>
        </a:graphic>
      </p:graphicFrame>
      <p:graphicFrame>
        <p:nvGraphicFramePr>
          <p:cNvPr id="12" name="Object 11">
            <a:hlinkClick r:id="" action="ppaction://ole?verb=0"/>
            <a:extLst>
              <a:ext uri="{FF2B5EF4-FFF2-40B4-BE49-F238E27FC236}">
                <a16:creationId xmlns:a16="http://schemas.microsoft.com/office/drawing/2014/main" id="{905AC6C9-D74B-AF8B-2709-E2559CE62780}"/>
              </a:ext>
            </a:extLst>
          </p:cNvPr>
          <p:cNvGraphicFramePr>
            <a:graphicFrameLocks noChangeAspect="1"/>
          </p:cNvGraphicFramePr>
          <p:nvPr>
            <p:extLst>
              <p:ext uri="{D42A27DB-BD31-4B8C-83A1-F6EECF244321}">
                <p14:modId xmlns:p14="http://schemas.microsoft.com/office/powerpoint/2010/main" val="4145412989"/>
              </p:ext>
            </p:extLst>
          </p:nvPr>
        </p:nvGraphicFramePr>
        <p:xfrm>
          <a:off x="4367808" y="7533456"/>
          <a:ext cx="7424000" cy="4176000"/>
        </p:xfrm>
        <a:graphic>
          <a:graphicData uri="http://schemas.openxmlformats.org/presentationml/2006/ole">
            <mc:AlternateContent xmlns:mc="http://schemas.openxmlformats.org/markup-compatibility/2006">
              <mc:Choice xmlns:v="urn:schemas-microsoft-com:vml" Requires="v">
                <p:oleObj name="Presentation" r:id="rId12" imgW="6030450" imgH="3392402" progId="PowerPoint.Show.12">
                  <p:embed/>
                </p:oleObj>
              </mc:Choice>
              <mc:Fallback>
                <p:oleObj name="Presentation" r:id="rId12" imgW="6030450" imgH="3392402" progId="PowerPoint.Show.12">
                  <p:embed/>
                  <p:pic>
                    <p:nvPicPr>
                      <p:cNvPr id="3" name="Object 2">
                        <a:hlinkClick r:id="" action="ppaction://ole?verb=0"/>
                        <a:extLst>
                          <a:ext uri="{FF2B5EF4-FFF2-40B4-BE49-F238E27FC236}">
                            <a16:creationId xmlns:a16="http://schemas.microsoft.com/office/drawing/2014/main" id="{40BD35B8-614D-F6C8-CA22-C37595F6F6C1}"/>
                          </a:ext>
                        </a:extLst>
                      </p:cNvPr>
                      <p:cNvPicPr/>
                      <p:nvPr/>
                    </p:nvPicPr>
                    <p:blipFill>
                      <a:blip r:embed="rId13"/>
                      <a:stretch>
                        <a:fillRect/>
                      </a:stretch>
                    </p:blipFill>
                    <p:spPr>
                      <a:xfrm>
                        <a:off x="4367808" y="7533456"/>
                        <a:ext cx="7424000" cy="4176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112727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AC2FB-F504-E632-C7E3-C6B63F3B3A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B24107-DD48-505A-83A9-F1282CFB71DC}"/>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319B6DF7-E3B4-5844-70B1-8A1CF301BD19}"/>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F940C701-45A4-DCCF-536A-B1D351E65DE4}"/>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12</a:t>
            </a:fld>
            <a:endParaRPr lang="en-GB"/>
          </a:p>
        </p:txBody>
      </p:sp>
      <p:graphicFrame>
        <p:nvGraphicFramePr>
          <p:cNvPr id="7" name="Content Placeholder 4">
            <a:extLst>
              <a:ext uri="{FF2B5EF4-FFF2-40B4-BE49-F238E27FC236}">
                <a16:creationId xmlns:a16="http://schemas.microsoft.com/office/drawing/2014/main" id="{C19C5977-391D-F875-1133-C44CCFEE24CD}"/>
              </a:ext>
            </a:extLst>
          </p:cNvPr>
          <p:cNvGraphicFramePr>
            <a:graphicFrameLocks noGrp="1"/>
          </p:cNvGraphicFramePr>
          <p:nvPr>
            <p:ph idx="1"/>
            <p:extLst>
              <p:ext uri="{D42A27DB-BD31-4B8C-83A1-F6EECF244321}">
                <p14:modId xmlns:p14="http://schemas.microsoft.com/office/powerpoint/2010/main" val="1144063904"/>
              </p:ext>
            </p:extLst>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Object 1">
            <a:hlinkClick r:id="" action="ppaction://ole?verb=0"/>
            <a:extLst>
              <a:ext uri="{FF2B5EF4-FFF2-40B4-BE49-F238E27FC236}">
                <a16:creationId xmlns:a16="http://schemas.microsoft.com/office/drawing/2014/main" id="{FC95AE1E-D961-B873-8945-029AC8CE21F4}"/>
              </a:ext>
            </a:extLst>
          </p:cNvPr>
          <p:cNvGraphicFramePr>
            <a:graphicFrameLocks noChangeAspect="1"/>
          </p:cNvGraphicFramePr>
          <p:nvPr>
            <p:extLst>
              <p:ext uri="{D42A27DB-BD31-4B8C-83A1-F6EECF244321}">
                <p14:modId xmlns:p14="http://schemas.microsoft.com/office/powerpoint/2010/main" val="3514042662"/>
              </p:ext>
            </p:extLst>
          </p:nvPr>
        </p:nvGraphicFramePr>
        <p:xfrm>
          <a:off x="13944872" y="32657"/>
          <a:ext cx="3200000" cy="1800000"/>
        </p:xfrm>
        <a:graphic>
          <a:graphicData uri="http://schemas.openxmlformats.org/presentationml/2006/ole">
            <mc:AlternateContent xmlns:mc="http://schemas.openxmlformats.org/markup-compatibility/2006">
              <mc:Choice xmlns:v="urn:schemas-microsoft-com:vml" Requires="v">
                <p:oleObj name="Presentation" r:id="rId8" imgW="6095975" imgH="3429123" progId="PowerPoint.Show.12">
                  <p:embed/>
                </p:oleObj>
              </mc:Choice>
              <mc:Fallback>
                <p:oleObj name="Presentation" r:id="rId8" imgW="6095975" imgH="3429123" progId="PowerPoint.Show.12">
                  <p:embed/>
                  <p:pic>
                    <p:nvPicPr>
                      <p:cNvPr id="2" name="Object 1">
                        <a:hlinkClick r:id="" action="ppaction://ole?verb=0"/>
                        <a:extLst>
                          <a:ext uri="{FF2B5EF4-FFF2-40B4-BE49-F238E27FC236}">
                            <a16:creationId xmlns:a16="http://schemas.microsoft.com/office/drawing/2014/main" id="{89CCD514-6750-F7C1-B7B8-ADB85AA032C5}"/>
                          </a:ext>
                        </a:extLst>
                      </p:cNvPr>
                      <p:cNvPicPr/>
                      <p:nvPr/>
                    </p:nvPicPr>
                    <p:blipFill>
                      <a:blip r:embed="rId9"/>
                      <a:stretch>
                        <a:fillRect/>
                      </a:stretch>
                    </p:blipFill>
                    <p:spPr>
                      <a:xfrm>
                        <a:off x="13944872" y="32657"/>
                        <a:ext cx="3200000" cy="1800000"/>
                      </a:xfrm>
                      <a:prstGeom prst="rect">
                        <a:avLst/>
                      </a:prstGeom>
                    </p:spPr>
                  </p:pic>
                </p:oleObj>
              </mc:Fallback>
            </mc:AlternateContent>
          </a:graphicData>
        </a:graphic>
      </p:graphicFrame>
      <p:graphicFrame>
        <p:nvGraphicFramePr>
          <p:cNvPr id="3" name="Object 2">
            <a:hlinkClick r:id="" action="ppaction://ole?verb=0"/>
            <a:extLst>
              <a:ext uri="{FF2B5EF4-FFF2-40B4-BE49-F238E27FC236}">
                <a16:creationId xmlns:a16="http://schemas.microsoft.com/office/drawing/2014/main" id="{40BD35B8-614D-F6C8-CA22-C37595F6F6C1}"/>
              </a:ext>
            </a:extLst>
          </p:cNvPr>
          <p:cNvGraphicFramePr>
            <a:graphicFrameLocks noChangeAspect="1"/>
          </p:cNvGraphicFramePr>
          <p:nvPr>
            <p:extLst>
              <p:ext uri="{D42A27DB-BD31-4B8C-83A1-F6EECF244321}">
                <p14:modId xmlns:p14="http://schemas.microsoft.com/office/powerpoint/2010/main" val="123247745"/>
              </p:ext>
            </p:extLst>
          </p:nvPr>
        </p:nvGraphicFramePr>
        <p:xfrm>
          <a:off x="4367808" y="1916766"/>
          <a:ext cx="7424000" cy="4176000"/>
        </p:xfrm>
        <a:graphic>
          <a:graphicData uri="http://schemas.openxmlformats.org/presentationml/2006/ole">
            <mc:AlternateContent xmlns:mc="http://schemas.openxmlformats.org/markup-compatibility/2006">
              <mc:Choice xmlns:v="urn:schemas-microsoft-com:vml" Requires="v">
                <p:oleObj name="Presentation" r:id="rId10" imgW="6030450" imgH="3392402" progId="PowerPoint.Show.12">
                  <p:embed/>
                </p:oleObj>
              </mc:Choice>
              <mc:Fallback>
                <p:oleObj name="Presentation" r:id="rId10" imgW="6030450" imgH="3392402" progId="PowerPoint.Show.12">
                  <p:embed/>
                  <p:pic>
                    <p:nvPicPr>
                      <p:cNvPr id="10" name="Object 9">
                        <a:hlinkClick r:id="" action="ppaction://ole?verb=0"/>
                        <a:extLst>
                          <a:ext uri="{FF2B5EF4-FFF2-40B4-BE49-F238E27FC236}">
                            <a16:creationId xmlns:a16="http://schemas.microsoft.com/office/drawing/2014/main" id="{8DFC7BE9-9794-3DC8-1E10-070D65ADEF64}"/>
                          </a:ext>
                        </a:extLst>
                      </p:cNvPr>
                      <p:cNvPicPr/>
                      <p:nvPr/>
                    </p:nvPicPr>
                    <p:blipFill>
                      <a:blip r:embed="rId11"/>
                      <a:stretch>
                        <a:fillRect/>
                      </a:stretch>
                    </p:blipFill>
                    <p:spPr>
                      <a:xfrm>
                        <a:off x="4367808" y="1916766"/>
                        <a:ext cx="7424000" cy="4176000"/>
                      </a:xfrm>
                      <a:prstGeom prst="rect">
                        <a:avLst/>
                      </a:prstGeom>
                      <a:ln w="3175">
                        <a:solidFill>
                          <a:schemeClr val="tx1"/>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FB87C403-7A5F-9E5F-C61F-35080922B181}"/>
              </a:ext>
            </a:extLst>
          </p:cNvPr>
          <p:cNvGraphicFramePr>
            <a:graphicFrameLocks noChangeAspect="1"/>
          </p:cNvGraphicFramePr>
          <p:nvPr>
            <p:extLst>
              <p:ext uri="{D42A27DB-BD31-4B8C-83A1-F6EECF244321}">
                <p14:modId xmlns:p14="http://schemas.microsoft.com/office/powerpoint/2010/main" val="3854472600"/>
              </p:ext>
            </p:extLst>
          </p:nvPr>
        </p:nvGraphicFramePr>
        <p:xfrm>
          <a:off x="4367808" y="7317432"/>
          <a:ext cx="7424000" cy="4176000"/>
        </p:xfrm>
        <a:graphic>
          <a:graphicData uri="http://schemas.openxmlformats.org/presentationml/2006/ole">
            <mc:AlternateContent xmlns:mc="http://schemas.openxmlformats.org/markup-compatibility/2006">
              <mc:Choice xmlns:v="urn:schemas-microsoft-com:vml" Requires="v">
                <p:oleObj name="Presentation" r:id="rId12" imgW="6095975" imgH="3429123" progId="PowerPoint.Show.12">
                  <p:embed/>
                </p:oleObj>
              </mc:Choice>
              <mc:Fallback>
                <p:oleObj name="Presentation" r:id="rId12" imgW="6095975" imgH="3429123" progId="PowerPoint.Show.12">
                  <p:embed/>
                  <p:pic>
                    <p:nvPicPr>
                      <p:cNvPr id="0" name=""/>
                      <p:cNvPicPr/>
                      <p:nvPr/>
                    </p:nvPicPr>
                    <p:blipFill>
                      <a:blip r:embed="rId13"/>
                      <a:stretch>
                        <a:fillRect/>
                      </a:stretch>
                    </p:blipFill>
                    <p:spPr>
                      <a:xfrm>
                        <a:off x="4367808" y="7317432"/>
                        <a:ext cx="7424000" cy="4176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3308633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46EFE-67B5-AEB0-9F9C-884B1FE3D1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AB0CEE-155E-19A6-AEEC-662B8119CFC4}"/>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DC968CFD-09CA-F54A-DAA8-C6FA8F623B61}"/>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9DB465FB-B96A-BC44-2424-A02C853FFFA8}"/>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13</a:t>
            </a:fld>
            <a:endParaRPr lang="en-GB"/>
          </a:p>
        </p:txBody>
      </p:sp>
      <p:graphicFrame>
        <p:nvGraphicFramePr>
          <p:cNvPr id="7" name="Content Placeholder 4">
            <a:extLst>
              <a:ext uri="{FF2B5EF4-FFF2-40B4-BE49-F238E27FC236}">
                <a16:creationId xmlns:a16="http://schemas.microsoft.com/office/drawing/2014/main" id="{9FE65D90-B4FD-C0D7-462E-4F39D52AFD63}"/>
              </a:ext>
            </a:extLst>
          </p:cNvPr>
          <p:cNvGraphicFramePr>
            <a:graphicFrameLocks noGrp="1"/>
          </p:cNvGraphicFramePr>
          <p:nvPr>
            <p:ph idx="1"/>
            <p:extLst>
              <p:ext uri="{D42A27DB-BD31-4B8C-83A1-F6EECF244321}">
                <p14:modId xmlns:p14="http://schemas.microsoft.com/office/powerpoint/2010/main" val="2706795352"/>
              </p:ext>
            </p:extLst>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Object 2">
            <a:hlinkClick r:id="" action="ppaction://ole?verb=0"/>
            <a:extLst>
              <a:ext uri="{FF2B5EF4-FFF2-40B4-BE49-F238E27FC236}">
                <a16:creationId xmlns:a16="http://schemas.microsoft.com/office/drawing/2014/main" id="{B6BA09DE-2A63-C4DC-2ED8-BB8A58469730}"/>
              </a:ext>
            </a:extLst>
          </p:cNvPr>
          <p:cNvGraphicFramePr>
            <a:graphicFrameLocks noChangeAspect="1"/>
          </p:cNvGraphicFramePr>
          <p:nvPr>
            <p:extLst>
              <p:ext uri="{D42A27DB-BD31-4B8C-83A1-F6EECF244321}">
                <p14:modId xmlns:p14="http://schemas.microsoft.com/office/powerpoint/2010/main" val="2336813884"/>
              </p:ext>
            </p:extLst>
          </p:nvPr>
        </p:nvGraphicFramePr>
        <p:xfrm>
          <a:off x="13944872" y="0"/>
          <a:ext cx="3200000" cy="1800000"/>
        </p:xfrm>
        <a:graphic>
          <a:graphicData uri="http://schemas.openxmlformats.org/presentationml/2006/ole">
            <mc:AlternateContent xmlns:mc="http://schemas.openxmlformats.org/markup-compatibility/2006">
              <mc:Choice xmlns:v="urn:schemas-microsoft-com:vml" Requires="v">
                <p:oleObj name="Presentation" r:id="rId8" imgW="6030450" imgH="3392402" progId="PowerPoint.Show.12">
                  <p:embed/>
                </p:oleObj>
              </mc:Choice>
              <mc:Fallback>
                <p:oleObj name="Presentation" r:id="rId8" imgW="6030450" imgH="3392402" progId="PowerPoint.Show.12">
                  <p:embed/>
                  <p:pic>
                    <p:nvPicPr>
                      <p:cNvPr id="3" name="Object 2">
                        <a:hlinkClick r:id="" action="ppaction://ole?verb=0"/>
                        <a:extLst>
                          <a:ext uri="{FF2B5EF4-FFF2-40B4-BE49-F238E27FC236}">
                            <a16:creationId xmlns:a16="http://schemas.microsoft.com/office/drawing/2014/main" id="{40BD35B8-614D-F6C8-CA22-C37595F6F6C1}"/>
                          </a:ext>
                        </a:extLst>
                      </p:cNvPr>
                      <p:cNvPicPr/>
                      <p:nvPr/>
                    </p:nvPicPr>
                    <p:blipFill>
                      <a:blip r:embed="rId9"/>
                      <a:stretch>
                        <a:fillRect/>
                      </a:stretch>
                    </p:blipFill>
                    <p:spPr>
                      <a:xfrm>
                        <a:off x="13944872" y="0"/>
                        <a:ext cx="3200000" cy="1800000"/>
                      </a:xfrm>
                      <a:prstGeom prst="rect">
                        <a:avLst/>
                      </a:prstGeom>
                      <a:ln w="3175">
                        <a:solidFill>
                          <a:schemeClr val="tx1"/>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1C27CFA7-7F41-6C9D-8489-638086C49C9B}"/>
              </a:ext>
            </a:extLst>
          </p:cNvPr>
          <p:cNvGraphicFramePr>
            <a:graphicFrameLocks noChangeAspect="1"/>
          </p:cNvGraphicFramePr>
          <p:nvPr>
            <p:extLst>
              <p:ext uri="{D42A27DB-BD31-4B8C-83A1-F6EECF244321}">
                <p14:modId xmlns:p14="http://schemas.microsoft.com/office/powerpoint/2010/main" val="4099603147"/>
              </p:ext>
            </p:extLst>
          </p:nvPr>
        </p:nvGraphicFramePr>
        <p:xfrm>
          <a:off x="4367808" y="1916766"/>
          <a:ext cx="7424000" cy="4176000"/>
        </p:xfrm>
        <a:graphic>
          <a:graphicData uri="http://schemas.openxmlformats.org/presentationml/2006/ole">
            <mc:AlternateContent xmlns:mc="http://schemas.openxmlformats.org/markup-compatibility/2006">
              <mc:Choice xmlns:v="urn:schemas-microsoft-com:vml" Requires="v">
                <p:oleObj name="Presentation" r:id="rId10" imgW="6095975" imgH="3429123" progId="PowerPoint.Show.12">
                  <p:embed/>
                </p:oleObj>
              </mc:Choice>
              <mc:Fallback>
                <p:oleObj name="Presentation" r:id="rId10" imgW="6095975" imgH="3429123" progId="PowerPoint.Show.12">
                  <p:embed/>
                  <p:pic>
                    <p:nvPicPr>
                      <p:cNvPr id="8" name="Object 7">
                        <a:hlinkClick r:id="" action="ppaction://ole?verb=0"/>
                        <a:extLst>
                          <a:ext uri="{FF2B5EF4-FFF2-40B4-BE49-F238E27FC236}">
                            <a16:creationId xmlns:a16="http://schemas.microsoft.com/office/drawing/2014/main" id="{FB87C403-7A5F-9E5F-C61F-35080922B181}"/>
                          </a:ext>
                        </a:extLst>
                      </p:cNvPr>
                      <p:cNvPicPr/>
                      <p:nvPr/>
                    </p:nvPicPr>
                    <p:blipFill>
                      <a:blip r:embed="rId11"/>
                      <a:stretch>
                        <a:fillRect/>
                      </a:stretch>
                    </p:blipFill>
                    <p:spPr>
                      <a:xfrm>
                        <a:off x="4367808" y="1916766"/>
                        <a:ext cx="7424000" cy="4176000"/>
                      </a:xfrm>
                      <a:prstGeom prst="rect">
                        <a:avLst/>
                      </a:prstGeom>
                      <a:ln w="3175">
                        <a:solidFill>
                          <a:schemeClr val="tx1"/>
                        </a:solidFill>
                      </a:ln>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473F38C3-00B2-C51D-6BF3-1D5407FEE9A7}"/>
              </a:ext>
            </a:extLst>
          </p:cNvPr>
          <p:cNvGraphicFramePr>
            <a:graphicFrameLocks noChangeAspect="1"/>
          </p:cNvGraphicFramePr>
          <p:nvPr>
            <p:extLst>
              <p:ext uri="{D42A27DB-BD31-4B8C-83A1-F6EECF244321}">
                <p14:modId xmlns:p14="http://schemas.microsoft.com/office/powerpoint/2010/main" val="1907157202"/>
              </p:ext>
            </p:extLst>
          </p:nvPr>
        </p:nvGraphicFramePr>
        <p:xfrm>
          <a:off x="4367808" y="7317432"/>
          <a:ext cx="7424000" cy="4176000"/>
        </p:xfrm>
        <a:graphic>
          <a:graphicData uri="http://schemas.openxmlformats.org/presentationml/2006/ole">
            <mc:AlternateContent xmlns:mc="http://schemas.openxmlformats.org/markup-compatibility/2006">
              <mc:Choice xmlns:v="urn:schemas-microsoft-com:vml" Requires="v">
                <p:oleObj name="Presentation" r:id="rId12" imgW="6095975" imgH="3429123" progId="PowerPoint.Show.12">
                  <p:embed/>
                </p:oleObj>
              </mc:Choice>
              <mc:Fallback>
                <p:oleObj name="Presentation" r:id="rId12" imgW="6095975" imgH="3429123" progId="PowerPoint.Show.12">
                  <p:embed/>
                  <p:pic>
                    <p:nvPicPr>
                      <p:cNvPr id="0" name=""/>
                      <p:cNvPicPr/>
                      <p:nvPr/>
                    </p:nvPicPr>
                    <p:blipFill>
                      <a:blip r:embed="rId13"/>
                      <a:stretch>
                        <a:fillRect/>
                      </a:stretch>
                    </p:blipFill>
                    <p:spPr>
                      <a:xfrm>
                        <a:off x="4367808" y="7317432"/>
                        <a:ext cx="7424000" cy="4176000"/>
                      </a:xfrm>
                      <a:prstGeom prst="rect">
                        <a:avLst/>
                      </a:prstGeom>
                    </p:spPr>
                  </p:pic>
                </p:oleObj>
              </mc:Fallback>
            </mc:AlternateContent>
          </a:graphicData>
        </a:graphic>
      </p:graphicFrame>
    </p:spTree>
    <p:extLst>
      <p:ext uri="{BB962C8B-B14F-4D97-AF65-F5344CB8AC3E}">
        <p14:creationId xmlns:p14="http://schemas.microsoft.com/office/powerpoint/2010/main" val="340489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61CC4-9871-1C65-1E92-D749808A83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4B4B4D-891D-AB33-98FB-58D2EBB57178}"/>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A74C6110-1327-F872-12B7-021E6F509001}"/>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CA8CFECC-FEFD-EDA5-7A4C-877156979D90}"/>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14</a:t>
            </a:fld>
            <a:endParaRPr lang="en-GB"/>
          </a:p>
        </p:txBody>
      </p:sp>
      <p:graphicFrame>
        <p:nvGraphicFramePr>
          <p:cNvPr id="7" name="Content Placeholder 4">
            <a:extLst>
              <a:ext uri="{FF2B5EF4-FFF2-40B4-BE49-F238E27FC236}">
                <a16:creationId xmlns:a16="http://schemas.microsoft.com/office/drawing/2014/main" id="{D9AA079E-0C40-3326-E126-C3AAB4641190}"/>
              </a:ext>
            </a:extLst>
          </p:cNvPr>
          <p:cNvGraphicFramePr>
            <a:graphicFrameLocks noGrp="1"/>
          </p:cNvGraphicFramePr>
          <p:nvPr>
            <p:ph idx="1"/>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Object 7">
            <a:hlinkClick r:id="" action="ppaction://ole?verb=0"/>
            <a:extLst>
              <a:ext uri="{FF2B5EF4-FFF2-40B4-BE49-F238E27FC236}">
                <a16:creationId xmlns:a16="http://schemas.microsoft.com/office/drawing/2014/main" id="{F7B30426-6959-D49C-05E0-595EE0068D0B}"/>
              </a:ext>
            </a:extLst>
          </p:cNvPr>
          <p:cNvGraphicFramePr>
            <a:graphicFrameLocks noChangeAspect="1"/>
          </p:cNvGraphicFramePr>
          <p:nvPr>
            <p:extLst>
              <p:ext uri="{D42A27DB-BD31-4B8C-83A1-F6EECF244321}">
                <p14:modId xmlns:p14="http://schemas.microsoft.com/office/powerpoint/2010/main" val="1392408140"/>
              </p:ext>
            </p:extLst>
          </p:nvPr>
        </p:nvGraphicFramePr>
        <p:xfrm>
          <a:off x="13944872" y="0"/>
          <a:ext cx="3200000" cy="1800000"/>
        </p:xfrm>
        <a:graphic>
          <a:graphicData uri="http://schemas.openxmlformats.org/presentationml/2006/ole">
            <mc:AlternateContent xmlns:mc="http://schemas.openxmlformats.org/markup-compatibility/2006">
              <mc:Choice xmlns:v="urn:schemas-microsoft-com:vml" Requires="v">
                <p:oleObj name="Presentation" r:id="rId8" imgW="6095975" imgH="3429123" progId="PowerPoint.Show.12">
                  <p:embed/>
                </p:oleObj>
              </mc:Choice>
              <mc:Fallback>
                <p:oleObj name="Presentation" r:id="rId8" imgW="6095975" imgH="3429123" progId="PowerPoint.Show.12">
                  <p:embed/>
                  <p:pic>
                    <p:nvPicPr>
                      <p:cNvPr id="8" name="Object 7">
                        <a:hlinkClick r:id="" action="ppaction://ole?verb=0"/>
                        <a:extLst>
                          <a:ext uri="{FF2B5EF4-FFF2-40B4-BE49-F238E27FC236}">
                            <a16:creationId xmlns:a16="http://schemas.microsoft.com/office/drawing/2014/main" id="{1C27CFA7-7F41-6C9D-8489-638086C49C9B}"/>
                          </a:ext>
                        </a:extLst>
                      </p:cNvPr>
                      <p:cNvPicPr/>
                      <p:nvPr/>
                    </p:nvPicPr>
                    <p:blipFill>
                      <a:blip r:embed="rId9"/>
                      <a:stretch>
                        <a:fillRect/>
                      </a:stretch>
                    </p:blipFill>
                    <p:spPr>
                      <a:xfrm>
                        <a:off x="13944872" y="0"/>
                        <a:ext cx="3200000" cy="1800000"/>
                      </a:xfrm>
                      <a:prstGeom prst="rect">
                        <a:avLst/>
                      </a:prstGeom>
                      <a:ln w="3175">
                        <a:solidFill>
                          <a:schemeClr val="tx1"/>
                        </a:solidFill>
                      </a:ln>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B1122EA1-9987-5D0B-3E8E-4076BD35C096}"/>
              </a:ext>
            </a:extLst>
          </p:cNvPr>
          <p:cNvGraphicFramePr>
            <a:graphicFrameLocks noChangeAspect="1"/>
          </p:cNvGraphicFramePr>
          <p:nvPr>
            <p:extLst>
              <p:ext uri="{D42A27DB-BD31-4B8C-83A1-F6EECF244321}">
                <p14:modId xmlns:p14="http://schemas.microsoft.com/office/powerpoint/2010/main" val="3845605750"/>
              </p:ext>
            </p:extLst>
          </p:nvPr>
        </p:nvGraphicFramePr>
        <p:xfrm>
          <a:off x="4367808" y="1916766"/>
          <a:ext cx="7424000" cy="4176000"/>
        </p:xfrm>
        <a:graphic>
          <a:graphicData uri="http://schemas.openxmlformats.org/presentationml/2006/ole">
            <mc:AlternateContent xmlns:mc="http://schemas.openxmlformats.org/markup-compatibility/2006">
              <mc:Choice xmlns:v="urn:schemas-microsoft-com:vml" Requires="v">
                <p:oleObj name="Presentation" r:id="rId10" imgW="6095975" imgH="3429123" progId="PowerPoint.Show.12">
                  <p:embed/>
                </p:oleObj>
              </mc:Choice>
              <mc:Fallback>
                <p:oleObj name="Presentation" r:id="rId10" imgW="6095975" imgH="3429123" progId="PowerPoint.Show.12">
                  <p:embed/>
                  <p:pic>
                    <p:nvPicPr>
                      <p:cNvPr id="5" name="Object 4">
                        <a:hlinkClick r:id="" action="ppaction://ole?verb=0"/>
                        <a:extLst>
                          <a:ext uri="{FF2B5EF4-FFF2-40B4-BE49-F238E27FC236}">
                            <a16:creationId xmlns:a16="http://schemas.microsoft.com/office/drawing/2014/main" id="{473F38C3-00B2-C51D-6BF3-1D5407FEE9A7}"/>
                          </a:ext>
                        </a:extLst>
                      </p:cNvPr>
                      <p:cNvPicPr/>
                      <p:nvPr/>
                    </p:nvPicPr>
                    <p:blipFill>
                      <a:blip r:embed="rId11"/>
                      <a:stretch>
                        <a:fillRect/>
                      </a:stretch>
                    </p:blipFill>
                    <p:spPr>
                      <a:xfrm>
                        <a:off x="4367808" y="1916766"/>
                        <a:ext cx="7424000" cy="4176000"/>
                      </a:xfrm>
                      <a:prstGeom prst="rect">
                        <a:avLst/>
                      </a:prstGeom>
                      <a:ln w="3175">
                        <a:solidFill>
                          <a:schemeClr val="tx1"/>
                        </a:solidFill>
                      </a:ln>
                    </p:spPr>
                  </p:pic>
                </p:oleObj>
              </mc:Fallback>
            </mc:AlternateContent>
          </a:graphicData>
        </a:graphic>
      </p:graphicFrame>
      <p:graphicFrame>
        <p:nvGraphicFramePr>
          <p:cNvPr id="2" name="Object 1">
            <a:hlinkClick r:id="" action="ppaction://ole?verb=0"/>
            <a:extLst>
              <a:ext uri="{FF2B5EF4-FFF2-40B4-BE49-F238E27FC236}">
                <a16:creationId xmlns:a16="http://schemas.microsoft.com/office/drawing/2014/main" id="{277DFBBA-A33B-54DF-B5B2-8D2619EFDE61}"/>
              </a:ext>
            </a:extLst>
          </p:cNvPr>
          <p:cNvGraphicFramePr>
            <a:graphicFrameLocks noChangeAspect="1"/>
          </p:cNvGraphicFramePr>
          <p:nvPr>
            <p:extLst>
              <p:ext uri="{D42A27DB-BD31-4B8C-83A1-F6EECF244321}">
                <p14:modId xmlns:p14="http://schemas.microsoft.com/office/powerpoint/2010/main" val="1989825684"/>
              </p:ext>
            </p:extLst>
          </p:nvPr>
        </p:nvGraphicFramePr>
        <p:xfrm>
          <a:off x="4367808" y="7317432"/>
          <a:ext cx="7424000" cy="4176000"/>
        </p:xfrm>
        <a:graphic>
          <a:graphicData uri="http://schemas.openxmlformats.org/presentationml/2006/ole">
            <mc:AlternateContent xmlns:mc="http://schemas.openxmlformats.org/markup-compatibility/2006">
              <mc:Choice xmlns:v="urn:schemas-microsoft-com:vml" Requires="v">
                <p:oleObj name="Presentation" r:id="rId12" imgW="6080854" imgH="3421563" progId="PowerPoint.Show.12">
                  <p:embed/>
                </p:oleObj>
              </mc:Choice>
              <mc:Fallback>
                <p:oleObj name="Presentation" r:id="rId12" imgW="6080854" imgH="3421563" progId="PowerPoint.Show.12">
                  <p:embed/>
                  <p:pic>
                    <p:nvPicPr>
                      <p:cNvPr id="0" name=""/>
                      <p:cNvPicPr/>
                      <p:nvPr/>
                    </p:nvPicPr>
                    <p:blipFill>
                      <a:blip r:embed="rId13"/>
                      <a:stretch>
                        <a:fillRect/>
                      </a:stretch>
                    </p:blipFill>
                    <p:spPr>
                      <a:xfrm>
                        <a:off x="4367808" y="7317432"/>
                        <a:ext cx="7424000" cy="4176000"/>
                      </a:xfrm>
                      <a:prstGeom prst="rect">
                        <a:avLst/>
                      </a:prstGeom>
                    </p:spPr>
                  </p:pic>
                </p:oleObj>
              </mc:Fallback>
            </mc:AlternateContent>
          </a:graphicData>
        </a:graphic>
      </p:graphicFrame>
    </p:spTree>
    <p:extLst>
      <p:ext uri="{BB962C8B-B14F-4D97-AF65-F5344CB8AC3E}">
        <p14:creationId xmlns:p14="http://schemas.microsoft.com/office/powerpoint/2010/main" val="395523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A7F34-7CCC-0568-A215-1BB558286F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DFD1B0-AF79-5895-34E8-299015D77593}"/>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A6D4A61B-1B82-A3EC-04A6-6E3FF35728CA}"/>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35FAC85C-D94B-4F67-4D97-4ED5959938DC}"/>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15</a:t>
            </a:fld>
            <a:endParaRPr lang="en-GB"/>
          </a:p>
        </p:txBody>
      </p:sp>
      <p:graphicFrame>
        <p:nvGraphicFramePr>
          <p:cNvPr id="7" name="Content Placeholder 4">
            <a:extLst>
              <a:ext uri="{FF2B5EF4-FFF2-40B4-BE49-F238E27FC236}">
                <a16:creationId xmlns:a16="http://schemas.microsoft.com/office/drawing/2014/main" id="{3631DC83-5F1A-7B73-69C3-35416D2264B8}"/>
              </a:ext>
            </a:extLst>
          </p:cNvPr>
          <p:cNvGraphicFramePr>
            <a:graphicFrameLocks noGrp="1"/>
          </p:cNvGraphicFramePr>
          <p:nvPr>
            <p:ph idx="1"/>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Object 4">
            <a:hlinkClick r:id="" action="ppaction://ole?verb=0"/>
            <a:extLst>
              <a:ext uri="{FF2B5EF4-FFF2-40B4-BE49-F238E27FC236}">
                <a16:creationId xmlns:a16="http://schemas.microsoft.com/office/drawing/2014/main" id="{C2B26CA9-35A4-CB1C-FD25-A25B8E51DDE6}"/>
              </a:ext>
            </a:extLst>
          </p:cNvPr>
          <p:cNvGraphicFramePr>
            <a:graphicFrameLocks noChangeAspect="1"/>
          </p:cNvGraphicFramePr>
          <p:nvPr>
            <p:extLst>
              <p:ext uri="{D42A27DB-BD31-4B8C-83A1-F6EECF244321}">
                <p14:modId xmlns:p14="http://schemas.microsoft.com/office/powerpoint/2010/main" val="1811641017"/>
              </p:ext>
            </p:extLst>
          </p:nvPr>
        </p:nvGraphicFramePr>
        <p:xfrm>
          <a:off x="13440816" y="0"/>
          <a:ext cx="3200000" cy="1800000"/>
        </p:xfrm>
        <a:graphic>
          <a:graphicData uri="http://schemas.openxmlformats.org/presentationml/2006/ole">
            <mc:AlternateContent xmlns:mc="http://schemas.openxmlformats.org/markup-compatibility/2006">
              <mc:Choice xmlns:v="urn:schemas-microsoft-com:vml" Requires="v">
                <p:oleObj name="Presentation" r:id="rId8" imgW="6095975" imgH="3429123" progId="PowerPoint.Show.12">
                  <p:embed/>
                </p:oleObj>
              </mc:Choice>
              <mc:Fallback>
                <p:oleObj name="Presentation" r:id="rId8" imgW="6095975" imgH="3429123" progId="PowerPoint.Show.12">
                  <p:embed/>
                  <p:pic>
                    <p:nvPicPr>
                      <p:cNvPr id="5" name="Object 4">
                        <a:hlinkClick r:id="" action="ppaction://ole?verb=0"/>
                        <a:extLst>
                          <a:ext uri="{FF2B5EF4-FFF2-40B4-BE49-F238E27FC236}">
                            <a16:creationId xmlns:a16="http://schemas.microsoft.com/office/drawing/2014/main" id="{B1122EA1-9987-5D0B-3E8E-4076BD35C096}"/>
                          </a:ext>
                        </a:extLst>
                      </p:cNvPr>
                      <p:cNvPicPr/>
                      <p:nvPr/>
                    </p:nvPicPr>
                    <p:blipFill>
                      <a:blip r:embed="rId9"/>
                      <a:stretch>
                        <a:fillRect/>
                      </a:stretch>
                    </p:blipFill>
                    <p:spPr>
                      <a:xfrm>
                        <a:off x="13440816" y="0"/>
                        <a:ext cx="3200000" cy="1800000"/>
                      </a:xfrm>
                      <a:prstGeom prst="rect">
                        <a:avLst/>
                      </a:prstGeom>
                      <a:ln w="3175">
                        <a:solidFill>
                          <a:schemeClr val="tx1"/>
                        </a:solidFill>
                      </a:ln>
                    </p:spPr>
                  </p:pic>
                </p:oleObj>
              </mc:Fallback>
            </mc:AlternateContent>
          </a:graphicData>
        </a:graphic>
      </p:graphicFrame>
      <p:graphicFrame>
        <p:nvGraphicFramePr>
          <p:cNvPr id="2" name="Object 1">
            <a:hlinkClick r:id="" action="ppaction://ole?verb=0"/>
            <a:extLst>
              <a:ext uri="{FF2B5EF4-FFF2-40B4-BE49-F238E27FC236}">
                <a16:creationId xmlns:a16="http://schemas.microsoft.com/office/drawing/2014/main" id="{C057A784-FEEC-8F4E-F1E4-775CD9BA7B00}"/>
              </a:ext>
            </a:extLst>
          </p:cNvPr>
          <p:cNvGraphicFramePr>
            <a:graphicFrameLocks noChangeAspect="1"/>
          </p:cNvGraphicFramePr>
          <p:nvPr>
            <p:extLst>
              <p:ext uri="{D42A27DB-BD31-4B8C-83A1-F6EECF244321}">
                <p14:modId xmlns:p14="http://schemas.microsoft.com/office/powerpoint/2010/main" val="532453661"/>
              </p:ext>
            </p:extLst>
          </p:nvPr>
        </p:nvGraphicFramePr>
        <p:xfrm>
          <a:off x="4439816" y="1916410"/>
          <a:ext cx="7424737" cy="4176712"/>
        </p:xfrm>
        <a:graphic>
          <a:graphicData uri="http://schemas.openxmlformats.org/presentationml/2006/ole">
            <mc:AlternateContent xmlns:mc="http://schemas.openxmlformats.org/markup-compatibility/2006">
              <mc:Choice xmlns:v="urn:schemas-microsoft-com:vml" Requires="v">
                <p:oleObj name="Presentation" r:id="rId10" imgW="5870598" imgH="3302759" progId="PowerPoint.Show.12">
                  <p:embed/>
                </p:oleObj>
              </mc:Choice>
              <mc:Fallback>
                <p:oleObj name="Presentation" r:id="rId10" imgW="5870598" imgH="3302759" progId="PowerPoint.Show.12">
                  <p:embed/>
                  <p:pic>
                    <p:nvPicPr>
                      <p:cNvPr id="2" name="Object 1">
                        <a:hlinkClick r:id="" action="ppaction://ole?verb=0"/>
                        <a:extLst>
                          <a:ext uri="{FF2B5EF4-FFF2-40B4-BE49-F238E27FC236}">
                            <a16:creationId xmlns:a16="http://schemas.microsoft.com/office/drawing/2014/main" id="{277DFBBA-A33B-54DF-B5B2-8D2619EFDE61}"/>
                          </a:ext>
                        </a:extLst>
                      </p:cNvPr>
                      <p:cNvPicPr/>
                      <p:nvPr/>
                    </p:nvPicPr>
                    <p:blipFill>
                      <a:blip r:embed="rId11"/>
                      <a:stretch>
                        <a:fillRect/>
                      </a:stretch>
                    </p:blipFill>
                    <p:spPr>
                      <a:xfrm>
                        <a:off x="4439816" y="1916410"/>
                        <a:ext cx="7424737" cy="4176712"/>
                      </a:xfrm>
                      <a:prstGeom prst="rect">
                        <a:avLst/>
                      </a:prstGeom>
                      <a:ln w="3175">
                        <a:solidFill>
                          <a:schemeClr val="tx1"/>
                        </a:solidFill>
                      </a:ln>
                    </p:spPr>
                  </p:pic>
                </p:oleObj>
              </mc:Fallback>
            </mc:AlternateContent>
          </a:graphicData>
        </a:graphic>
      </p:graphicFrame>
      <p:graphicFrame>
        <p:nvGraphicFramePr>
          <p:cNvPr id="3" name="Object 2">
            <a:hlinkClick r:id="" action="ppaction://ole?verb=0"/>
            <a:extLst>
              <a:ext uri="{FF2B5EF4-FFF2-40B4-BE49-F238E27FC236}">
                <a16:creationId xmlns:a16="http://schemas.microsoft.com/office/drawing/2014/main" id="{DE61BEB5-E282-2542-A3C8-83F1A07F865B}"/>
              </a:ext>
            </a:extLst>
          </p:cNvPr>
          <p:cNvGraphicFramePr>
            <a:graphicFrameLocks noChangeAspect="1"/>
          </p:cNvGraphicFramePr>
          <p:nvPr>
            <p:extLst>
              <p:ext uri="{D42A27DB-BD31-4B8C-83A1-F6EECF244321}">
                <p14:modId xmlns:p14="http://schemas.microsoft.com/office/powerpoint/2010/main" val="724202344"/>
              </p:ext>
            </p:extLst>
          </p:nvPr>
        </p:nvGraphicFramePr>
        <p:xfrm>
          <a:off x="4440553" y="7245424"/>
          <a:ext cx="7424000" cy="4176000"/>
        </p:xfrm>
        <a:graphic>
          <a:graphicData uri="http://schemas.openxmlformats.org/presentationml/2006/ole">
            <mc:AlternateContent xmlns:mc="http://schemas.openxmlformats.org/markup-compatibility/2006">
              <mc:Choice xmlns:v="urn:schemas-microsoft-com:vml" Requires="v">
                <p:oleObj name="Presentation" r:id="rId12" imgW="6095975" imgH="3429123" progId="PowerPoint.Show.12">
                  <p:embed/>
                </p:oleObj>
              </mc:Choice>
              <mc:Fallback>
                <p:oleObj name="Presentation" r:id="rId12" imgW="6095975" imgH="3429123" progId="PowerPoint.Show.12">
                  <p:embed/>
                  <p:pic>
                    <p:nvPicPr>
                      <p:cNvPr id="0" name=""/>
                      <p:cNvPicPr/>
                      <p:nvPr/>
                    </p:nvPicPr>
                    <p:blipFill>
                      <a:blip r:embed="rId13"/>
                      <a:stretch>
                        <a:fillRect/>
                      </a:stretch>
                    </p:blipFill>
                    <p:spPr>
                      <a:xfrm>
                        <a:off x="4440553" y="7245424"/>
                        <a:ext cx="7424000" cy="4176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212665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6191-39BE-5DD6-936D-12C2DAB73C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4C0A16-6387-0A1B-CA71-A749884DC41A}"/>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D98B7A14-CE88-89B9-A34D-692D1D259C98}"/>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F0DCEF0A-DC1E-85FE-8BCA-D7F822926363}"/>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16</a:t>
            </a:fld>
            <a:endParaRPr lang="en-GB"/>
          </a:p>
        </p:txBody>
      </p:sp>
      <p:graphicFrame>
        <p:nvGraphicFramePr>
          <p:cNvPr id="7" name="Content Placeholder 4">
            <a:extLst>
              <a:ext uri="{FF2B5EF4-FFF2-40B4-BE49-F238E27FC236}">
                <a16:creationId xmlns:a16="http://schemas.microsoft.com/office/drawing/2014/main" id="{784A2633-1AA0-AFBE-C161-11CC7FE447C7}"/>
              </a:ext>
            </a:extLst>
          </p:cNvPr>
          <p:cNvGraphicFramePr>
            <a:graphicFrameLocks noGrp="1"/>
          </p:cNvGraphicFramePr>
          <p:nvPr>
            <p:ph idx="1"/>
            <p:extLst>
              <p:ext uri="{D42A27DB-BD31-4B8C-83A1-F6EECF244321}">
                <p14:modId xmlns:p14="http://schemas.microsoft.com/office/powerpoint/2010/main" val="2451887545"/>
              </p:ext>
            </p:extLst>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Object 1">
            <a:hlinkClick r:id="" action="ppaction://ole?verb=0"/>
            <a:extLst>
              <a:ext uri="{FF2B5EF4-FFF2-40B4-BE49-F238E27FC236}">
                <a16:creationId xmlns:a16="http://schemas.microsoft.com/office/drawing/2014/main" id="{EDD20B83-D7BB-1900-F628-B16489487A58}"/>
              </a:ext>
            </a:extLst>
          </p:cNvPr>
          <p:cNvGraphicFramePr>
            <a:graphicFrameLocks noChangeAspect="1"/>
          </p:cNvGraphicFramePr>
          <p:nvPr>
            <p:extLst>
              <p:ext uri="{D42A27DB-BD31-4B8C-83A1-F6EECF244321}">
                <p14:modId xmlns:p14="http://schemas.microsoft.com/office/powerpoint/2010/main" val="2225475697"/>
              </p:ext>
            </p:extLst>
          </p:nvPr>
        </p:nvGraphicFramePr>
        <p:xfrm>
          <a:off x="13440816" y="0"/>
          <a:ext cx="3199772" cy="1800000"/>
        </p:xfrm>
        <a:graphic>
          <a:graphicData uri="http://schemas.openxmlformats.org/presentationml/2006/ole">
            <mc:AlternateContent xmlns:mc="http://schemas.openxmlformats.org/markup-compatibility/2006">
              <mc:Choice xmlns:v="urn:schemas-microsoft-com:vml" Requires="v">
                <p:oleObj name="Presentation" r:id="rId7" imgW="5870598" imgH="3302759" progId="PowerPoint.Show.12">
                  <p:embed/>
                </p:oleObj>
              </mc:Choice>
              <mc:Fallback>
                <p:oleObj name="Presentation" r:id="rId7" imgW="5870598" imgH="3302759" progId="PowerPoint.Show.12">
                  <p:embed/>
                  <p:pic>
                    <p:nvPicPr>
                      <p:cNvPr id="2" name="Object 1">
                        <a:hlinkClick r:id="" action="ppaction://ole?verb=0"/>
                        <a:extLst>
                          <a:ext uri="{FF2B5EF4-FFF2-40B4-BE49-F238E27FC236}">
                            <a16:creationId xmlns:a16="http://schemas.microsoft.com/office/drawing/2014/main" id="{C057A784-FEEC-8F4E-F1E4-775CD9BA7B00}"/>
                          </a:ext>
                        </a:extLst>
                      </p:cNvPr>
                      <p:cNvPicPr/>
                      <p:nvPr/>
                    </p:nvPicPr>
                    <p:blipFill>
                      <a:blip r:embed="rId8"/>
                      <a:stretch>
                        <a:fillRect/>
                      </a:stretch>
                    </p:blipFill>
                    <p:spPr>
                      <a:xfrm>
                        <a:off x="13440816" y="0"/>
                        <a:ext cx="3199772" cy="1800000"/>
                      </a:xfrm>
                      <a:prstGeom prst="rect">
                        <a:avLst/>
                      </a:prstGeom>
                      <a:ln w="3175">
                        <a:solidFill>
                          <a:schemeClr val="tx1"/>
                        </a:solidFill>
                      </a:ln>
                    </p:spPr>
                  </p:pic>
                </p:oleObj>
              </mc:Fallback>
            </mc:AlternateContent>
          </a:graphicData>
        </a:graphic>
      </p:graphicFrame>
      <p:graphicFrame>
        <p:nvGraphicFramePr>
          <p:cNvPr id="3" name="Object 2">
            <a:hlinkClick r:id="" action="ppaction://ole?verb=0"/>
            <a:extLst>
              <a:ext uri="{FF2B5EF4-FFF2-40B4-BE49-F238E27FC236}">
                <a16:creationId xmlns:a16="http://schemas.microsoft.com/office/drawing/2014/main" id="{A3E3AD07-4624-178F-E545-8B27A689EDA2}"/>
              </a:ext>
            </a:extLst>
          </p:cNvPr>
          <p:cNvGraphicFramePr>
            <a:graphicFrameLocks noChangeAspect="1"/>
          </p:cNvGraphicFramePr>
          <p:nvPr>
            <p:extLst>
              <p:ext uri="{D42A27DB-BD31-4B8C-83A1-F6EECF244321}">
                <p14:modId xmlns:p14="http://schemas.microsoft.com/office/powerpoint/2010/main" val="4041907382"/>
              </p:ext>
            </p:extLst>
          </p:nvPr>
        </p:nvGraphicFramePr>
        <p:xfrm>
          <a:off x="4472234" y="1916766"/>
          <a:ext cx="7424000" cy="4176000"/>
        </p:xfrm>
        <a:graphic>
          <a:graphicData uri="http://schemas.openxmlformats.org/presentationml/2006/ole">
            <mc:AlternateContent xmlns:mc="http://schemas.openxmlformats.org/markup-compatibility/2006">
              <mc:Choice xmlns:v="urn:schemas-microsoft-com:vml" Requires="v">
                <p:oleObj name="Presentation" r:id="rId9" imgW="6029010" imgH="3390962" progId="PowerPoint.Show.12">
                  <p:embed/>
                </p:oleObj>
              </mc:Choice>
              <mc:Fallback>
                <p:oleObj name="Presentation" r:id="rId9" imgW="6029010" imgH="3390962" progId="PowerPoint.Show.12">
                  <p:embed/>
                  <p:pic>
                    <p:nvPicPr>
                      <p:cNvPr id="3" name="Object 2">
                        <a:hlinkClick r:id="" action="ppaction://ole?verb=0"/>
                        <a:extLst>
                          <a:ext uri="{FF2B5EF4-FFF2-40B4-BE49-F238E27FC236}">
                            <a16:creationId xmlns:a16="http://schemas.microsoft.com/office/drawing/2014/main" id="{DE61BEB5-E282-2542-A3C8-83F1A07F865B}"/>
                          </a:ext>
                        </a:extLst>
                      </p:cNvPr>
                      <p:cNvPicPr/>
                      <p:nvPr/>
                    </p:nvPicPr>
                    <p:blipFill>
                      <a:blip r:embed="rId10"/>
                      <a:stretch>
                        <a:fillRect/>
                      </a:stretch>
                    </p:blipFill>
                    <p:spPr>
                      <a:xfrm>
                        <a:off x="4472234" y="1916766"/>
                        <a:ext cx="7424000" cy="4176000"/>
                      </a:xfrm>
                      <a:prstGeom prst="rect">
                        <a:avLst/>
                      </a:prstGeom>
                      <a:ln w="3175">
                        <a:solidFill>
                          <a:schemeClr val="tx1"/>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FC41ED3A-4263-3559-0180-EC0BB6F320EC}"/>
              </a:ext>
            </a:extLst>
          </p:cNvPr>
          <p:cNvGraphicFramePr>
            <a:graphicFrameLocks noChangeAspect="1"/>
          </p:cNvGraphicFramePr>
          <p:nvPr>
            <p:extLst>
              <p:ext uri="{D42A27DB-BD31-4B8C-83A1-F6EECF244321}">
                <p14:modId xmlns:p14="http://schemas.microsoft.com/office/powerpoint/2010/main" val="647808526"/>
              </p:ext>
            </p:extLst>
          </p:nvPr>
        </p:nvGraphicFramePr>
        <p:xfrm>
          <a:off x="4472234" y="7245424"/>
          <a:ext cx="7424000" cy="4176000"/>
        </p:xfrm>
        <a:graphic>
          <a:graphicData uri="http://schemas.openxmlformats.org/presentationml/2006/ole">
            <mc:AlternateContent xmlns:mc="http://schemas.openxmlformats.org/markup-compatibility/2006">
              <mc:Choice xmlns:v="urn:schemas-microsoft-com:vml" Requires="v">
                <p:oleObj name="Presentation" r:id="rId11" imgW="6095975" imgH="3429123" progId="PowerPoint.Show.12">
                  <p:embed/>
                </p:oleObj>
              </mc:Choice>
              <mc:Fallback>
                <p:oleObj name="Presentation" r:id="rId11" imgW="6095975" imgH="3429123" progId="PowerPoint.Show.12">
                  <p:embed/>
                  <p:pic>
                    <p:nvPicPr>
                      <p:cNvPr id="0" name=""/>
                      <p:cNvPicPr/>
                      <p:nvPr/>
                    </p:nvPicPr>
                    <p:blipFill>
                      <a:blip r:embed="rId12"/>
                      <a:stretch>
                        <a:fillRect/>
                      </a:stretch>
                    </p:blipFill>
                    <p:spPr>
                      <a:xfrm>
                        <a:off x="4472234" y="7245424"/>
                        <a:ext cx="7424000" cy="4176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2245843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4FCF7-A245-DAB5-E9FC-7C1FEE4B93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1D7C2B-7866-6518-48D2-08B138464D9D}"/>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140BE781-2B06-CFA2-4BC1-CEECD30D1124}"/>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00892954-2F38-223D-7209-70498AC932FE}"/>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17</a:t>
            </a:fld>
            <a:endParaRPr lang="en-GB"/>
          </a:p>
        </p:txBody>
      </p:sp>
      <p:graphicFrame>
        <p:nvGraphicFramePr>
          <p:cNvPr id="7" name="Content Placeholder 4">
            <a:extLst>
              <a:ext uri="{FF2B5EF4-FFF2-40B4-BE49-F238E27FC236}">
                <a16:creationId xmlns:a16="http://schemas.microsoft.com/office/drawing/2014/main" id="{17D93B54-316E-C3A8-599A-5B94D3D52F21}"/>
              </a:ext>
            </a:extLst>
          </p:cNvPr>
          <p:cNvGraphicFramePr>
            <a:graphicFrameLocks noGrp="1"/>
          </p:cNvGraphicFramePr>
          <p:nvPr>
            <p:ph idx="1"/>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Object 2">
            <a:hlinkClick r:id="" action="ppaction://ole?verb=0"/>
            <a:extLst>
              <a:ext uri="{FF2B5EF4-FFF2-40B4-BE49-F238E27FC236}">
                <a16:creationId xmlns:a16="http://schemas.microsoft.com/office/drawing/2014/main" id="{EB9CA0DB-F33E-1975-DDFB-A46A4A6CF7B5}"/>
              </a:ext>
            </a:extLst>
          </p:cNvPr>
          <p:cNvGraphicFramePr>
            <a:graphicFrameLocks noChangeAspect="1"/>
          </p:cNvGraphicFramePr>
          <p:nvPr>
            <p:extLst>
              <p:ext uri="{D42A27DB-BD31-4B8C-83A1-F6EECF244321}">
                <p14:modId xmlns:p14="http://schemas.microsoft.com/office/powerpoint/2010/main" val="1536198607"/>
              </p:ext>
            </p:extLst>
          </p:nvPr>
        </p:nvGraphicFramePr>
        <p:xfrm>
          <a:off x="13296800" y="0"/>
          <a:ext cx="3200000" cy="1800000"/>
        </p:xfrm>
        <a:graphic>
          <a:graphicData uri="http://schemas.openxmlformats.org/presentationml/2006/ole">
            <mc:AlternateContent xmlns:mc="http://schemas.openxmlformats.org/markup-compatibility/2006">
              <mc:Choice xmlns:v="urn:schemas-microsoft-com:vml" Requires="v">
                <p:oleObj name="Presentation" r:id="rId7" imgW="6029010" imgH="3390962" progId="PowerPoint.Show.12">
                  <p:embed/>
                </p:oleObj>
              </mc:Choice>
              <mc:Fallback>
                <p:oleObj name="Presentation" r:id="rId7" imgW="6029010" imgH="3390962" progId="PowerPoint.Show.12">
                  <p:embed/>
                  <p:pic>
                    <p:nvPicPr>
                      <p:cNvPr id="3" name="Object 2">
                        <a:hlinkClick r:id="" action="ppaction://ole?verb=0"/>
                        <a:extLst>
                          <a:ext uri="{FF2B5EF4-FFF2-40B4-BE49-F238E27FC236}">
                            <a16:creationId xmlns:a16="http://schemas.microsoft.com/office/drawing/2014/main" id="{A3E3AD07-4624-178F-E545-8B27A689EDA2}"/>
                          </a:ext>
                        </a:extLst>
                      </p:cNvPr>
                      <p:cNvPicPr/>
                      <p:nvPr/>
                    </p:nvPicPr>
                    <p:blipFill>
                      <a:blip r:embed="rId8"/>
                      <a:stretch>
                        <a:fillRect/>
                      </a:stretch>
                    </p:blipFill>
                    <p:spPr>
                      <a:xfrm>
                        <a:off x="13296800" y="0"/>
                        <a:ext cx="3200000" cy="1800000"/>
                      </a:xfrm>
                      <a:prstGeom prst="rect">
                        <a:avLst/>
                      </a:prstGeom>
                      <a:ln w="3175">
                        <a:solidFill>
                          <a:schemeClr val="tx1"/>
                        </a:solidFill>
                      </a:ln>
                    </p:spPr>
                  </p:pic>
                </p:oleObj>
              </mc:Fallback>
            </mc:AlternateContent>
          </a:graphicData>
        </a:graphic>
      </p:graphicFrame>
      <p:graphicFrame>
        <p:nvGraphicFramePr>
          <p:cNvPr id="6" name="Object 5">
            <a:hlinkClick r:id="" action="ppaction://ole?verb=0"/>
            <a:extLst>
              <a:ext uri="{FF2B5EF4-FFF2-40B4-BE49-F238E27FC236}">
                <a16:creationId xmlns:a16="http://schemas.microsoft.com/office/drawing/2014/main" id="{CC17658B-1F6D-D9A9-0642-C840182A2A1C}"/>
              </a:ext>
            </a:extLst>
          </p:cNvPr>
          <p:cNvGraphicFramePr>
            <a:graphicFrameLocks noChangeAspect="1"/>
          </p:cNvGraphicFramePr>
          <p:nvPr/>
        </p:nvGraphicFramePr>
        <p:xfrm>
          <a:off x="4472234" y="7389440"/>
          <a:ext cx="7424000" cy="4176000"/>
        </p:xfrm>
        <a:graphic>
          <a:graphicData uri="http://schemas.openxmlformats.org/presentationml/2006/ole">
            <mc:AlternateContent xmlns:mc="http://schemas.openxmlformats.org/markup-compatibility/2006">
              <mc:Choice xmlns:v="urn:schemas-microsoft-com:vml" Requires="v">
                <p:oleObj name="Presentation" r:id="rId9" imgW="6095975" imgH="3429123" progId="PowerPoint.Show.12">
                  <p:embed/>
                </p:oleObj>
              </mc:Choice>
              <mc:Fallback>
                <p:oleObj name="Presentation" r:id="rId9" imgW="6095975" imgH="3429123" progId="PowerPoint.Show.12">
                  <p:embed/>
                  <p:pic>
                    <p:nvPicPr>
                      <p:cNvPr id="6" name="Object 5">
                        <a:hlinkClick r:id="" action="ppaction://ole?verb=0"/>
                        <a:extLst>
                          <a:ext uri="{FF2B5EF4-FFF2-40B4-BE49-F238E27FC236}">
                            <a16:creationId xmlns:a16="http://schemas.microsoft.com/office/drawing/2014/main" id="{77251478-A27E-1962-7556-EDC5431D8F38}"/>
                          </a:ext>
                        </a:extLst>
                      </p:cNvPr>
                      <p:cNvPicPr/>
                      <p:nvPr/>
                    </p:nvPicPr>
                    <p:blipFill>
                      <a:blip r:embed="rId10"/>
                      <a:stretch>
                        <a:fillRect/>
                      </a:stretch>
                    </p:blipFill>
                    <p:spPr>
                      <a:xfrm>
                        <a:off x="4472234" y="7389440"/>
                        <a:ext cx="7424000" cy="4176000"/>
                      </a:xfrm>
                      <a:prstGeom prst="rect">
                        <a:avLst/>
                      </a:prstGeom>
                      <a:ln w="3175">
                        <a:solidFill>
                          <a:schemeClr val="tx1"/>
                        </a:solidFill>
                      </a:ln>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A6CF1C3D-AB5A-BCE3-0AEB-0BD7A5EE713D}"/>
              </a:ext>
            </a:extLst>
          </p:cNvPr>
          <p:cNvGraphicFramePr>
            <a:graphicFrameLocks noChangeAspect="1"/>
          </p:cNvGraphicFramePr>
          <p:nvPr>
            <p:extLst>
              <p:ext uri="{D42A27DB-BD31-4B8C-83A1-F6EECF244321}">
                <p14:modId xmlns:p14="http://schemas.microsoft.com/office/powerpoint/2010/main" val="779797039"/>
              </p:ext>
            </p:extLst>
          </p:nvPr>
        </p:nvGraphicFramePr>
        <p:xfrm>
          <a:off x="4472234" y="1916766"/>
          <a:ext cx="7424000" cy="4176000"/>
        </p:xfrm>
        <a:graphic>
          <a:graphicData uri="http://schemas.openxmlformats.org/presentationml/2006/ole">
            <mc:AlternateContent xmlns:mc="http://schemas.openxmlformats.org/markup-compatibility/2006">
              <mc:Choice xmlns:v="urn:schemas-microsoft-com:vml" Requires="v">
                <p:oleObj name="Presentation" r:id="rId11" imgW="6095975" imgH="3429123" progId="PowerPoint.Show.12">
                  <p:embed/>
                </p:oleObj>
              </mc:Choice>
              <mc:Fallback>
                <p:oleObj name="Presentation" r:id="rId11" imgW="6095975" imgH="3429123" progId="PowerPoint.Show.12">
                  <p:embed/>
                  <p:pic>
                    <p:nvPicPr>
                      <p:cNvPr id="8" name="Object 7">
                        <a:hlinkClick r:id="" action="ppaction://ole?verb=0"/>
                        <a:extLst>
                          <a:ext uri="{FF2B5EF4-FFF2-40B4-BE49-F238E27FC236}">
                            <a16:creationId xmlns:a16="http://schemas.microsoft.com/office/drawing/2014/main" id="{FC41ED3A-4263-3559-0180-EC0BB6F320EC}"/>
                          </a:ext>
                        </a:extLst>
                      </p:cNvPr>
                      <p:cNvPicPr/>
                      <p:nvPr/>
                    </p:nvPicPr>
                    <p:blipFill>
                      <a:blip r:embed="rId12"/>
                      <a:stretch>
                        <a:fillRect/>
                      </a:stretch>
                    </p:blipFill>
                    <p:spPr>
                      <a:xfrm>
                        <a:off x="4472234" y="1916766"/>
                        <a:ext cx="7424000" cy="4176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94858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7845E-AAD3-6551-0083-735ECFD3B11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96449A-EE6B-9F08-24FF-866F589D1B50}"/>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A82EC407-E5EA-38F2-39CA-BC47E97E0867}"/>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39393A86-2749-2247-260C-50EB2650EC2B}"/>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18</a:t>
            </a:fld>
            <a:endParaRPr lang="en-GB"/>
          </a:p>
        </p:txBody>
      </p:sp>
      <p:graphicFrame>
        <p:nvGraphicFramePr>
          <p:cNvPr id="7" name="Content Placeholder 4">
            <a:extLst>
              <a:ext uri="{FF2B5EF4-FFF2-40B4-BE49-F238E27FC236}">
                <a16:creationId xmlns:a16="http://schemas.microsoft.com/office/drawing/2014/main" id="{D2ECD59D-25BA-E28D-8E71-F8E97B4F8BD8}"/>
              </a:ext>
            </a:extLst>
          </p:cNvPr>
          <p:cNvGraphicFramePr>
            <a:graphicFrameLocks noGrp="1"/>
          </p:cNvGraphicFramePr>
          <p:nvPr>
            <p:ph idx="1"/>
            <p:extLst>
              <p:ext uri="{D42A27DB-BD31-4B8C-83A1-F6EECF244321}">
                <p14:modId xmlns:p14="http://schemas.microsoft.com/office/powerpoint/2010/main" val="3684311827"/>
              </p:ext>
            </p:extLst>
          </p:nvPr>
        </p:nvGraphicFramePr>
        <p:xfrm>
          <a:off x="550863" y="1700808"/>
          <a:ext cx="3456905" cy="4607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Object 5">
            <a:hlinkClick r:id="" action="ppaction://ole?verb=0"/>
            <a:extLst>
              <a:ext uri="{FF2B5EF4-FFF2-40B4-BE49-F238E27FC236}">
                <a16:creationId xmlns:a16="http://schemas.microsoft.com/office/drawing/2014/main" id="{DCD57B15-6C9D-29AD-CE64-11120A346999}"/>
              </a:ext>
            </a:extLst>
          </p:cNvPr>
          <p:cNvGraphicFramePr>
            <a:graphicFrameLocks noChangeAspect="1"/>
          </p:cNvGraphicFramePr>
          <p:nvPr>
            <p:extLst>
              <p:ext uri="{D42A27DB-BD31-4B8C-83A1-F6EECF244321}">
                <p14:modId xmlns:p14="http://schemas.microsoft.com/office/powerpoint/2010/main" val="2663727511"/>
              </p:ext>
            </p:extLst>
          </p:nvPr>
        </p:nvGraphicFramePr>
        <p:xfrm>
          <a:off x="4367808" y="1916766"/>
          <a:ext cx="7424000" cy="4176000"/>
        </p:xfrm>
        <a:graphic>
          <a:graphicData uri="http://schemas.openxmlformats.org/presentationml/2006/ole">
            <mc:AlternateContent xmlns:mc="http://schemas.openxmlformats.org/markup-compatibility/2006">
              <mc:Choice xmlns:v="urn:schemas-microsoft-com:vml" Requires="v">
                <p:oleObj name="Presentation" r:id="rId7" imgW="6095975" imgH="3429123" progId="PowerPoint.Show.12">
                  <p:embed/>
                </p:oleObj>
              </mc:Choice>
              <mc:Fallback>
                <p:oleObj name="Presentation" r:id="rId7" imgW="6095975" imgH="3429123" progId="PowerPoint.Show.12">
                  <p:embed/>
                  <p:pic>
                    <p:nvPicPr>
                      <p:cNvPr id="6" name="Object 5">
                        <a:hlinkClick r:id="" action="ppaction://ole?verb=0"/>
                        <a:extLst>
                          <a:ext uri="{FF2B5EF4-FFF2-40B4-BE49-F238E27FC236}">
                            <a16:creationId xmlns:a16="http://schemas.microsoft.com/office/drawing/2014/main" id="{77251478-A27E-1962-7556-EDC5431D8F38}"/>
                          </a:ext>
                        </a:extLst>
                      </p:cNvPr>
                      <p:cNvPicPr/>
                      <p:nvPr/>
                    </p:nvPicPr>
                    <p:blipFill>
                      <a:blip r:embed="rId8"/>
                      <a:stretch>
                        <a:fillRect/>
                      </a:stretch>
                    </p:blipFill>
                    <p:spPr>
                      <a:xfrm>
                        <a:off x="4367808" y="1916766"/>
                        <a:ext cx="7424000" cy="4176000"/>
                      </a:xfrm>
                      <a:prstGeom prst="rect">
                        <a:avLst/>
                      </a:prstGeom>
                      <a:ln w="3175">
                        <a:solidFill>
                          <a:schemeClr val="tx1"/>
                        </a:solidFill>
                      </a:ln>
                    </p:spPr>
                  </p:pic>
                </p:oleObj>
              </mc:Fallback>
            </mc:AlternateContent>
          </a:graphicData>
        </a:graphic>
      </p:graphicFrame>
      <p:graphicFrame>
        <p:nvGraphicFramePr>
          <p:cNvPr id="5" name="Object 4">
            <a:hlinkClick r:id="" action="ppaction://ole?verb=0"/>
            <a:extLst>
              <a:ext uri="{FF2B5EF4-FFF2-40B4-BE49-F238E27FC236}">
                <a16:creationId xmlns:a16="http://schemas.microsoft.com/office/drawing/2014/main" id="{FAE9CDA7-D7AC-610F-5F00-7776E6D908BD}"/>
              </a:ext>
            </a:extLst>
          </p:cNvPr>
          <p:cNvGraphicFramePr>
            <a:graphicFrameLocks noChangeAspect="1"/>
          </p:cNvGraphicFramePr>
          <p:nvPr>
            <p:extLst>
              <p:ext uri="{D42A27DB-BD31-4B8C-83A1-F6EECF244321}">
                <p14:modId xmlns:p14="http://schemas.microsoft.com/office/powerpoint/2010/main" val="1527680062"/>
              </p:ext>
            </p:extLst>
          </p:nvPr>
        </p:nvGraphicFramePr>
        <p:xfrm>
          <a:off x="13224792" y="-62953"/>
          <a:ext cx="3200000" cy="1800000"/>
        </p:xfrm>
        <a:graphic>
          <a:graphicData uri="http://schemas.openxmlformats.org/presentationml/2006/ole">
            <mc:AlternateContent xmlns:mc="http://schemas.openxmlformats.org/markup-compatibility/2006">
              <mc:Choice xmlns:v="urn:schemas-microsoft-com:vml" Requires="v">
                <p:oleObj name="Presentation" r:id="rId9" imgW="6095975" imgH="3429123" progId="PowerPoint.Show.12">
                  <p:embed/>
                </p:oleObj>
              </mc:Choice>
              <mc:Fallback>
                <p:oleObj name="Presentation" r:id="rId9" imgW="6095975" imgH="3429123" progId="PowerPoint.Show.12">
                  <p:embed/>
                  <p:pic>
                    <p:nvPicPr>
                      <p:cNvPr id="5" name="Object 4">
                        <a:hlinkClick r:id="" action="ppaction://ole?verb=0"/>
                        <a:extLst>
                          <a:ext uri="{FF2B5EF4-FFF2-40B4-BE49-F238E27FC236}">
                            <a16:creationId xmlns:a16="http://schemas.microsoft.com/office/drawing/2014/main" id="{A6CF1C3D-AB5A-BCE3-0AEB-0BD7A5EE713D}"/>
                          </a:ext>
                        </a:extLst>
                      </p:cNvPr>
                      <p:cNvPicPr/>
                      <p:nvPr/>
                    </p:nvPicPr>
                    <p:blipFill>
                      <a:blip r:embed="rId10"/>
                      <a:stretch>
                        <a:fillRect/>
                      </a:stretch>
                    </p:blipFill>
                    <p:spPr>
                      <a:xfrm>
                        <a:off x="13224792" y="-62953"/>
                        <a:ext cx="3200000" cy="1800000"/>
                      </a:xfrm>
                      <a:prstGeom prst="rect">
                        <a:avLst/>
                      </a:prstGeom>
                      <a:ln w="3175">
                        <a:solidFill>
                          <a:schemeClr val="tx1"/>
                        </a:solidFill>
                      </a:ln>
                    </p:spPr>
                  </p:pic>
                </p:oleObj>
              </mc:Fallback>
            </mc:AlternateContent>
          </a:graphicData>
        </a:graphic>
      </p:graphicFrame>
    </p:spTree>
    <p:extLst>
      <p:ext uri="{BB962C8B-B14F-4D97-AF65-F5344CB8AC3E}">
        <p14:creationId xmlns:p14="http://schemas.microsoft.com/office/powerpoint/2010/main" val="291024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E7C2-7CB5-88BB-89D4-F206460E30F2}"/>
              </a:ext>
            </a:extLst>
          </p:cNvPr>
          <p:cNvSpPr>
            <a:spLocks noGrp="1"/>
          </p:cNvSpPr>
          <p:nvPr>
            <p:ph type="title"/>
          </p:nvPr>
        </p:nvSpPr>
        <p:spPr/>
        <p:txBody>
          <a:bodyPr/>
          <a:lstStyle/>
          <a:p>
            <a:r>
              <a:rPr lang="en-GB" dirty="0"/>
              <a:t>How one risk row looks</a:t>
            </a:r>
          </a:p>
        </p:txBody>
      </p:sp>
      <p:graphicFrame>
        <p:nvGraphicFramePr>
          <p:cNvPr id="6" name="Content Placeholder 5">
            <a:extLst>
              <a:ext uri="{FF2B5EF4-FFF2-40B4-BE49-F238E27FC236}">
                <a16:creationId xmlns:a16="http://schemas.microsoft.com/office/drawing/2014/main" id="{7B0F04CB-DF1A-ABD3-3E2E-4B64CC0F212C}"/>
              </a:ext>
            </a:extLst>
          </p:cNvPr>
          <p:cNvGraphicFramePr>
            <a:graphicFrameLocks noGrp="1"/>
          </p:cNvGraphicFramePr>
          <p:nvPr>
            <p:ph idx="1"/>
            <p:extLst>
              <p:ext uri="{D42A27DB-BD31-4B8C-83A1-F6EECF244321}">
                <p14:modId xmlns:p14="http://schemas.microsoft.com/office/powerpoint/2010/main" val="3030696527"/>
              </p:ext>
            </p:extLst>
          </p:nvPr>
        </p:nvGraphicFramePr>
        <p:xfrm>
          <a:off x="550863" y="1493307"/>
          <a:ext cx="11090274" cy="4888021"/>
        </p:xfrm>
        <a:graphic>
          <a:graphicData uri="http://schemas.openxmlformats.org/drawingml/2006/table">
            <a:tbl>
              <a:tblPr firstRow="1" bandRow="1">
                <a:tableStyleId>{266C8090-8C04-49DF-B0CE-138FE438777F}</a:tableStyleId>
              </a:tblPr>
              <a:tblGrid>
                <a:gridCol w="2952849">
                  <a:extLst>
                    <a:ext uri="{9D8B030D-6E8A-4147-A177-3AD203B41FA5}">
                      <a16:colId xmlns:a16="http://schemas.microsoft.com/office/drawing/2014/main" val="3323732473"/>
                    </a:ext>
                  </a:extLst>
                </a:gridCol>
                <a:gridCol w="743909">
                  <a:extLst>
                    <a:ext uri="{9D8B030D-6E8A-4147-A177-3AD203B41FA5}">
                      <a16:colId xmlns:a16="http://schemas.microsoft.com/office/drawing/2014/main" val="416662836"/>
                    </a:ext>
                  </a:extLst>
                </a:gridCol>
                <a:gridCol w="1200307">
                  <a:extLst>
                    <a:ext uri="{9D8B030D-6E8A-4147-A177-3AD203B41FA5}">
                      <a16:colId xmlns:a16="http://schemas.microsoft.com/office/drawing/2014/main" val="3223013646"/>
                    </a:ext>
                  </a:extLst>
                </a:gridCol>
                <a:gridCol w="1368152">
                  <a:extLst>
                    <a:ext uri="{9D8B030D-6E8A-4147-A177-3AD203B41FA5}">
                      <a16:colId xmlns:a16="http://schemas.microsoft.com/office/drawing/2014/main" val="711247388"/>
                    </a:ext>
                  </a:extLst>
                </a:gridCol>
                <a:gridCol w="1152128">
                  <a:extLst>
                    <a:ext uri="{9D8B030D-6E8A-4147-A177-3AD203B41FA5}">
                      <a16:colId xmlns:a16="http://schemas.microsoft.com/office/drawing/2014/main" val="2134649324"/>
                    </a:ext>
                  </a:extLst>
                </a:gridCol>
                <a:gridCol w="3672929">
                  <a:extLst>
                    <a:ext uri="{9D8B030D-6E8A-4147-A177-3AD203B41FA5}">
                      <a16:colId xmlns:a16="http://schemas.microsoft.com/office/drawing/2014/main" val="404355615"/>
                    </a:ext>
                  </a:extLst>
                </a:gridCol>
              </a:tblGrid>
              <a:tr h="1387408">
                <a:tc>
                  <a:txBody>
                    <a:bodyPr/>
                    <a:lstStyle/>
                    <a:p>
                      <a:pPr algn="ctr"/>
                      <a:r>
                        <a:rPr lang="en-GB" sz="1600" dirty="0"/>
                        <a:t>Description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t>Likelihood</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t>Lower bound</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t>Upper bound</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t>Expected Loss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dirty="0"/>
                        <a:t>Assumption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1379781"/>
                  </a:ext>
                </a:extLst>
              </a:tr>
              <a:tr h="3500613">
                <a:tc>
                  <a:txBody>
                    <a:bodyPr/>
                    <a:lstStyle/>
                    <a:p>
                      <a:r>
                        <a:rPr lang="en-GB" dirty="0"/>
                        <a:t>Successful phishing attack with credential compromise affects service availability</a:t>
                      </a:r>
                      <a:endParaRPr lang="en-GB"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dirty="0"/>
                        <a:t>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dirty="0"/>
                        <a:t>15 000€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dirty="0"/>
                        <a:t>2 200 000€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GB" dirty="0"/>
                        <a:t>40 000€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200" b="0" dirty="0"/>
                        <a:t>Lower bound contained phishing incident with minimal external impact.</a:t>
                      </a:r>
                    </a:p>
                    <a:p>
                      <a:pPr marL="171450" indent="-171450">
                        <a:spcBef>
                          <a:spcPts val="0"/>
                        </a:spcBef>
                        <a:buFont typeface="Arial" panose="020B0604020202020204" pitchFamily="34" charset="0"/>
                        <a:buChar char="•"/>
                        <a:defRPr/>
                      </a:pPr>
                      <a:r>
                        <a:rPr lang="en-US" sz="900" b="1" dirty="0"/>
                        <a:t>Account reset, MFA re‑enrollment &amp; Investigation</a:t>
                      </a:r>
                      <a:r>
                        <a:rPr lang="en-US" sz="900" dirty="0"/>
                        <a:t> (IT admin time, €1k-5k) </a:t>
                      </a:r>
                    </a:p>
                    <a:p>
                      <a:pPr marL="171450" indent="-171450">
                        <a:spcBef>
                          <a:spcPts val="0"/>
                        </a:spcBef>
                        <a:buFont typeface="Arial" panose="020B0604020202020204" pitchFamily="34" charset="0"/>
                        <a:buChar char="•"/>
                        <a:defRPr/>
                      </a:pPr>
                      <a:r>
                        <a:rPr lang="en-US" sz="900" b="1" dirty="0"/>
                        <a:t>Data protection investigation</a:t>
                      </a:r>
                      <a:r>
                        <a:rPr lang="en-US" sz="900" dirty="0"/>
                        <a:t> for GDPR compliance (€4.6k–€13.8k equivalent) </a:t>
                      </a:r>
                    </a:p>
                    <a:p>
                      <a:pPr marL="171450" indent="-171450">
                        <a:spcBef>
                          <a:spcPts val="0"/>
                        </a:spcBef>
                        <a:buFont typeface="Arial" panose="020B0604020202020204" pitchFamily="34" charset="0"/>
                        <a:buChar char="•"/>
                        <a:defRPr/>
                      </a:pPr>
                      <a:r>
                        <a:rPr lang="en-US" sz="900" b="1" dirty="0"/>
                        <a:t>Internal reporting &amp; documentation</a:t>
                      </a:r>
                      <a:r>
                        <a:rPr lang="en-US" sz="900" dirty="0"/>
                        <a:t> (€3k–€10k) </a:t>
                      </a:r>
                    </a:p>
                    <a:p>
                      <a:pPr marL="171450" indent="-171450">
                        <a:spcBef>
                          <a:spcPts val="0"/>
                        </a:spcBef>
                        <a:buFont typeface="Arial" panose="020B0604020202020204" pitchFamily="34" charset="0"/>
                        <a:buChar char="•"/>
                        <a:defRPr/>
                      </a:pPr>
                      <a:r>
                        <a:rPr lang="en-US" sz="900" b="1" dirty="0"/>
                        <a:t>No external notifications, no client impact, no fraud</a:t>
                      </a:r>
                      <a:endParaRPr lang="en-US" sz="900" dirty="0"/>
                    </a:p>
                    <a:p>
                      <a:endParaRPr lang="en-US" sz="1200" b="0" dirty="0"/>
                    </a:p>
                    <a:p>
                      <a:r>
                        <a:rPr lang="en-US" sz="1200" b="0" dirty="0"/>
                        <a:t>Upper bound phishing‑initiated ransomware/extortion event with business interruption. </a:t>
                      </a:r>
                    </a:p>
                    <a:p>
                      <a:pPr marL="171450" indent="-171450" fontAlgn="t">
                        <a:buFont typeface="Arial" panose="020B0604020202020204" pitchFamily="34" charset="0"/>
                        <a:buChar char="•"/>
                      </a:pPr>
                      <a:r>
                        <a:rPr lang="en-US" sz="900" b="1" dirty="0"/>
                        <a:t>Incident response &amp; crisis management</a:t>
                      </a:r>
                      <a:r>
                        <a:rPr lang="en-US" sz="900" dirty="0"/>
                        <a:t> (€120k–€200k)</a:t>
                      </a:r>
                    </a:p>
                    <a:p>
                      <a:pPr marL="171450" indent="-171450" fontAlgn="t">
                        <a:buFont typeface="Arial" panose="020B0604020202020204" pitchFamily="34" charset="0"/>
                        <a:buChar char="•"/>
                      </a:pPr>
                      <a:r>
                        <a:rPr lang="en-US" sz="900" b="1" dirty="0"/>
                        <a:t>System recovery &amp; rebuild</a:t>
                      </a:r>
                      <a:r>
                        <a:rPr lang="en-US" sz="900" dirty="0"/>
                        <a:t> (€100k–€600k)</a:t>
                      </a:r>
                    </a:p>
                    <a:p>
                      <a:pPr marL="171450" indent="-171450" fontAlgn="t">
                        <a:buFont typeface="Arial" panose="020B0604020202020204" pitchFamily="34" charset="0"/>
                        <a:buChar char="•"/>
                      </a:pPr>
                      <a:r>
                        <a:rPr lang="en-US" sz="900" b="1" dirty="0"/>
                        <a:t>Business interruption losses</a:t>
                      </a:r>
                      <a:r>
                        <a:rPr lang="en-US" sz="900" dirty="0"/>
                        <a:t> (lognormal median €750k, mean €1.4M)</a:t>
                      </a:r>
                    </a:p>
                    <a:p>
                      <a:pPr marL="171450" indent="-171450" fontAlgn="t">
                        <a:buFont typeface="Arial" panose="020B0604020202020204" pitchFamily="34" charset="0"/>
                        <a:buChar char="•"/>
                      </a:pPr>
                      <a:r>
                        <a:rPr lang="en-US" sz="900" b="1" dirty="0"/>
                        <a:t>Potential ransom payment</a:t>
                      </a:r>
                      <a:r>
                        <a:rPr lang="en-US" sz="900" dirty="0"/>
                        <a:t> (25% probability, median ≈€102k, heavy tail possible)</a:t>
                      </a:r>
                    </a:p>
                    <a:p>
                      <a:pPr marL="171450" indent="-171450" fontAlgn="t">
                        <a:buFont typeface="Arial" panose="020B0604020202020204" pitchFamily="34" charset="0"/>
                        <a:buChar char="•"/>
                      </a:pPr>
                      <a:r>
                        <a:rPr lang="en-US" sz="900" b="1" dirty="0"/>
                        <a:t>Legal, compliance, and notification costs</a:t>
                      </a:r>
                      <a:r>
                        <a:rPr lang="en-US" sz="900" dirty="0"/>
                        <a:t> (GDPR breach notifications, client communications)</a:t>
                      </a:r>
                    </a:p>
                    <a:p>
                      <a:pPr marL="171450" indent="-171450" fontAlgn="t">
                        <a:buFont typeface="Arial" panose="020B0604020202020204" pitchFamily="34" charset="0"/>
                        <a:buChar char="•"/>
                      </a:pPr>
                      <a:r>
                        <a:rPr lang="en-US" sz="900" b="1" dirty="0"/>
                        <a:t>Third‑party forensics and monitoring</a:t>
                      </a:r>
                      <a:endParaRPr lang="en-US"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69548312"/>
                  </a:ext>
                </a:extLst>
              </a:tr>
            </a:tbl>
          </a:graphicData>
        </a:graphic>
      </p:graphicFrame>
      <p:sp>
        <p:nvSpPr>
          <p:cNvPr id="4" name="Date Placeholder 3">
            <a:extLst>
              <a:ext uri="{FF2B5EF4-FFF2-40B4-BE49-F238E27FC236}">
                <a16:creationId xmlns:a16="http://schemas.microsoft.com/office/drawing/2014/main" id="{29737436-42CC-B97B-057E-D0B71C248DAE}"/>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Slide Number Placeholder 4">
            <a:extLst>
              <a:ext uri="{FF2B5EF4-FFF2-40B4-BE49-F238E27FC236}">
                <a16:creationId xmlns:a16="http://schemas.microsoft.com/office/drawing/2014/main" id="{7B8E874E-495D-FB62-6BA7-6C40C81164C7}"/>
              </a:ext>
            </a:extLst>
          </p:cNvPr>
          <p:cNvSpPr>
            <a:spLocks noGrp="1"/>
          </p:cNvSpPr>
          <p:nvPr>
            <p:ph type="sldNum" sz="quarter" idx="12"/>
          </p:nvPr>
        </p:nvSpPr>
        <p:spPr/>
        <p:txBody>
          <a:bodyPr/>
          <a:lstStyle/>
          <a:p>
            <a:fld id="{B02C194C-90A2-478A-B8E8-1C7BF1D1CCF5}" type="slidenum">
              <a:rPr lang="en-GB" smtClean="0"/>
              <a:t>19</a:t>
            </a:fld>
            <a:endParaRPr lang="en-GB"/>
          </a:p>
        </p:txBody>
      </p:sp>
    </p:spTree>
    <p:extLst>
      <p:ext uri="{BB962C8B-B14F-4D97-AF65-F5344CB8AC3E}">
        <p14:creationId xmlns:p14="http://schemas.microsoft.com/office/powerpoint/2010/main" val="1868172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1C4A53-3511-DE0C-2FD8-43C33DEE15FA}"/>
              </a:ext>
            </a:extLst>
          </p:cNvPr>
          <p:cNvSpPr>
            <a:spLocks noGrp="1"/>
          </p:cNvSpPr>
          <p:nvPr>
            <p:ph type="title"/>
          </p:nvPr>
        </p:nvSpPr>
        <p:spPr/>
        <p:txBody>
          <a:bodyPr/>
          <a:lstStyle/>
          <a:p>
            <a:r>
              <a:rPr lang="en-US" dirty="0"/>
              <a:t>Known issues regarding current best-practices for risk management.</a:t>
            </a:r>
            <a:endParaRPr lang="en-GB" dirty="0"/>
          </a:p>
        </p:txBody>
      </p:sp>
      <p:sp>
        <p:nvSpPr>
          <p:cNvPr id="5" name="Date Placeholder 4">
            <a:extLst>
              <a:ext uri="{FF2B5EF4-FFF2-40B4-BE49-F238E27FC236}">
                <a16:creationId xmlns:a16="http://schemas.microsoft.com/office/drawing/2014/main" id="{0B679255-442D-544C-81D2-D0C1E66BABB0}"/>
              </a:ext>
            </a:extLst>
          </p:cNvPr>
          <p:cNvSpPr>
            <a:spLocks noGrp="1"/>
          </p:cNvSpPr>
          <p:nvPr>
            <p:ph type="dt" sz="half" idx="10"/>
          </p:nvPr>
        </p:nvSpPr>
        <p:spPr/>
        <p:txBody>
          <a:bodyPr/>
          <a:lstStyle/>
          <a:p>
            <a:fld id="{A800A272-FC4E-4977-BFE7-88E6A48AF2F0}" type="datetime1">
              <a:rPr lang="fi-FI" smtClean="0"/>
              <a:t>3.6.2026</a:t>
            </a:fld>
            <a:endParaRPr lang="en-GB"/>
          </a:p>
        </p:txBody>
      </p:sp>
      <p:sp>
        <p:nvSpPr>
          <p:cNvPr id="6" name="Slide Number Placeholder 5">
            <a:extLst>
              <a:ext uri="{FF2B5EF4-FFF2-40B4-BE49-F238E27FC236}">
                <a16:creationId xmlns:a16="http://schemas.microsoft.com/office/drawing/2014/main" id="{10BCAE34-D40E-26A5-4C05-2C746740C2AB}"/>
              </a:ext>
            </a:extLst>
          </p:cNvPr>
          <p:cNvSpPr>
            <a:spLocks noGrp="1"/>
          </p:cNvSpPr>
          <p:nvPr>
            <p:ph type="sldNum" sz="quarter" idx="12"/>
          </p:nvPr>
        </p:nvSpPr>
        <p:spPr/>
        <p:txBody>
          <a:bodyPr/>
          <a:lstStyle/>
          <a:p>
            <a:fld id="{B02C194C-90A2-478A-B8E8-1C7BF1D1CCF5}" type="slidenum">
              <a:rPr lang="en-GB" smtClean="0"/>
              <a:t>2</a:t>
            </a:fld>
            <a:endParaRPr lang="en-GB"/>
          </a:p>
        </p:txBody>
      </p:sp>
    </p:spTree>
    <p:extLst>
      <p:ext uri="{BB962C8B-B14F-4D97-AF65-F5344CB8AC3E}">
        <p14:creationId xmlns:p14="http://schemas.microsoft.com/office/powerpoint/2010/main" val="2932866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50043F-D252-9839-ED96-A97075992862}"/>
              </a:ext>
            </a:extLst>
          </p:cNvPr>
          <p:cNvSpPr>
            <a:spLocks noGrp="1"/>
          </p:cNvSpPr>
          <p:nvPr>
            <p:ph type="title"/>
          </p:nvPr>
        </p:nvSpPr>
        <p:spPr/>
        <p:txBody>
          <a:bodyPr/>
          <a:lstStyle/>
          <a:p>
            <a:r>
              <a:rPr lang="en-GB" dirty="0"/>
              <a:t>Transition towards better risk management</a:t>
            </a:r>
          </a:p>
        </p:txBody>
      </p:sp>
      <p:sp>
        <p:nvSpPr>
          <p:cNvPr id="3" name="Content Placeholder 2">
            <a:extLst>
              <a:ext uri="{FF2B5EF4-FFF2-40B4-BE49-F238E27FC236}">
                <a16:creationId xmlns:a16="http://schemas.microsoft.com/office/drawing/2014/main" id="{E2419BD6-2B8E-B185-8F00-79A38A430790}"/>
              </a:ext>
            </a:extLst>
          </p:cNvPr>
          <p:cNvSpPr>
            <a:spLocks noGrp="1"/>
          </p:cNvSpPr>
          <p:nvPr>
            <p:ph sz="half" idx="1"/>
          </p:nvPr>
        </p:nvSpPr>
        <p:spPr>
          <a:xfrm>
            <a:off x="550863" y="1700213"/>
            <a:ext cx="11090273" cy="943325"/>
          </a:xfrm>
        </p:spPr>
        <p:txBody>
          <a:bodyPr>
            <a:normAutofit/>
          </a:bodyPr>
          <a:lstStyle/>
          <a:p>
            <a:r>
              <a:rPr lang="en-US" dirty="0"/>
              <a:t>The aim is to facilitate informed and better decision-making.</a:t>
            </a:r>
            <a:endParaRPr lang="en-GB" dirty="0"/>
          </a:p>
          <a:p>
            <a:r>
              <a:rPr lang="en-GB" dirty="0"/>
              <a:t>Qualitative methods have their use cases, but they must be more descriptive.</a:t>
            </a:r>
          </a:p>
        </p:txBody>
      </p:sp>
      <p:sp>
        <p:nvSpPr>
          <p:cNvPr id="4" name="Slide Number Placeholder 3">
            <a:extLst>
              <a:ext uri="{FF2B5EF4-FFF2-40B4-BE49-F238E27FC236}">
                <a16:creationId xmlns:a16="http://schemas.microsoft.com/office/drawing/2014/main" id="{E237EF66-625D-A1BC-4F74-9046D234C979}"/>
              </a:ext>
            </a:extLst>
          </p:cNvPr>
          <p:cNvSpPr>
            <a:spLocks noGrp="1"/>
          </p:cNvSpPr>
          <p:nvPr>
            <p:ph type="sldNum" sz="quarter" idx="12"/>
          </p:nvPr>
        </p:nvSpPr>
        <p:spPr/>
        <p:txBody>
          <a:bodyPr/>
          <a:lstStyle/>
          <a:p>
            <a:pPr>
              <a:defRPr/>
            </a:pPr>
            <a:fld id="{D41975A3-2E4D-4F46-A85A-D5B41899487D}" type="slidenum">
              <a:rPr lang="en-US" smtClean="0"/>
              <a:pPr>
                <a:defRPr/>
              </a:pPr>
              <a:t>20</a:t>
            </a:fld>
            <a:endParaRPr lang="en-US" dirty="0"/>
          </a:p>
        </p:txBody>
      </p:sp>
      <p:graphicFrame>
        <p:nvGraphicFramePr>
          <p:cNvPr id="7" name="Table Placeholder 6">
            <a:extLst>
              <a:ext uri="{FF2B5EF4-FFF2-40B4-BE49-F238E27FC236}">
                <a16:creationId xmlns:a16="http://schemas.microsoft.com/office/drawing/2014/main" id="{CD183461-7E28-D6F7-3D31-5783DBE92705}"/>
              </a:ext>
            </a:extLst>
          </p:cNvPr>
          <p:cNvGraphicFramePr>
            <a:graphicFrameLocks noGrp="1"/>
          </p:cNvGraphicFramePr>
          <p:nvPr>
            <p:ph type="tbl" sz="quarter" idx="13"/>
            <p:extLst>
              <p:ext uri="{D42A27DB-BD31-4B8C-83A1-F6EECF244321}">
                <p14:modId xmlns:p14="http://schemas.microsoft.com/office/powerpoint/2010/main" val="2928930429"/>
              </p:ext>
            </p:extLst>
          </p:nvPr>
        </p:nvGraphicFramePr>
        <p:xfrm>
          <a:off x="550863" y="2852936"/>
          <a:ext cx="11090274" cy="3463010"/>
        </p:xfrm>
        <a:graphic>
          <a:graphicData uri="http://schemas.openxmlformats.org/drawingml/2006/table">
            <a:tbl>
              <a:tblPr firstRow="1" bandRow="1">
                <a:tableStyleId>{7DF18680-E054-41AD-8BC1-D1AEF772440D}</a:tableStyleId>
              </a:tblPr>
              <a:tblGrid>
                <a:gridCol w="1224657">
                  <a:extLst>
                    <a:ext uri="{9D8B030D-6E8A-4147-A177-3AD203B41FA5}">
                      <a16:colId xmlns:a16="http://schemas.microsoft.com/office/drawing/2014/main" val="3641825492"/>
                    </a:ext>
                  </a:extLst>
                </a:gridCol>
                <a:gridCol w="5112568">
                  <a:extLst>
                    <a:ext uri="{9D8B030D-6E8A-4147-A177-3AD203B41FA5}">
                      <a16:colId xmlns:a16="http://schemas.microsoft.com/office/drawing/2014/main" val="176667661"/>
                    </a:ext>
                  </a:extLst>
                </a:gridCol>
                <a:gridCol w="4753049">
                  <a:extLst>
                    <a:ext uri="{9D8B030D-6E8A-4147-A177-3AD203B41FA5}">
                      <a16:colId xmlns:a16="http://schemas.microsoft.com/office/drawing/2014/main" val="1528486656"/>
                    </a:ext>
                  </a:extLst>
                </a:gridCol>
              </a:tblGrid>
              <a:tr h="568446">
                <a:tc>
                  <a:txBody>
                    <a:bodyPr/>
                    <a:lstStyle/>
                    <a:p>
                      <a:endParaRPr lang="en-GB" sz="2000" dirty="0"/>
                    </a:p>
                  </a:txBody>
                  <a:tcPr marL="121920" marR="121920" marT="60960" marB="60960"/>
                </a:tc>
                <a:tc>
                  <a:txBody>
                    <a:bodyPr/>
                    <a:lstStyle/>
                    <a:p>
                      <a:r>
                        <a:rPr lang="en-GB" sz="2000" dirty="0"/>
                        <a:t>From</a:t>
                      </a:r>
                    </a:p>
                  </a:txBody>
                  <a:tcPr marL="121920" marR="121920" marT="60960" marB="60960"/>
                </a:tc>
                <a:tc>
                  <a:txBody>
                    <a:bodyPr/>
                    <a:lstStyle/>
                    <a:p>
                      <a:r>
                        <a:rPr lang="en-GB" sz="2000" dirty="0"/>
                        <a:t>To</a:t>
                      </a:r>
                    </a:p>
                  </a:txBody>
                  <a:tcPr marL="121920" marR="121920" marT="60960" marB="60960"/>
                </a:tc>
                <a:extLst>
                  <a:ext uri="{0D108BD9-81ED-4DB2-BD59-A6C34878D82A}">
                    <a16:rowId xmlns:a16="http://schemas.microsoft.com/office/drawing/2014/main" val="3451499203"/>
                  </a:ext>
                </a:extLst>
              </a:tr>
              <a:tr h="1447282">
                <a:tc>
                  <a:txBody>
                    <a:bodyPr/>
                    <a:lstStyle/>
                    <a:p>
                      <a:r>
                        <a:rPr lang="en-GB" sz="2000" dirty="0"/>
                        <a:t>Quant</a:t>
                      </a:r>
                    </a:p>
                  </a:txBody>
                  <a:tcPr marL="121920" marR="121920" marT="60960" marB="60960" anchor="ctr"/>
                </a:tc>
                <a:tc>
                  <a:txBody>
                    <a:bodyPr/>
                    <a:lstStyle/>
                    <a:p>
                      <a:r>
                        <a:rPr lang="en-GB" sz="2000" dirty="0"/>
                        <a:t>“If this uncertainty event happens, the  financial impact is 3”</a:t>
                      </a:r>
                    </a:p>
                  </a:txBody>
                  <a:tcPr marL="121920" marR="121920" marT="60960" marB="60960" anchor="ctr"/>
                </a:tc>
                <a:tc>
                  <a:txBody>
                    <a:bodyPr/>
                    <a:lstStyle/>
                    <a:p>
                      <a:r>
                        <a:rPr lang="en-GB" sz="2000" dirty="0"/>
                        <a:t>“If this uncertainty event happens, the financial impact is between €250k and €2m, most probable around €400k”</a:t>
                      </a:r>
                    </a:p>
                  </a:txBody>
                  <a:tcPr marL="121920" marR="121920" marT="60960" marB="60960" anchor="ctr"/>
                </a:tc>
                <a:extLst>
                  <a:ext uri="{0D108BD9-81ED-4DB2-BD59-A6C34878D82A}">
                    <a16:rowId xmlns:a16="http://schemas.microsoft.com/office/drawing/2014/main" val="2938323081"/>
                  </a:ext>
                </a:extLst>
              </a:tr>
              <a:tr h="1447282">
                <a:tc>
                  <a:txBody>
                    <a:bodyPr/>
                    <a:lstStyle/>
                    <a:p>
                      <a:r>
                        <a:rPr lang="en-GB" sz="2000" dirty="0" err="1"/>
                        <a:t>Qvali</a:t>
                      </a:r>
                      <a:endParaRPr lang="en-GB" sz="2000" dirty="0"/>
                    </a:p>
                  </a:txBody>
                  <a:tcPr marL="121920" marR="121920" marT="60960" marB="60960" anchor="ctr"/>
                </a:tc>
                <a:tc>
                  <a:txBody>
                    <a:bodyPr/>
                    <a:lstStyle/>
                    <a:p>
                      <a:r>
                        <a:rPr lang="en-GB" sz="2000" dirty="0"/>
                        <a:t>“This event has the possibility for significant legal impact, with the value of 3”</a:t>
                      </a:r>
                    </a:p>
                  </a:txBody>
                  <a:tcPr marL="121920" marR="121920" marT="60960" marB="60960" anchor="ctr"/>
                </a:tc>
                <a:tc>
                  <a:txBody>
                    <a:bodyPr/>
                    <a:lstStyle/>
                    <a:p>
                      <a:r>
                        <a:rPr lang="en-GB" sz="2000" dirty="0"/>
                        <a:t>“Personal responsibilities range from nuisance of attending the court to jail time, most probable a personal fine.</a:t>
                      </a:r>
                    </a:p>
                  </a:txBody>
                  <a:tcPr marL="121920" marR="121920" marT="60960" marB="60960" anchor="ctr"/>
                </a:tc>
                <a:extLst>
                  <a:ext uri="{0D108BD9-81ED-4DB2-BD59-A6C34878D82A}">
                    <a16:rowId xmlns:a16="http://schemas.microsoft.com/office/drawing/2014/main" val="695461692"/>
                  </a:ext>
                </a:extLst>
              </a:tr>
            </a:tbl>
          </a:graphicData>
        </a:graphic>
      </p:graphicFrame>
    </p:spTree>
    <p:extLst>
      <p:ext uri="{BB962C8B-B14F-4D97-AF65-F5344CB8AC3E}">
        <p14:creationId xmlns:p14="http://schemas.microsoft.com/office/powerpoint/2010/main" val="4233750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1EF7F-CA2F-44FE-EC8C-083D5555153F}"/>
              </a:ext>
            </a:extLst>
          </p:cNvPr>
          <p:cNvSpPr>
            <a:spLocks noGrp="1"/>
          </p:cNvSpPr>
          <p:nvPr>
            <p:ph type="title"/>
          </p:nvPr>
        </p:nvSpPr>
        <p:spPr/>
        <p:txBody>
          <a:bodyPr/>
          <a:lstStyle/>
          <a:p>
            <a:r>
              <a:rPr lang="en-US" dirty="0"/>
              <a:t>Studies and source material</a:t>
            </a:r>
          </a:p>
        </p:txBody>
      </p:sp>
      <p:sp>
        <p:nvSpPr>
          <p:cNvPr id="3" name="Content Placeholder 2">
            <a:extLst>
              <a:ext uri="{FF2B5EF4-FFF2-40B4-BE49-F238E27FC236}">
                <a16:creationId xmlns:a16="http://schemas.microsoft.com/office/drawing/2014/main" id="{384C1B3E-EFA2-36D0-1CE6-3D56F52C1232}"/>
              </a:ext>
            </a:extLst>
          </p:cNvPr>
          <p:cNvSpPr>
            <a:spLocks noGrp="1"/>
          </p:cNvSpPr>
          <p:nvPr>
            <p:ph idx="1"/>
          </p:nvPr>
        </p:nvSpPr>
        <p:spPr/>
        <p:txBody>
          <a:bodyPr anchor="ctr">
            <a:normAutofit/>
          </a:bodyPr>
          <a:lstStyle/>
          <a:p>
            <a:r>
              <a:rPr lang="en-US" dirty="0"/>
              <a:t>What’s Wrong with Risk Matrices – Louise Anthony Cox (2008)</a:t>
            </a:r>
          </a:p>
          <a:p>
            <a:pPr lvl="1"/>
            <a:r>
              <a:rPr lang="en-US" dirty="0">
                <a:hlinkClick r:id="rId2"/>
              </a:rPr>
              <a:t>https://onlinelibrary.wiley.com/doi/abs/10.1111/j.1539-6924.2008.01030.x?msockid=26f99530f81063b600bb80c8f9e762c5</a:t>
            </a:r>
            <a:r>
              <a:rPr lang="en-US" dirty="0"/>
              <a:t> </a:t>
            </a:r>
          </a:p>
          <a:p>
            <a:pPr lvl="1"/>
            <a:endParaRPr lang="en-US" dirty="0"/>
          </a:p>
          <a:p>
            <a:r>
              <a:rPr lang="en-US" dirty="0"/>
              <a:t>Problems with Risk Matrices Using Ordinal Scales – Michael </a:t>
            </a:r>
            <a:r>
              <a:rPr lang="en-US" dirty="0" err="1"/>
              <a:t>Krisper</a:t>
            </a:r>
            <a:r>
              <a:rPr lang="en-US" dirty="0"/>
              <a:t> (2021)</a:t>
            </a:r>
          </a:p>
          <a:p>
            <a:pPr lvl="1"/>
            <a:r>
              <a:rPr lang="en-US" dirty="0">
                <a:hlinkClick r:id="rId3"/>
              </a:rPr>
              <a:t>https://arxiv.org/pdf/2103.05440</a:t>
            </a:r>
            <a:r>
              <a:rPr lang="en-US" dirty="0"/>
              <a:t> </a:t>
            </a:r>
          </a:p>
          <a:p>
            <a:pPr lvl="1"/>
            <a:endParaRPr lang="en-US" dirty="0"/>
          </a:p>
          <a:p>
            <a:r>
              <a:rPr lang="en-US" dirty="0"/>
              <a:t>Minimum, most likely, maximum values - Risk academy’s risk registers guide</a:t>
            </a:r>
          </a:p>
          <a:p>
            <a:pPr lvl="1"/>
            <a:r>
              <a:rPr lang="en-US" dirty="0">
                <a:hlinkClick r:id="rId4"/>
              </a:rPr>
              <a:t>https://riskacademy.blog/download/risk-academy-guide-to-risk-registers/</a:t>
            </a:r>
            <a:r>
              <a:rPr lang="en-US" dirty="0"/>
              <a:t> </a:t>
            </a:r>
          </a:p>
          <a:p>
            <a:pPr marL="263525" lvl="1" indent="0">
              <a:buNone/>
            </a:pPr>
            <a:endParaRPr lang="en-US" dirty="0"/>
          </a:p>
          <a:p>
            <a:r>
              <a:rPr lang="en-US" dirty="0"/>
              <a:t>The failure of risk management: Why it’s broken and how to fix it – Douglas Hubbard (2009)</a:t>
            </a:r>
          </a:p>
          <a:p>
            <a:pPr lvl="1"/>
            <a:r>
              <a:rPr lang="en-US" dirty="0">
                <a:hlinkClick r:id="rId5"/>
              </a:rPr>
              <a:t>https://hubbardresearch.com/risk-management-modeling/</a:t>
            </a:r>
            <a:r>
              <a:rPr lang="en-US" dirty="0"/>
              <a:t> </a:t>
            </a:r>
          </a:p>
        </p:txBody>
      </p:sp>
      <p:sp>
        <p:nvSpPr>
          <p:cNvPr id="4" name="Slide Number Placeholder 3">
            <a:extLst>
              <a:ext uri="{FF2B5EF4-FFF2-40B4-BE49-F238E27FC236}">
                <a16:creationId xmlns:a16="http://schemas.microsoft.com/office/drawing/2014/main" id="{1950787A-7593-2F44-9D35-A0B6E0E7269B}"/>
              </a:ext>
            </a:extLst>
          </p:cNvPr>
          <p:cNvSpPr>
            <a:spLocks noGrp="1"/>
          </p:cNvSpPr>
          <p:nvPr>
            <p:ph type="sldNum" sz="quarter" idx="12"/>
          </p:nvPr>
        </p:nvSpPr>
        <p:spPr/>
        <p:txBody>
          <a:bodyPr/>
          <a:lstStyle/>
          <a:p>
            <a:pPr>
              <a:defRPr/>
            </a:pPr>
            <a:fld id="{D41975A3-2E4D-4F46-A85A-D5B41899487D}" type="slidenum">
              <a:rPr lang="en-US" smtClean="0"/>
              <a:pPr>
                <a:defRPr/>
              </a:pPr>
              <a:t>21</a:t>
            </a:fld>
            <a:endParaRPr lang="en-US" dirty="0"/>
          </a:p>
        </p:txBody>
      </p:sp>
    </p:spTree>
    <p:extLst>
      <p:ext uri="{BB962C8B-B14F-4D97-AF65-F5344CB8AC3E}">
        <p14:creationId xmlns:p14="http://schemas.microsoft.com/office/powerpoint/2010/main" val="308878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A87D5-3B28-1D76-4D0D-68A9E15D921B}"/>
              </a:ext>
            </a:extLst>
          </p:cNvPr>
          <p:cNvSpPr>
            <a:spLocks noGrp="1"/>
          </p:cNvSpPr>
          <p:nvPr>
            <p:ph type="dt" sz="half" idx="10"/>
          </p:nvPr>
        </p:nvSpPr>
        <p:spPr/>
        <p:txBody>
          <a:bodyPr/>
          <a:lstStyle/>
          <a:p>
            <a:fld id="{BFF2242D-B911-451A-9248-6BF3C8CB9253}" type="datetime1">
              <a:rPr lang="fi-FI" smtClean="0"/>
              <a:t>3.6.2026</a:t>
            </a:fld>
            <a:endParaRPr lang="en-GB"/>
          </a:p>
        </p:txBody>
      </p:sp>
      <p:sp>
        <p:nvSpPr>
          <p:cNvPr id="3" name="Slide Number Placeholder 2">
            <a:extLst>
              <a:ext uri="{FF2B5EF4-FFF2-40B4-BE49-F238E27FC236}">
                <a16:creationId xmlns:a16="http://schemas.microsoft.com/office/drawing/2014/main" id="{FB19CB71-BE3D-1294-4067-C63EBE0633AC}"/>
              </a:ext>
            </a:extLst>
          </p:cNvPr>
          <p:cNvSpPr>
            <a:spLocks noGrp="1"/>
          </p:cNvSpPr>
          <p:nvPr>
            <p:ph type="sldNum" sz="quarter" idx="12"/>
          </p:nvPr>
        </p:nvSpPr>
        <p:spPr/>
        <p:txBody>
          <a:bodyPr/>
          <a:lstStyle/>
          <a:p>
            <a:fld id="{B02C194C-90A2-478A-B8E8-1C7BF1D1CCF5}" type="slidenum">
              <a:rPr lang="en-GB" smtClean="0"/>
              <a:pPr/>
              <a:t>22</a:t>
            </a:fld>
            <a:endParaRPr lang="en-GB"/>
          </a:p>
        </p:txBody>
      </p:sp>
      <p:sp>
        <p:nvSpPr>
          <p:cNvPr id="4" name="Title 3">
            <a:extLst>
              <a:ext uri="{FF2B5EF4-FFF2-40B4-BE49-F238E27FC236}">
                <a16:creationId xmlns:a16="http://schemas.microsoft.com/office/drawing/2014/main" id="{315E398E-512E-C077-759E-262DB1A55234}"/>
              </a:ext>
            </a:extLst>
          </p:cNvPr>
          <p:cNvSpPr>
            <a:spLocks noGrp="1"/>
          </p:cNvSpPr>
          <p:nvPr>
            <p:ph type="title"/>
          </p:nvPr>
        </p:nvSpPr>
        <p:spPr/>
        <p:txBody>
          <a:bodyPr/>
          <a:lstStyle/>
          <a:p>
            <a:r>
              <a:rPr lang="en-GB" dirty="0"/>
              <a:t>Let’s make better decisions!</a:t>
            </a:r>
          </a:p>
        </p:txBody>
      </p:sp>
      <p:pic>
        <p:nvPicPr>
          <p:cNvPr id="9" name="Picture Placeholder 8">
            <a:extLst>
              <a:ext uri="{FF2B5EF4-FFF2-40B4-BE49-F238E27FC236}">
                <a16:creationId xmlns:a16="http://schemas.microsoft.com/office/drawing/2014/main" id="{B0C98763-F617-21E3-9CBA-5F7AC46E9CC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54" t="5284" r="-1754" b="18100"/>
          <a:stretch>
            <a:fillRect/>
          </a:stretch>
        </p:blipFill>
        <p:spPr>
          <a:xfrm>
            <a:off x="2388000" y="3573000"/>
            <a:ext cx="2052000" cy="2088000"/>
          </a:xfrm>
          <a:prstGeom prst="rect">
            <a:avLst/>
          </a:prstGeom>
          <a:solidFill>
            <a:srgbClr val="FFFFFF"/>
          </a:solidFill>
        </p:spPr>
      </p:pic>
      <p:sp>
        <p:nvSpPr>
          <p:cNvPr id="6" name="Text Placeholder 5">
            <a:extLst>
              <a:ext uri="{FF2B5EF4-FFF2-40B4-BE49-F238E27FC236}">
                <a16:creationId xmlns:a16="http://schemas.microsoft.com/office/drawing/2014/main" id="{7985B9FA-520F-9B22-50F5-F16F29F5680A}"/>
              </a:ext>
            </a:extLst>
          </p:cNvPr>
          <p:cNvSpPr>
            <a:spLocks noGrp="1"/>
          </p:cNvSpPr>
          <p:nvPr>
            <p:ph type="body" sz="quarter" idx="18"/>
          </p:nvPr>
        </p:nvSpPr>
        <p:spPr/>
        <p:txBody>
          <a:bodyPr/>
          <a:lstStyle/>
          <a:p>
            <a:r>
              <a:rPr lang="en-GB" dirty="0"/>
              <a:t>Vilho Westlund</a:t>
            </a:r>
            <a:br>
              <a:rPr lang="en-GB" dirty="0"/>
            </a:br>
            <a:r>
              <a:rPr lang="en-GB" dirty="0"/>
              <a:t>Security Architect </a:t>
            </a:r>
          </a:p>
        </p:txBody>
      </p:sp>
      <p:sp>
        <p:nvSpPr>
          <p:cNvPr id="7" name="Text Placeholder 6">
            <a:extLst>
              <a:ext uri="{FF2B5EF4-FFF2-40B4-BE49-F238E27FC236}">
                <a16:creationId xmlns:a16="http://schemas.microsoft.com/office/drawing/2014/main" id="{D5067A66-D138-39DB-8F43-32D5C4A73FC8}"/>
              </a:ext>
            </a:extLst>
          </p:cNvPr>
          <p:cNvSpPr>
            <a:spLocks noGrp="1"/>
          </p:cNvSpPr>
          <p:nvPr>
            <p:ph type="body" sz="quarter" idx="19"/>
          </p:nvPr>
        </p:nvSpPr>
        <p:spPr/>
        <p:txBody>
          <a:bodyPr>
            <a:normAutofit/>
          </a:bodyPr>
          <a:lstStyle/>
          <a:p>
            <a:r>
              <a:rPr lang="en-GB" dirty="0">
                <a:hlinkClick r:id="rId4"/>
              </a:rPr>
              <a:t>Vilho.Westlund@csc.fi</a:t>
            </a:r>
            <a:endParaRPr lang="en-GB" dirty="0"/>
          </a:p>
        </p:txBody>
      </p:sp>
    </p:spTree>
    <p:extLst>
      <p:ext uri="{BB962C8B-B14F-4D97-AF65-F5344CB8AC3E}">
        <p14:creationId xmlns:p14="http://schemas.microsoft.com/office/powerpoint/2010/main" val="231224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E2FEA-B984-9C50-8BC8-62E23A571DD5}"/>
              </a:ext>
            </a:extLst>
          </p:cNvPr>
          <p:cNvSpPr>
            <a:spLocks noGrp="1"/>
          </p:cNvSpPr>
          <p:nvPr>
            <p:ph type="title"/>
          </p:nvPr>
        </p:nvSpPr>
        <p:spPr/>
        <p:txBody>
          <a:bodyPr/>
          <a:lstStyle/>
          <a:p>
            <a:r>
              <a:rPr lang="en-US" dirty="0"/>
              <a:t>Problems with current methodologies:</a:t>
            </a:r>
            <a:br>
              <a:rPr lang="en-US" dirty="0"/>
            </a:br>
            <a:endParaRPr lang="en-US" dirty="0"/>
          </a:p>
        </p:txBody>
      </p:sp>
      <p:sp>
        <p:nvSpPr>
          <p:cNvPr id="4" name="Slide Number Placeholder 3">
            <a:extLst>
              <a:ext uri="{FF2B5EF4-FFF2-40B4-BE49-F238E27FC236}">
                <a16:creationId xmlns:a16="http://schemas.microsoft.com/office/drawing/2014/main" id="{4A3DAAC6-185C-AA9B-640C-B8CF28F0D3AE}"/>
              </a:ext>
            </a:extLst>
          </p:cNvPr>
          <p:cNvSpPr>
            <a:spLocks noGrp="1"/>
          </p:cNvSpPr>
          <p:nvPr>
            <p:ph type="sldNum" sz="quarter" idx="16"/>
          </p:nvPr>
        </p:nvSpPr>
        <p:spPr/>
        <p:txBody>
          <a:bodyPr/>
          <a:lstStyle/>
          <a:p>
            <a:pPr>
              <a:defRPr/>
            </a:pPr>
            <a:fld id="{D41975A3-2E4D-4F46-A85A-D5B41899487D}" type="slidenum">
              <a:rPr lang="en-US" smtClean="0"/>
              <a:pPr>
                <a:defRPr/>
              </a:pPr>
              <a:t>3</a:t>
            </a:fld>
            <a:endParaRPr lang="en-US" dirty="0"/>
          </a:p>
        </p:txBody>
      </p:sp>
      <p:sp>
        <p:nvSpPr>
          <p:cNvPr id="11" name="Oval 10">
            <a:extLst>
              <a:ext uri="{FF2B5EF4-FFF2-40B4-BE49-F238E27FC236}">
                <a16:creationId xmlns:a16="http://schemas.microsoft.com/office/drawing/2014/main" id="{A7FFF3C3-2CE5-EEBB-4513-25A51DD2B139}"/>
              </a:ext>
            </a:extLst>
          </p:cNvPr>
          <p:cNvSpPr/>
          <p:nvPr/>
        </p:nvSpPr>
        <p:spPr>
          <a:xfrm>
            <a:off x="7186371" y="827061"/>
            <a:ext cx="4224000" cy="4224000"/>
          </a:xfrm>
          <a:prstGeom prst="ellipse">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1pPr>
            <a:lvl2pPr marL="4556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2pPr>
            <a:lvl3pPr marL="9128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3pPr>
            <a:lvl4pPr marL="13700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4pPr>
            <a:lvl5pPr marL="18272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5pPr>
            <a:lvl6pPr marL="2286000" algn="l" defTabSz="457200" rtl="0" eaLnBrk="1" latinLnBrk="0" hangingPunct="1">
              <a:defRPr kern="1200">
                <a:solidFill>
                  <a:schemeClr val="lt1">
                    <a:hueOff val="0"/>
                    <a:satOff val="0"/>
                    <a:lumOff val="0"/>
                    <a:alphaOff val="0"/>
                  </a:schemeClr>
                </a:solidFill>
                <a:latin typeface="+mn-lt"/>
                <a:ea typeface="+mn-ea"/>
                <a:cs typeface="+mn-cs"/>
              </a:defRPr>
            </a:lvl6pPr>
            <a:lvl7pPr marL="2743200" algn="l" defTabSz="457200" rtl="0" eaLnBrk="1" latinLnBrk="0" hangingPunct="1">
              <a:defRPr kern="1200">
                <a:solidFill>
                  <a:schemeClr val="lt1">
                    <a:hueOff val="0"/>
                    <a:satOff val="0"/>
                    <a:lumOff val="0"/>
                    <a:alphaOff val="0"/>
                  </a:schemeClr>
                </a:solidFill>
                <a:latin typeface="+mn-lt"/>
                <a:ea typeface="+mn-ea"/>
                <a:cs typeface="+mn-cs"/>
              </a:defRPr>
            </a:lvl7pPr>
            <a:lvl8pPr marL="3200400" algn="l" defTabSz="457200" rtl="0" eaLnBrk="1" latinLnBrk="0" hangingPunct="1">
              <a:defRPr kern="1200">
                <a:solidFill>
                  <a:schemeClr val="lt1">
                    <a:hueOff val="0"/>
                    <a:satOff val="0"/>
                    <a:lumOff val="0"/>
                    <a:alphaOff val="0"/>
                  </a:schemeClr>
                </a:solidFill>
                <a:latin typeface="+mn-lt"/>
                <a:ea typeface="+mn-ea"/>
                <a:cs typeface="+mn-cs"/>
              </a:defRPr>
            </a:lvl8pPr>
            <a:lvl9pPr marL="3657600" algn="l" defTabSz="457200" rtl="0" eaLnBrk="1" latinLnBrk="0" hangingPunct="1">
              <a:defRPr kern="1200">
                <a:solidFill>
                  <a:schemeClr val="lt1">
                    <a:hueOff val="0"/>
                    <a:satOff val="0"/>
                    <a:lumOff val="0"/>
                    <a:alphaOff val="0"/>
                  </a:schemeClr>
                </a:solidFill>
                <a:latin typeface="+mn-lt"/>
                <a:ea typeface="+mn-ea"/>
                <a:cs typeface="+mn-cs"/>
              </a:defRPr>
            </a:lvl9pPr>
          </a:lstStyle>
          <a:p>
            <a:pPr algn="ctr"/>
            <a:r>
              <a:rPr lang="en-US" sz="7200" dirty="0">
                <a:solidFill>
                  <a:schemeClr val="tx1"/>
                </a:solidFill>
              </a:rPr>
              <a:t>8,8X</a:t>
            </a:r>
          </a:p>
        </p:txBody>
      </p:sp>
      <p:sp>
        <p:nvSpPr>
          <p:cNvPr id="12" name="Oval 11">
            <a:extLst>
              <a:ext uri="{FF2B5EF4-FFF2-40B4-BE49-F238E27FC236}">
                <a16:creationId xmlns:a16="http://schemas.microsoft.com/office/drawing/2014/main" id="{DB1CA86F-DA7E-229A-8929-62CF650F072E}"/>
              </a:ext>
            </a:extLst>
          </p:cNvPr>
          <p:cNvSpPr/>
          <p:nvPr/>
        </p:nvSpPr>
        <p:spPr>
          <a:xfrm>
            <a:off x="2939588" y="3074512"/>
            <a:ext cx="480000" cy="480000"/>
          </a:xfrm>
          <a:prstGeom prst="ellipse">
            <a:avLst/>
          </a:prstGeom>
          <a:noFill/>
          <a:ln>
            <a:solidFill>
              <a:schemeClr val="accent4"/>
            </a:solidFill>
            <a:prstDash val="sysDash"/>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1pPr>
            <a:lvl2pPr marL="4556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2pPr>
            <a:lvl3pPr marL="9128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3pPr>
            <a:lvl4pPr marL="13700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4pPr>
            <a:lvl5pPr marL="1827213" indent="1588" algn="l" defTabSz="455613" rtl="0" fontAlgn="base">
              <a:spcBef>
                <a:spcPct val="0"/>
              </a:spcBef>
              <a:spcAft>
                <a:spcPct val="0"/>
              </a:spcAft>
              <a:defRPr kern="1200">
                <a:solidFill>
                  <a:schemeClr val="lt1">
                    <a:hueOff val="0"/>
                    <a:satOff val="0"/>
                    <a:lumOff val="0"/>
                    <a:alphaOff val="0"/>
                  </a:schemeClr>
                </a:solidFill>
                <a:latin typeface="+mn-lt"/>
                <a:ea typeface="+mn-ea"/>
                <a:cs typeface="+mn-cs"/>
              </a:defRPr>
            </a:lvl5pPr>
            <a:lvl6pPr marL="2286000" algn="l" defTabSz="457200" rtl="0" eaLnBrk="1" latinLnBrk="0" hangingPunct="1">
              <a:defRPr kern="1200">
                <a:solidFill>
                  <a:schemeClr val="lt1">
                    <a:hueOff val="0"/>
                    <a:satOff val="0"/>
                    <a:lumOff val="0"/>
                    <a:alphaOff val="0"/>
                  </a:schemeClr>
                </a:solidFill>
                <a:latin typeface="+mn-lt"/>
                <a:ea typeface="+mn-ea"/>
                <a:cs typeface="+mn-cs"/>
              </a:defRPr>
            </a:lvl6pPr>
            <a:lvl7pPr marL="2743200" algn="l" defTabSz="457200" rtl="0" eaLnBrk="1" latinLnBrk="0" hangingPunct="1">
              <a:defRPr kern="1200">
                <a:solidFill>
                  <a:schemeClr val="lt1">
                    <a:hueOff val="0"/>
                    <a:satOff val="0"/>
                    <a:lumOff val="0"/>
                    <a:alphaOff val="0"/>
                  </a:schemeClr>
                </a:solidFill>
                <a:latin typeface="+mn-lt"/>
                <a:ea typeface="+mn-ea"/>
                <a:cs typeface="+mn-cs"/>
              </a:defRPr>
            </a:lvl7pPr>
            <a:lvl8pPr marL="3200400" algn="l" defTabSz="457200" rtl="0" eaLnBrk="1" latinLnBrk="0" hangingPunct="1">
              <a:defRPr kern="1200">
                <a:solidFill>
                  <a:schemeClr val="lt1">
                    <a:hueOff val="0"/>
                    <a:satOff val="0"/>
                    <a:lumOff val="0"/>
                    <a:alphaOff val="0"/>
                  </a:schemeClr>
                </a:solidFill>
                <a:latin typeface="+mn-lt"/>
                <a:ea typeface="+mn-ea"/>
                <a:cs typeface="+mn-cs"/>
              </a:defRPr>
            </a:lvl8pPr>
            <a:lvl9pPr marL="3657600" algn="l" defTabSz="457200" rtl="0" eaLnBrk="1" latinLnBrk="0" hangingPunct="1">
              <a:defRPr kern="1200">
                <a:solidFill>
                  <a:schemeClr val="lt1">
                    <a:hueOff val="0"/>
                    <a:satOff val="0"/>
                    <a:lumOff val="0"/>
                    <a:alphaOff val="0"/>
                  </a:schemeClr>
                </a:solidFill>
                <a:latin typeface="+mn-lt"/>
                <a:ea typeface="+mn-ea"/>
                <a:cs typeface="+mn-cs"/>
              </a:defRPr>
            </a:lvl9pPr>
          </a:lstStyle>
          <a:p>
            <a:pPr algn="ctr"/>
            <a:r>
              <a:rPr lang="en-US" sz="800" dirty="0">
                <a:solidFill>
                  <a:schemeClr val="tx1"/>
                </a:solidFill>
              </a:rPr>
              <a:t>1X</a:t>
            </a:r>
          </a:p>
        </p:txBody>
      </p:sp>
      <p:sp>
        <p:nvSpPr>
          <p:cNvPr id="13" name="TextBox 12">
            <a:extLst>
              <a:ext uri="{FF2B5EF4-FFF2-40B4-BE49-F238E27FC236}">
                <a16:creationId xmlns:a16="http://schemas.microsoft.com/office/drawing/2014/main" id="{27118265-87B1-18AD-D00D-2FC791BB019D}"/>
              </a:ext>
            </a:extLst>
          </p:cNvPr>
          <p:cNvSpPr txBox="1"/>
          <p:nvPr/>
        </p:nvSpPr>
        <p:spPr>
          <a:xfrm>
            <a:off x="225912" y="5169166"/>
            <a:ext cx="5980019" cy="1200329"/>
          </a:xfrm>
          <a:prstGeom prst="rect">
            <a:avLst/>
          </a:prstGeom>
          <a:noFill/>
        </p:spPr>
        <p:txBody>
          <a:bodyPr wrap="square" rtlCol="0">
            <a:spAutoFit/>
          </a:bodyPr>
          <a:ls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a:lstStyle>
          <a:p>
            <a:pPr algn="ctr"/>
            <a:r>
              <a:rPr lang="en-US" sz="2400" dirty="0"/>
              <a:t>Financial Impact maximum threshold “catastrophic / 4”</a:t>
            </a:r>
          </a:p>
          <a:p>
            <a:pPr algn="ctr"/>
            <a:r>
              <a:rPr lang="en-US" sz="2400" dirty="0"/>
              <a:t>was at 500 000€</a:t>
            </a:r>
          </a:p>
        </p:txBody>
      </p:sp>
      <p:sp>
        <p:nvSpPr>
          <p:cNvPr id="14" name="TextBox 8">
            <a:extLst>
              <a:ext uri="{FF2B5EF4-FFF2-40B4-BE49-F238E27FC236}">
                <a16:creationId xmlns:a16="http://schemas.microsoft.com/office/drawing/2014/main" id="{644186E0-688A-31CE-9533-2CE737C1BF8A}"/>
              </a:ext>
            </a:extLst>
          </p:cNvPr>
          <p:cNvSpPr txBox="1"/>
          <p:nvPr/>
        </p:nvSpPr>
        <p:spPr>
          <a:xfrm>
            <a:off x="6630655" y="5169166"/>
            <a:ext cx="5335432" cy="1200329"/>
          </a:xfrm>
          <a:prstGeom prst="rect">
            <a:avLst/>
          </a:prstGeom>
          <a:noFill/>
        </p:spPr>
        <p:txBody>
          <a:bodyPr wrap="square" rtlCol="0">
            <a:spAutoFit/>
          </a:bodyPr>
          <a:lstStyle>
            <a:defPPr>
              <a:defRPr lang="en-US"/>
            </a:defPPr>
            <a:lvl1pPr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56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28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00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7213" indent="1588" algn="l" defTabSz="455613"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a:lstStyle>
          <a:p>
            <a:pPr algn="ctr"/>
            <a:r>
              <a:rPr lang="en-US" sz="2400" dirty="0"/>
              <a:t>2024 EU average cost of Data breach</a:t>
            </a:r>
          </a:p>
          <a:p>
            <a:pPr algn="ctr"/>
            <a:r>
              <a:rPr lang="en-US" sz="2400" dirty="0"/>
              <a:t>4 400 000€</a:t>
            </a:r>
          </a:p>
          <a:p>
            <a:pPr algn="ctr"/>
            <a:r>
              <a:rPr lang="en-US" sz="2400" dirty="0"/>
              <a:t>ENISA threat report 2024</a:t>
            </a:r>
          </a:p>
        </p:txBody>
      </p:sp>
    </p:spTree>
    <p:extLst>
      <p:ext uri="{BB962C8B-B14F-4D97-AF65-F5344CB8AC3E}">
        <p14:creationId xmlns:p14="http://schemas.microsoft.com/office/powerpoint/2010/main" val="4067435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92060-7C84-0D3F-D435-78F226640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72937-2B49-6852-AD39-D0D7CF02DB61}"/>
              </a:ext>
            </a:extLst>
          </p:cNvPr>
          <p:cNvSpPr>
            <a:spLocks noGrp="1"/>
          </p:cNvSpPr>
          <p:nvPr>
            <p:ph type="title"/>
          </p:nvPr>
        </p:nvSpPr>
        <p:spPr/>
        <p:txBody>
          <a:bodyPr/>
          <a:lstStyle/>
          <a:p>
            <a:r>
              <a:rPr lang="en-US" dirty="0"/>
              <a:t>Problems with current methodologies:</a:t>
            </a:r>
            <a:br>
              <a:rPr lang="en-US" dirty="0"/>
            </a:br>
            <a:endParaRPr lang="en-US" dirty="0"/>
          </a:p>
        </p:txBody>
      </p:sp>
      <p:sp>
        <p:nvSpPr>
          <p:cNvPr id="4" name="Slide Number Placeholder 3">
            <a:extLst>
              <a:ext uri="{FF2B5EF4-FFF2-40B4-BE49-F238E27FC236}">
                <a16:creationId xmlns:a16="http://schemas.microsoft.com/office/drawing/2014/main" id="{8235F56B-496C-042E-6217-103055D35234}"/>
              </a:ext>
            </a:extLst>
          </p:cNvPr>
          <p:cNvSpPr>
            <a:spLocks noGrp="1"/>
          </p:cNvSpPr>
          <p:nvPr>
            <p:ph type="sldNum" sz="quarter" idx="12"/>
          </p:nvPr>
        </p:nvSpPr>
        <p:spPr/>
        <p:txBody>
          <a:bodyPr/>
          <a:lstStyle/>
          <a:p>
            <a:pPr>
              <a:defRPr/>
            </a:pPr>
            <a:fld id="{D41975A3-2E4D-4F46-A85A-D5B41899487D}" type="slidenum">
              <a:rPr lang="en-US" smtClean="0"/>
              <a:pPr>
                <a:defRPr/>
              </a:pPr>
              <a:t>4</a:t>
            </a:fld>
            <a:endParaRPr lang="en-US" dirty="0"/>
          </a:p>
        </p:txBody>
      </p:sp>
      <p:graphicFrame>
        <p:nvGraphicFramePr>
          <p:cNvPr id="7" name="Content Placeholder 6">
            <a:extLst>
              <a:ext uri="{FF2B5EF4-FFF2-40B4-BE49-F238E27FC236}">
                <a16:creationId xmlns:a16="http://schemas.microsoft.com/office/drawing/2014/main" id="{5A62CBFA-67A0-92CE-B7C2-F0E5E83D9BD8}"/>
              </a:ext>
            </a:extLst>
          </p:cNvPr>
          <p:cNvGraphicFramePr>
            <a:graphicFrameLocks noGrp="1"/>
          </p:cNvGraphicFramePr>
          <p:nvPr>
            <p:ph idx="1"/>
            <p:extLst>
              <p:ext uri="{D42A27DB-BD31-4B8C-83A1-F6EECF244321}">
                <p14:modId xmlns:p14="http://schemas.microsoft.com/office/powerpoint/2010/main" val="1692231059"/>
              </p:ext>
            </p:extLst>
          </p:nvPr>
        </p:nvGraphicFramePr>
        <p:xfrm>
          <a:off x="550863" y="1700213"/>
          <a:ext cx="11090274" cy="4644000"/>
        </p:xfrm>
        <a:graphic>
          <a:graphicData uri="http://schemas.openxmlformats.org/drawingml/2006/table">
            <a:tbl>
              <a:tblPr firstRow="1" bandRow="1">
                <a:tableStyleId>{C4B1156A-380E-4F78-BDF5-A606A8083BF9}</a:tableStyleId>
              </a:tblPr>
              <a:tblGrid>
                <a:gridCol w="5545137">
                  <a:extLst>
                    <a:ext uri="{9D8B030D-6E8A-4147-A177-3AD203B41FA5}">
                      <a16:colId xmlns:a16="http://schemas.microsoft.com/office/drawing/2014/main" val="2771576981"/>
                    </a:ext>
                  </a:extLst>
                </a:gridCol>
                <a:gridCol w="5545137">
                  <a:extLst>
                    <a:ext uri="{9D8B030D-6E8A-4147-A177-3AD203B41FA5}">
                      <a16:colId xmlns:a16="http://schemas.microsoft.com/office/drawing/2014/main" val="313860318"/>
                    </a:ext>
                  </a:extLst>
                </a:gridCol>
              </a:tblGrid>
              <a:tr h="60000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Why single-point and matrix-style risk scales are problematic</a:t>
                      </a:r>
                    </a:p>
                  </a:txBody>
                  <a:tcPr/>
                </a:tc>
                <a:tc hMerge="1">
                  <a:txBody>
                    <a:bodyPr/>
                    <a:lstStyle/>
                    <a:p>
                      <a:endParaRPr lang="en-GB" dirty="0"/>
                    </a:p>
                  </a:txBody>
                  <a:tcPr/>
                </a:tc>
                <a:extLst>
                  <a:ext uri="{0D108BD9-81ED-4DB2-BD59-A6C34878D82A}">
                    <a16:rowId xmlns:a16="http://schemas.microsoft.com/office/drawing/2014/main" val="4089419610"/>
                  </a:ext>
                </a:extLst>
              </a:tr>
              <a:tr h="118361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t>They hide uncertainty</a:t>
                      </a:r>
                      <a:r>
                        <a:rPr lang="en-US" sz="1800" dirty="0"/>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Assigning a single number or category to a risk (e.g. “4 = high”) pretends the outcome is known or precise. Risk is a range of possible outcomes, not a point.</a:t>
                      </a:r>
                    </a:p>
                  </a:txBody>
                  <a:tcPr anchor="ctr"/>
                </a:tc>
                <a:extLst>
                  <a:ext uri="{0D108BD9-81ED-4DB2-BD59-A6C34878D82A}">
                    <a16:rowId xmlns:a16="http://schemas.microsoft.com/office/drawing/2014/main" val="4132096063"/>
                  </a:ext>
                </a:extLst>
              </a:tr>
              <a:tr h="8383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t>It blinds decision-makers to tail risk </a:t>
                      </a:r>
                    </a:p>
                  </a:txBody>
                  <a:tcPr anchor="ctr"/>
                </a:tc>
                <a:tc>
                  <a:txBody>
                    <a:bodyPr/>
                    <a:lstStyle/>
                    <a:p>
                      <a:r>
                        <a:rPr lang="en-US" sz="1400" dirty="0"/>
                        <a:t>When the scale tops out (e.g. “4 = catastrophic”), anything worse is invisible. </a:t>
                      </a:r>
                      <a:endParaRPr lang="en-GB" sz="1400" dirty="0"/>
                    </a:p>
                  </a:txBody>
                  <a:tcPr anchor="ctr"/>
                </a:tc>
                <a:extLst>
                  <a:ext uri="{0D108BD9-81ED-4DB2-BD59-A6C34878D82A}">
                    <a16:rowId xmlns:a16="http://schemas.microsoft.com/office/drawing/2014/main" val="2575995066"/>
                  </a:ext>
                </a:extLst>
              </a:tr>
              <a:tr h="83838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t>It hides possible successes for mitigation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Halving the likelihood from 10% to a 5% probability is hidden behind the same ordinal scale statement “ 2 = possible”.</a:t>
                      </a:r>
                    </a:p>
                  </a:txBody>
                  <a:tcPr anchor="ctr"/>
                </a:tc>
                <a:extLst>
                  <a:ext uri="{0D108BD9-81ED-4DB2-BD59-A6C34878D82A}">
                    <a16:rowId xmlns:a16="http://schemas.microsoft.com/office/drawing/2014/main" val="1132723030"/>
                  </a:ext>
                </a:extLst>
              </a:tr>
              <a:tr h="118361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t>The “matrix” scale steps compress ranges into unmeaningful steps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Rare: 0 – 20%, Unlikely: 20 – 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Rare: 0.0… - 1%, Unlikely: 1% - 10%...</a:t>
                      </a:r>
                      <a:endParaRPr lang="en-US" sz="1400" b="1" dirty="0"/>
                    </a:p>
                    <a:p>
                      <a:r>
                        <a:rPr lang="en-GB" sz="1400" dirty="0"/>
                        <a:t>Green: 0€ - 5k€, Yellow: 5k – 60k, Orange 60K – 100K</a:t>
                      </a:r>
                    </a:p>
                  </a:txBody>
                  <a:tcPr anchor="ctr"/>
                </a:tc>
                <a:extLst>
                  <a:ext uri="{0D108BD9-81ED-4DB2-BD59-A6C34878D82A}">
                    <a16:rowId xmlns:a16="http://schemas.microsoft.com/office/drawing/2014/main" val="250892461"/>
                  </a:ext>
                </a:extLst>
              </a:tr>
            </a:tbl>
          </a:graphicData>
        </a:graphic>
      </p:graphicFrame>
    </p:spTree>
    <p:extLst>
      <p:ext uri="{BB962C8B-B14F-4D97-AF65-F5344CB8AC3E}">
        <p14:creationId xmlns:p14="http://schemas.microsoft.com/office/powerpoint/2010/main" val="3710395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B4EB-FBB5-C5C3-5B03-EDF47923EA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26A8E1-2867-07CE-7D63-0C622A9E3DC5}"/>
              </a:ext>
            </a:extLst>
          </p:cNvPr>
          <p:cNvSpPr>
            <a:spLocks noGrp="1"/>
          </p:cNvSpPr>
          <p:nvPr>
            <p:ph type="title"/>
          </p:nvPr>
        </p:nvSpPr>
        <p:spPr>
          <a:xfrm>
            <a:off x="2280000" y="620688"/>
            <a:ext cx="7632000" cy="5760640"/>
          </a:xfrm>
        </p:spPr>
        <p:txBody>
          <a:bodyPr>
            <a:normAutofit/>
          </a:bodyPr>
          <a:lstStyle/>
          <a:p>
            <a:r>
              <a:rPr lang="en-GB" sz="3600" dirty="0"/>
              <a:t>CSC Security mission</a:t>
            </a:r>
            <a:br>
              <a:rPr lang="en-GB" sz="3600" dirty="0"/>
            </a:br>
            <a:r>
              <a:rPr lang="en-GB" sz="3600" i="1" dirty="0"/>
              <a:t>“Reduce the likelihood of material impact due to a security event within the next 3 years”</a:t>
            </a:r>
          </a:p>
        </p:txBody>
      </p:sp>
      <p:sp>
        <p:nvSpPr>
          <p:cNvPr id="4" name="Date Placeholder 3">
            <a:extLst>
              <a:ext uri="{FF2B5EF4-FFF2-40B4-BE49-F238E27FC236}">
                <a16:creationId xmlns:a16="http://schemas.microsoft.com/office/drawing/2014/main" id="{8C896845-00A6-EA22-C592-E44D00211819}"/>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Slide Number Placeholder 4">
            <a:extLst>
              <a:ext uri="{FF2B5EF4-FFF2-40B4-BE49-F238E27FC236}">
                <a16:creationId xmlns:a16="http://schemas.microsoft.com/office/drawing/2014/main" id="{BB06FF00-D4BA-6443-FE31-6031D4D1774C}"/>
              </a:ext>
            </a:extLst>
          </p:cNvPr>
          <p:cNvSpPr>
            <a:spLocks noGrp="1"/>
          </p:cNvSpPr>
          <p:nvPr>
            <p:ph type="sldNum" sz="quarter" idx="12"/>
          </p:nvPr>
        </p:nvSpPr>
        <p:spPr/>
        <p:txBody>
          <a:bodyPr/>
          <a:lstStyle/>
          <a:p>
            <a:fld id="{B02C194C-90A2-478A-B8E8-1C7BF1D1CCF5}" type="slidenum">
              <a:rPr lang="en-GB" smtClean="0"/>
              <a:t>5</a:t>
            </a:fld>
            <a:endParaRPr lang="en-GB"/>
          </a:p>
        </p:txBody>
      </p:sp>
    </p:spTree>
    <p:extLst>
      <p:ext uri="{BB962C8B-B14F-4D97-AF65-F5344CB8AC3E}">
        <p14:creationId xmlns:p14="http://schemas.microsoft.com/office/powerpoint/2010/main" val="331670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A0347-7503-7925-B9C7-968A7EB416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0FBB155-0E79-E649-0137-1071D5FCA59A}"/>
              </a:ext>
            </a:extLst>
          </p:cNvPr>
          <p:cNvSpPr>
            <a:spLocks noGrp="1"/>
          </p:cNvSpPr>
          <p:nvPr>
            <p:ph type="title"/>
          </p:nvPr>
        </p:nvSpPr>
        <p:spPr>
          <a:xfrm>
            <a:off x="2280000" y="620688"/>
            <a:ext cx="7632000" cy="5760640"/>
          </a:xfrm>
        </p:spPr>
        <p:txBody>
          <a:bodyPr>
            <a:normAutofit/>
          </a:bodyPr>
          <a:lstStyle/>
          <a:p>
            <a:r>
              <a:rPr lang="en-GB" sz="1600" dirty="0"/>
              <a:t>CSC Security mission</a:t>
            </a:r>
            <a:br>
              <a:rPr lang="en-GB" sz="1600" dirty="0"/>
            </a:br>
            <a:r>
              <a:rPr lang="en-GB" sz="1600" i="1" dirty="0"/>
              <a:t>“Reduce the likelihood of material impact due to a security event within the next 3 years”</a:t>
            </a:r>
            <a:br>
              <a:rPr lang="en-GB" sz="3600" i="1" dirty="0"/>
            </a:br>
            <a:br>
              <a:rPr lang="en-GB" sz="3600" i="1" dirty="0"/>
            </a:br>
            <a:r>
              <a:rPr lang="en-GB" sz="3600" dirty="0"/>
              <a:t>Therefore, we at CSC have commenced the journey to quantify our security risks.</a:t>
            </a:r>
            <a:endParaRPr lang="en-GB" sz="3600" i="1" dirty="0"/>
          </a:p>
        </p:txBody>
      </p:sp>
      <p:sp>
        <p:nvSpPr>
          <p:cNvPr id="4" name="Date Placeholder 3">
            <a:extLst>
              <a:ext uri="{FF2B5EF4-FFF2-40B4-BE49-F238E27FC236}">
                <a16:creationId xmlns:a16="http://schemas.microsoft.com/office/drawing/2014/main" id="{5B588E6E-0478-8B64-5691-996AF6E8D631}"/>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Slide Number Placeholder 4">
            <a:extLst>
              <a:ext uri="{FF2B5EF4-FFF2-40B4-BE49-F238E27FC236}">
                <a16:creationId xmlns:a16="http://schemas.microsoft.com/office/drawing/2014/main" id="{6B47E881-8CB5-5EF7-423F-ED3260BC7928}"/>
              </a:ext>
            </a:extLst>
          </p:cNvPr>
          <p:cNvSpPr>
            <a:spLocks noGrp="1"/>
          </p:cNvSpPr>
          <p:nvPr>
            <p:ph type="sldNum" sz="quarter" idx="12"/>
          </p:nvPr>
        </p:nvSpPr>
        <p:spPr/>
        <p:txBody>
          <a:bodyPr/>
          <a:lstStyle/>
          <a:p>
            <a:fld id="{B02C194C-90A2-478A-B8E8-1C7BF1D1CCF5}" type="slidenum">
              <a:rPr lang="en-GB" smtClean="0"/>
              <a:t>6</a:t>
            </a:fld>
            <a:endParaRPr lang="en-GB"/>
          </a:p>
        </p:txBody>
      </p:sp>
    </p:spTree>
    <p:extLst>
      <p:ext uri="{BB962C8B-B14F-4D97-AF65-F5344CB8AC3E}">
        <p14:creationId xmlns:p14="http://schemas.microsoft.com/office/powerpoint/2010/main" val="1337723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7072-91DB-F366-DAD0-CDE204CEC0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164B0C-1FE7-4357-0F60-3D2AB3A5D93D}"/>
              </a:ext>
            </a:extLst>
          </p:cNvPr>
          <p:cNvSpPr>
            <a:spLocks noGrp="1"/>
          </p:cNvSpPr>
          <p:nvPr>
            <p:ph type="title"/>
          </p:nvPr>
        </p:nvSpPr>
        <p:spPr>
          <a:xfrm>
            <a:off x="2280000" y="620688"/>
            <a:ext cx="7632000" cy="5760640"/>
          </a:xfrm>
        </p:spPr>
        <p:txBody>
          <a:bodyPr>
            <a:normAutofit/>
          </a:bodyPr>
          <a:lstStyle/>
          <a:p>
            <a:r>
              <a:rPr lang="en-GB" sz="1600" dirty="0"/>
              <a:t>CSC Security mission</a:t>
            </a:r>
            <a:br>
              <a:rPr lang="en-GB" sz="1600" dirty="0"/>
            </a:br>
            <a:r>
              <a:rPr lang="en-GB" sz="1600" i="1" dirty="0"/>
              <a:t>“Reduce the likelihood of material impact due to a security event within the next 3 years”</a:t>
            </a:r>
            <a:br>
              <a:rPr lang="en-GB" sz="3600" i="1" dirty="0"/>
            </a:br>
            <a:br>
              <a:rPr lang="en-GB" sz="1600" i="1" dirty="0"/>
            </a:br>
            <a:r>
              <a:rPr lang="en-GB" sz="1600" dirty="0"/>
              <a:t>Therefore, we at CSC have commenced the journey to quantify our security risks.</a:t>
            </a:r>
            <a:br>
              <a:rPr lang="en-GB" sz="1600" dirty="0"/>
            </a:br>
            <a:br>
              <a:rPr lang="en-GB" sz="3600" dirty="0"/>
            </a:br>
            <a:r>
              <a:rPr lang="en-GB" sz="3600" dirty="0"/>
              <a:t>Likelihoods as “%” for event to take place at least once per year</a:t>
            </a:r>
            <a:br>
              <a:rPr lang="en-GB" sz="3600" dirty="0"/>
            </a:br>
            <a:br>
              <a:rPr lang="en-GB" sz="3600" dirty="0"/>
            </a:br>
            <a:r>
              <a:rPr lang="en-GB" sz="3600" dirty="0"/>
              <a:t>Impact as lower and upper bound expected “€” value</a:t>
            </a:r>
            <a:endParaRPr lang="en-GB" sz="3600" i="1" dirty="0"/>
          </a:p>
        </p:txBody>
      </p:sp>
      <p:sp>
        <p:nvSpPr>
          <p:cNvPr id="4" name="Date Placeholder 3">
            <a:extLst>
              <a:ext uri="{FF2B5EF4-FFF2-40B4-BE49-F238E27FC236}">
                <a16:creationId xmlns:a16="http://schemas.microsoft.com/office/drawing/2014/main" id="{7B3E7C33-62EA-A963-4E17-89626EB07AC4}"/>
              </a:ext>
            </a:extLst>
          </p:cNvPr>
          <p:cNvSpPr>
            <a:spLocks noGrp="1"/>
          </p:cNvSpPr>
          <p:nvPr>
            <p:ph type="dt" sz="half" idx="10"/>
          </p:nvPr>
        </p:nvSpPr>
        <p:spPr/>
        <p:txBody>
          <a:bodyPr/>
          <a:lstStyle/>
          <a:p>
            <a:fld id="{D39AFA02-03FD-4901-AFE1-E05E8C377B58}" type="datetime1">
              <a:rPr lang="fi-FI" smtClean="0"/>
              <a:t>3.6.2026</a:t>
            </a:fld>
            <a:endParaRPr lang="en-GB"/>
          </a:p>
        </p:txBody>
      </p:sp>
      <p:sp>
        <p:nvSpPr>
          <p:cNvPr id="5" name="Slide Number Placeholder 4">
            <a:extLst>
              <a:ext uri="{FF2B5EF4-FFF2-40B4-BE49-F238E27FC236}">
                <a16:creationId xmlns:a16="http://schemas.microsoft.com/office/drawing/2014/main" id="{5A694F87-3660-1AF1-BC15-DD5845D86776}"/>
              </a:ext>
            </a:extLst>
          </p:cNvPr>
          <p:cNvSpPr>
            <a:spLocks noGrp="1"/>
          </p:cNvSpPr>
          <p:nvPr>
            <p:ph type="sldNum" sz="quarter" idx="12"/>
          </p:nvPr>
        </p:nvSpPr>
        <p:spPr/>
        <p:txBody>
          <a:bodyPr/>
          <a:lstStyle/>
          <a:p>
            <a:fld id="{B02C194C-90A2-478A-B8E8-1C7BF1D1CCF5}" type="slidenum">
              <a:rPr lang="en-GB" smtClean="0"/>
              <a:t>7</a:t>
            </a:fld>
            <a:endParaRPr lang="en-GB"/>
          </a:p>
        </p:txBody>
      </p:sp>
    </p:spTree>
    <p:extLst>
      <p:ext uri="{BB962C8B-B14F-4D97-AF65-F5344CB8AC3E}">
        <p14:creationId xmlns:p14="http://schemas.microsoft.com/office/powerpoint/2010/main" val="217096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4FC95-AC63-15C7-441A-1AAF4F3E6FE6}"/>
              </a:ext>
            </a:extLst>
          </p:cNvPr>
          <p:cNvSpPr>
            <a:spLocks noGrp="1"/>
          </p:cNvSpPr>
          <p:nvPr>
            <p:ph type="title"/>
          </p:nvPr>
        </p:nvSpPr>
        <p:spPr>
          <a:xfrm>
            <a:off x="550863" y="332657"/>
            <a:ext cx="10081641" cy="1008781"/>
          </a:xfrm>
        </p:spPr>
        <p:txBody>
          <a:bodyPr anchor="b">
            <a:normAutofit/>
          </a:bodyPr>
          <a:lstStyle/>
          <a:p>
            <a:pPr>
              <a:lnSpc>
                <a:spcPct val="90000"/>
              </a:lnSpc>
            </a:pPr>
            <a:r>
              <a:rPr lang="en-US" sz="2200" dirty="0"/>
              <a:t>Objective for risk management at CSC:</a:t>
            </a:r>
            <a:br>
              <a:rPr lang="en-US" sz="2200" dirty="0"/>
            </a:br>
            <a:r>
              <a:rPr lang="en-US" sz="2200" b="0" dirty="0"/>
              <a:t>Integrate the systematic CSC way of risk management into CSC decision making - Why it must be done</a:t>
            </a:r>
          </a:p>
        </p:txBody>
      </p:sp>
      <p:sp>
        <p:nvSpPr>
          <p:cNvPr id="11" name="Date Placeholder 3">
            <a:extLst>
              <a:ext uri="{FF2B5EF4-FFF2-40B4-BE49-F238E27FC236}">
                <a16:creationId xmlns:a16="http://schemas.microsoft.com/office/drawing/2014/main" id="{65708907-0634-48F0-DA21-DBF388FC0A2D}"/>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C7C1825A-FD5B-8CDE-B00B-7CB0EC548D8E}"/>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8</a:t>
            </a:fld>
            <a:endParaRPr lang="en-GB"/>
          </a:p>
        </p:txBody>
      </p:sp>
      <p:graphicFrame>
        <p:nvGraphicFramePr>
          <p:cNvPr id="7" name="Content Placeholder 4">
            <a:extLst>
              <a:ext uri="{FF2B5EF4-FFF2-40B4-BE49-F238E27FC236}">
                <a16:creationId xmlns:a16="http://schemas.microsoft.com/office/drawing/2014/main" id="{D59ACFD0-8F0E-1E54-A9D3-D1164E589B11}"/>
              </a:ext>
            </a:extLst>
          </p:cNvPr>
          <p:cNvGraphicFramePr>
            <a:graphicFrameLocks noGrp="1"/>
          </p:cNvGraphicFramePr>
          <p:nvPr>
            <p:ph idx="1"/>
            <p:extLst>
              <p:ext uri="{D42A27DB-BD31-4B8C-83A1-F6EECF244321}">
                <p14:modId xmlns:p14="http://schemas.microsoft.com/office/powerpoint/2010/main" val="268277258"/>
              </p:ext>
            </p:extLst>
          </p:nvPr>
        </p:nvGraphicFramePr>
        <p:xfrm>
          <a:off x="550863" y="1700808"/>
          <a:ext cx="11090275" cy="4607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945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1F98C-5459-6291-F87B-6AE9CB3DC3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77BD6D-5F8C-0EA6-CDD7-58F04C5DE76C}"/>
              </a:ext>
            </a:extLst>
          </p:cNvPr>
          <p:cNvSpPr>
            <a:spLocks noGrp="1"/>
          </p:cNvSpPr>
          <p:nvPr>
            <p:ph type="title"/>
          </p:nvPr>
        </p:nvSpPr>
        <p:spPr>
          <a:xfrm>
            <a:off x="550863" y="332657"/>
            <a:ext cx="10081641" cy="1008781"/>
          </a:xfrm>
        </p:spPr>
        <p:txBody>
          <a:bodyPr anchor="b">
            <a:normAutofit/>
          </a:bodyPr>
          <a:lstStyle/>
          <a:p>
            <a:r>
              <a:rPr lang="en-US" dirty="0"/>
              <a:t>Objectives for risk management at CSC</a:t>
            </a:r>
            <a:endParaRPr lang="en-US" b="0" dirty="0"/>
          </a:p>
        </p:txBody>
      </p:sp>
      <p:sp>
        <p:nvSpPr>
          <p:cNvPr id="11" name="Date Placeholder 3">
            <a:extLst>
              <a:ext uri="{FF2B5EF4-FFF2-40B4-BE49-F238E27FC236}">
                <a16:creationId xmlns:a16="http://schemas.microsoft.com/office/drawing/2014/main" id="{84C1103F-6187-FF48-C518-1934734DEBA8}"/>
              </a:ext>
            </a:extLst>
          </p:cNvPr>
          <p:cNvSpPr>
            <a:spLocks noGrp="1"/>
          </p:cNvSpPr>
          <p:nvPr>
            <p:ph type="dt" sz="half" idx="10"/>
          </p:nvPr>
        </p:nvSpPr>
        <p:spPr>
          <a:xfrm>
            <a:off x="983432" y="6525344"/>
            <a:ext cx="1224136" cy="216024"/>
          </a:xfrm>
        </p:spPr>
        <p:txBody>
          <a:bodyPr/>
          <a:lstStyle/>
          <a:p>
            <a:pPr>
              <a:spcAft>
                <a:spcPts val="600"/>
              </a:spcAft>
            </a:pPr>
            <a:fld id="{D39AFA02-03FD-4901-AFE1-E05E8C377B58}" type="datetime1">
              <a:rPr lang="fi-FI" smtClean="0"/>
              <a:pPr>
                <a:spcAft>
                  <a:spcPts val="600"/>
                </a:spcAft>
              </a:pPr>
              <a:t>3.6.2026</a:t>
            </a:fld>
            <a:endParaRPr lang="en-GB"/>
          </a:p>
        </p:txBody>
      </p:sp>
      <p:sp>
        <p:nvSpPr>
          <p:cNvPr id="13" name="Slide Number Placeholder 4">
            <a:extLst>
              <a:ext uri="{FF2B5EF4-FFF2-40B4-BE49-F238E27FC236}">
                <a16:creationId xmlns:a16="http://schemas.microsoft.com/office/drawing/2014/main" id="{1E6E12AC-B990-5C3D-400F-3EA7DD10D1FF}"/>
              </a:ext>
            </a:extLst>
          </p:cNvPr>
          <p:cNvSpPr>
            <a:spLocks noGrp="1"/>
          </p:cNvSpPr>
          <p:nvPr>
            <p:ph type="sldNum" sz="quarter" idx="12"/>
          </p:nvPr>
        </p:nvSpPr>
        <p:spPr>
          <a:xfrm>
            <a:off x="550863" y="6525344"/>
            <a:ext cx="360561" cy="216024"/>
          </a:xfrm>
        </p:spPr>
        <p:txBody>
          <a:bodyPr/>
          <a:lstStyle/>
          <a:p>
            <a:pPr>
              <a:spcAft>
                <a:spcPts val="600"/>
              </a:spcAft>
            </a:pPr>
            <a:fld id="{B02C194C-90A2-478A-B8E8-1C7BF1D1CCF5}" type="slidenum">
              <a:rPr lang="en-GB" smtClean="0"/>
              <a:pPr>
                <a:spcAft>
                  <a:spcPts val="600"/>
                </a:spcAft>
              </a:pPr>
              <a:t>9</a:t>
            </a:fld>
            <a:endParaRPr lang="en-GB"/>
          </a:p>
        </p:txBody>
      </p:sp>
      <p:graphicFrame>
        <p:nvGraphicFramePr>
          <p:cNvPr id="7" name="Content Placeholder 4">
            <a:extLst>
              <a:ext uri="{FF2B5EF4-FFF2-40B4-BE49-F238E27FC236}">
                <a16:creationId xmlns:a16="http://schemas.microsoft.com/office/drawing/2014/main" id="{742ABF55-9F6B-6F87-57C0-1FEB8A48D8CD}"/>
              </a:ext>
            </a:extLst>
          </p:cNvPr>
          <p:cNvGraphicFramePr>
            <a:graphicFrameLocks noGrp="1"/>
          </p:cNvGraphicFramePr>
          <p:nvPr>
            <p:ph idx="1"/>
            <p:extLst>
              <p:ext uri="{D42A27DB-BD31-4B8C-83A1-F6EECF244321}">
                <p14:modId xmlns:p14="http://schemas.microsoft.com/office/powerpoint/2010/main" val="3620362593"/>
              </p:ext>
            </p:extLst>
          </p:nvPr>
        </p:nvGraphicFramePr>
        <p:xfrm>
          <a:off x="550863" y="1700808"/>
          <a:ext cx="11090275" cy="4607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3797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SC">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EEE5"/>
        </a:solidFill>
        <a:ln>
          <a:noFill/>
        </a:ln>
      </a:spPr>
      <a:bodyPr lIns="180000" tIns="216000" rIns="180000" bIns="216000" rtlCol="0" anchor="ctr"/>
      <a:lstStyle>
        <a:defPPr algn="ctr">
          <a:defRPr sz="18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2558611B-776E-411D-8D4D-C9FBBBDBF021}"/>
    </a:ext>
  </a:extLst>
</a:theme>
</file>

<file path=ppt/theme/theme2.xml><?xml version="1.0" encoding="utf-8"?>
<a:theme xmlns:a="http://schemas.openxmlformats.org/drawingml/2006/main" name="CSC Green">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BEEE0"/>
        </a:solidFill>
        <a:ln>
          <a:noFill/>
        </a:ln>
      </a:spPr>
      <a:bodyPr lIns="180000" tIns="216000" rIns="180000" bIns="216000" rtlCol="0" anchor="ctr"/>
      <a:lstStyle>
        <a:defPPr algn="ctr">
          <a:defRPr sz="1800"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C84A038F-1529-4695-A18F-FC296CEC7C35}"/>
    </a:ext>
  </a:extLst>
</a:theme>
</file>

<file path=ppt/theme/theme3.xml><?xml version="1.0" encoding="utf-8"?>
<a:theme xmlns:a="http://schemas.openxmlformats.org/drawingml/2006/main" name="CSC Blue">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8E0F5"/>
        </a:solidFill>
        <a:ln>
          <a:noFill/>
        </a:ln>
      </a:spPr>
      <a:bodyPr lIns="180000" tIns="216000" rIns="180000" bIns="216000" rtlCol="0" anchor="ctr"/>
      <a:lstStyle>
        <a:defPPr algn="ctr">
          <a:defRPr sz="1800"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76706113-0491-4D75-9167-7336F4F8D7CD}"/>
    </a:ext>
  </a:extLst>
</a:theme>
</file>

<file path=ppt/theme/theme4.xml><?xml version="1.0" encoding="utf-8"?>
<a:theme xmlns:a="http://schemas.openxmlformats.org/drawingml/2006/main" name="CSC Warm">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EAE9"/>
        </a:solidFill>
        <a:ln>
          <a:noFill/>
        </a:ln>
      </a:spPr>
      <a:bodyPr lIns="180000" tIns="216000" rIns="180000" bIns="216000" rtlCol="0" anchor="ctr"/>
      <a:lstStyle>
        <a:defPPr algn="ctr">
          <a:defRPr sz="1800"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0F00A29F-A018-4FBD-ACC4-64350C1C7F08}"/>
    </a:ext>
  </a:extLst>
</a:theme>
</file>

<file path=ppt/theme/theme5.xml><?xml version="1.0" encoding="utf-8"?>
<a:theme xmlns:a="http://schemas.openxmlformats.org/drawingml/2006/main" name="Office Theme">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blank</Template>
  <TotalTime>272</TotalTime>
  <Words>2110</Words>
  <Application>Microsoft Office PowerPoint</Application>
  <PresentationFormat>Widescreen</PresentationFormat>
  <Paragraphs>244</Paragraphs>
  <Slides>22</Slides>
  <Notes>11</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22</vt:i4>
      </vt:variant>
    </vt:vector>
  </HeadingPairs>
  <TitlesOfParts>
    <vt:vector size="31" baseType="lpstr">
      <vt:lpstr>Arial</vt:lpstr>
      <vt:lpstr>Avenir Next LT Pro</vt:lpstr>
      <vt:lpstr>Avenir Next LT Pro Demi</vt:lpstr>
      <vt:lpstr>Courier New</vt:lpstr>
      <vt:lpstr>CSC</vt:lpstr>
      <vt:lpstr>CSC Green</vt:lpstr>
      <vt:lpstr>CSC Blue</vt:lpstr>
      <vt:lpstr>CSC Warm</vt:lpstr>
      <vt:lpstr>Presentation</vt:lpstr>
      <vt:lpstr>Quantifying Security Risk</vt:lpstr>
      <vt:lpstr>Known issues regarding current best-practices for risk management.</vt:lpstr>
      <vt:lpstr>Problems with current methodologies: </vt:lpstr>
      <vt:lpstr>Problems with current methodologies: </vt:lpstr>
      <vt:lpstr>CSC Security mission “Reduce the likelihood of material impact due to a security event within the next 3 years”</vt:lpstr>
      <vt:lpstr>CSC Security mission “Reduce the likelihood of material impact due to a security event within the next 3 years”  Therefore, we at CSC have commenced the journey to quantify our security risks.</vt:lpstr>
      <vt:lpstr>CSC Security mission “Reduce the likelihood of material impact due to a security event within the next 3 years”  Therefore, we at CSC have commenced the journey to quantify our security risks.  Likelihoods as “%” for event to take place at least once per year  Impact as lower and upper bound expected “€” value</vt:lpstr>
      <vt:lpstr>Objective for risk management at CSC: Integrate the systematic CSC way of risk management into CSC decision making - Why it must be done</vt:lpstr>
      <vt:lpstr>Objectives for risk management at CSC</vt:lpstr>
      <vt:lpstr>Objectives for risk management at CSC</vt:lpstr>
      <vt:lpstr>Objectives for risk management at CSC</vt:lpstr>
      <vt:lpstr>Objectives for risk management at CSC</vt:lpstr>
      <vt:lpstr>Objectives for risk management at CSC</vt:lpstr>
      <vt:lpstr>Objectives for risk management at CSC</vt:lpstr>
      <vt:lpstr>Objectives for risk management at CSC</vt:lpstr>
      <vt:lpstr>Objectives for risk management at CSC</vt:lpstr>
      <vt:lpstr>Objectives for risk management at CSC</vt:lpstr>
      <vt:lpstr>Objectives for risk management at CSC</vt:lpstr>
      <vt:lpstr>How one risk row looks</vt:lpstr>
      <vt:lpstr>Transition towards better risk management</vt:lpstr>
      <vt:lpstr>Studies and source material</vt:lpstr>
      <vt:lpstr>Let’s make better decisions!</vt:lpstr>
    </vt:vector>
  </TitlesOfParts>
  <Company>CSC - IT CENTER FOR SCIENCE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Vilho Westlund</dc:creator>
  <cp:lastModifiedBy>Vilho Westlund</cp:lastModifiedBy>
  <cp:revision>7</cp:revision>
  <dcterms:created xsi:type="dcterms:W3CDTF">2026-05-25T19:08:48Z</dcterms:created>
  <dcterms:modified xsi:type="dcterms:W3CDTF">2026-06-03T05:14:17Z</dcterms:modified>
</cp:coreProperties>
</file>