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5"/>
    <p:sldMasterId id="2147483660" r:id="rId6"/>
    <p:sldMasterId id="2147483664" r:id="rId7"/>
    <p:sldMasterId id="2147483667" r:id="rId8"/>
    <p:sldMasterId id="2147483676" r:id="rId9"/>
    <p:sldMasterId id="2147483669" r:id="rId10"/>
    <p:sldMasterId id="2147483691" r:id="rId11"/>
  </p:sldMasterIdLst>
  <p:notesMasterIdLst>
    <p:notesMasterId r:id="rId27"/>
  </p:notesMasterIdLst>
  <p:sldIdLst>
    <p:sldId id="285" r:id="rId12"/>
    <p:sldId id="302" r:id="rId13"/>
    <p:sldId id="5362" r:id="rId14"/>
    <p:sldId id="289" r:id="rId15"/>
    <p:sldId id="5409" r:id="rId16"/>
    <p:sldId id="5404" r:id="rId17"/>
    <p:sldId id="5410" r:id="rId18"/>
    <p:sldId id="304" r:id="rId19"/>
    <p:sldId id="5400" r:id="rId20"/>
    <p:sldId id="5402" r:id="rId21"/>
    <p:sldId id="5372" r:id="rId22"/>
    <p:sldId id="5355" r:id="rId23"/>
    <p:sldId id="5407" r:id="rId24"/>
    <p:sldId id="5408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FAD"/>
    <a:srgbClr val="7C68AB"/>
    <a:srgbClr val="2ABBB7"/>
    <a:srgbClr val="E97132"/>
    <a:srgbClr val="E6EDF2"/>
    <a:srgbClr val="78C2EB"/>
    <a:srgbClr val="204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86797" autoAdjust="0"/>
  </p:normalViewPr>
  <p:slideViewPr>
    <p:cSldViewPr snapToGrid="0">
      <p:cViewPr varScale="1">
        <p:scale>
          <a:sx n="68" d="100"/>
          <a:sy n="68" d="100"/>
        </p:scale>
        <p:origin x="12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AE79C1-A1FE-4750-932B-008CE12BD7E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95A1628D-7134-4C53-87BC-B300D0140097}">
      <dgm:prSet custT="1"/>
      <dgm:spPr>
        <a:solidFill>
          <a:srgbClr val="2F5FA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600" b="1" i="0" u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Future Network Delivery</a:t>
          </a:r>
          <a:endParaRPr lang="en-IE" sz="1600" b="1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DF5C0C7C-35DD-42A1-90FE-7D3315E98BC1}" type="parTrans" cxnId="{8F0534EF-364D-4300-A297-EC0805732460}">
      <dgm:prSet/>
      <dgm:spPr/>
      <dgm:t>
        <a:bodyPr/>
        <a:lstStyle/>
        <a:p>
          <a:endParaRPr lang="en-IE"/>
        </a:p>
      </dgm:t>
    </dgm:pt>
    <dgm:pt modelId="{E8D68E73-CD3A-4FCE-8E0D-20FDDF5F9B9F}" type="sibTrans" cxnId="{8F0534EF-364D-4300-A297-EC0805732460}">
      <dgm:prSet/>
      <dgm:spPr/>
      <dgm:t>
        <a:bodyPr/>
        <a:lstStyle/>
        <a:p>
          <a:endParaRPr lang="en-IE"/>
        </a:p>
      </dgm:t>
    </dgm:pt>
    <dgm:pt modelId="{1760960E-367C-472B-A2E8-29709B6AE2E3}">
      <dgm:prSet custT="1"/>
      <dgm:spPr>
        <a:solidFill>
          <a:srgbClr val="2F5FA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Future Network Delivery</a:t>
          </a:r>
          <a:endParaRPr lang="en-IE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62C69C2-FCCB-422C-A99A-320C591FCB64}" type="parTrans" cxnId="{22BECD45-9BDC-4C79-9C26-8B537B0ED1FE}">
      <dgm:prSet/>
      <dgm:spPr/>
      <dgm:t>
        <a:bodyPr/>
        <a:lstStyle/>
        <a:p>
          <a:endParaRPr lang="en-IE"/>
        </a:p>
      </dgm:t>
    </dgm:pt>
    <dgm:pt modelId="{AABC0BAC-6779-4F96-9B27-B30BAC5169F9}" type="sibTrans" cxnId="{22BECD45-9BDC-4C79-9C26-8B537B0ED1FE}">
      <dgm:prSet/>
      <dgm:spPr/>
      <dgm:t>
        <a:bodyPr/>
        <a:lstStyle/>
        <a:p>
          <a:endParaRPr lang="en-IE"/>
        </a:p>
      </dgm:t>
    </dgm:pt>
    <dgm:pt modelId="{EB46E703-7260-4904-9DF3-CF6357361280}">
      <dgm:prSet custT="1"/>
      <dgm:spPr>
        <a:solidFill>
          <a:srgbClr val="2ABBB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600" b="1" i="0" u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Security and Digital Trust</a:t>
          </a:r>
          <a:endParaRPr lang="en-US" sz="1600" b="1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AA30C80-E67B-4996-928D-470465427C1B}" type="parTrans" cxnId="{31A8D8CB-3C73-4676-B729-AB3BB51A5791}">
      <dgm:prSet/>
      <dgm:spPr/>
      <dgm:t>
        <a:bodyPr/>
        <a:lstStyle/>
        <a:p>
          <a:endParaRPr lang="en-IE"/>
        </a:p>
      </dgm:t>
    </dgm:pt>
    <dgm:pt modelId="{E5EB5295-BDFA-42E8-A187-6EC8FFF7CBFD}" type="sibTrans" cxnId="{31A8D8CB-3C73-4676-B729-AB3BB51A5791}">
      <dgm:prSet/>
      <dgm:spPr/>
      <dgm:t>
        <a:bodyPr/>
        <a:lstStyle/>
        <a:p>
          <a:endParaRPr lang="en-IE"/>
        </a:p>
      </dgm:t>
    </dgm:pt>
    <dgm:pt modelId="{FA33FFB4-40AA-4163-BD54-264EBF0FFBC6}">
      <dgm:prSet phldrT="[Text]" custT="1"/>
      <dgm:spPr>
        <a:solidFill>
          <a:srgbClr val="7C68A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Research and International Collaboration</a:t>
          </a:r>
          <a:endParaRPr lang="en-US" sz="1600" b="1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1B6A945-CD84-42D0-B2F5-50631F0999AE}" type="parTrans" cxnId="{588D1E2C-A9DD-4FC8-A5BE-82CD8A7E0691}">
      <dgm:prSet/>
      <dgm:spPr/>
      <dgm:t>
        <a:bodyPr/>
        <a:lstStyle/>
        <a:p>
          <a:endParaRPr lang="en-IE"/>
        </a:p>
      </dgm:t>
    </dgm:pt>
    <dgm:pt modelId="{9D83F76E-01C7-4FA8-B452-EDB96CF7C31B}" type="sibTrans" cxnId="{588D1E2C-A9DD-4FC8-A5BE-82CD8A7E0691}">
      <dgm:prSet/>
      <dgm:spPr/>
      <dgm:t>
        <a:bodyPr/>
        <a:lstStyle/>
        <a:p>
          <a:endParaRPr lang="en-IE"/>
        </a:p>
      </dgm:t>
    </dgm:pt>
    <dgm:pt modelId="{BDF74648-0B51-4F51-A226-2069C22FE1E7}">
      <dgm:prSet custT="1"/>
      <dgm:spPr>
        <a:solidFill>
          <a:srgbClr val="2F5FA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Expand Connection Capacity and Resilience</a:t>
          </a:r>
        </a:p>
      </dgm:t>
    </dgm:pt>
    <dgm:pt modelId="{7A77D5B2-1560-47DE-8774-5A374A568B1E}" type="parTrans" cxnId="{E3EAB18D-38C8-445F-B681-FF16C3E7ED6F}">
      <dgm:prSet/>
      <dgm:spPr/>
      <dgm:t>
        <a:bodyPr/>
        <a:lstStyle/>
        <a:p>
          <a:endParaRPr lang="en-IE"/>
        </a:p>
      </dgm:t>
    </dgm:pt>
    <dgm:pt modelId="{BE97A4D0-9CAD-4222-8EA8-465AB0CA3321}" type="sibTrans" cxnId="{E3EAB18D-38C8-445F-B681-FF16C3E7ED6F}">
      <dgm:prSet/>
      <dgm:spPr/>
      <dgm:t>
        <a:bodyPr/>
        <a:lstStyle/>
        <a:p>
          <a:endParaRPr lang="en-IE"/>
        </a:p>
      </dgm:t>
    </dgm:pt>
    <dgm:pt modelId="{7041532C-500C-425C-A269-5F080F316388}">
      <dgm:prSet custT="1"/>
      <dgm:spPr>
        <a:solidFill>
          <a:srgbClr val="2F5FA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Connecting Learners at All Levels of Education</a:t>
          </a:r>
          <a:endParaRPr lang="en-IE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1BE8D2CC-80FD-44A7-9D26-6030F0D02B86}" type="parTrans" cxnId="{17B7E118-750A-4EDA-8264-C076AAB2C9C9}">
      <dgm:prSet/>
      <dgm:spPr/>
      <dgm:t>
        <a:bodyPr/>
        <a:lstStyle/>
        <a:p>
          <a:endParaRPr lang="en-IE"/>
        </a:p>
      </dgm:t>
    </dgm:pt>
    <dgm:pt modelId="{622CDCA6-C191-41CD-A916-776D893C1191}" type="sibTrans" cxnId="{17B7E118-750A-4EDA-8264-C076AAB2C9C9}">
      <dgm:prSet/>
      <dgm:spPr/>
      <dgm:t>
        <a:bodyPr/>
        <a:lstStyle/>
        <a:p>
          <a:endParaRPr lang="en-IE"/>
        </a:p>
      </dgm:t>
    </dgm:pt>
    <dgm:pt modelId="{170C630C-FF4E-443F-9CE7-3368AE11BD56}">
      <dgm:prSet custT="1"/>
      <dgm:spPr>
        <a:solidFill>
          <a:srgbClr val="2ABBB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Expand our Security Services Portfolio</a:t>
          </a:r>
          <a:endParaRPr lang="en-US" sz="1200" b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8F8A638-8CB0-4A70-86F7-C147FB402B79}" type="parTrans" cxnId="{62C59E6F-115D-406D-ABE4-05CA0348BF55}">
      <dgm:prSet/>
      <dgm:spPr/>
      <dgm:t>
        <a:bodyPr/>
        <a:lstStyle/>
        <a:p>
          <a:endParaRPr lang="en-IE"/>
        </a:p>
      </dgm:t>
    </dgm:pt>
    <dgm:pt modelId="{F8FCD516-84FD-4A87-9233-896D9FBF149B}" type="sibTrans" cxnId="{62C59E6F-115D-406D-ABE4-05CA0348BF55}">
      <dgm:prSet/>
      <dgm:spPr/>
      <dgm:t>
        <a:bodyPr/>
        <a:lstStyle/>
        <a:p>
          <a:endParaRPr lang="en-IE"/>
        </a:p>
      </dgm:t>
    </dgm:pt>
    <dgm:pt modelId="{5E5816BA-2D96-424B-A32C-8FFBEAC2E281}">
      <dgm:prSet custT="1"/>
      <dgm:spPr>
        <a:solidFill>
          <a:srgbClr val="2ABBB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Advancing Security Awareness and Knowledge in Education and Research</a:t>
          </a:r>
        </a:p>
      </dgm:t>
    </dgm:pt>
    <dgm:pt modelId="{1EBE09C8-7394-418C-A75B-ADE89B929B8D}" type="parTrans" cxnId="{9B24FED2-C01F-4D04-A180-185A075F0D30}">
      <dgm:prSet/>
      <dgm:spPr/>
      <dgm:t>
        <a:bodyPr/>
        <a:lstStyle/>
        <a:p>
          <a:endParaRPr lang="en-IE"/>
        </a:p>
      </dgm:t>
    </dgm:pt>
    <dgm:pt modelId="{ED7539C1-1214-4AAF-A1C1-E4F729DC2101}" type="sibTrans" cxnId="{9B24FED2-C01F-4D04-A180-185A075F0D30}">
      <dgm:prSet/>
      <dgm:spPr/>
      <dgm:t>
        <a:bodyPr/>
        <a:lstStyle/>
        <a:p>
          <a:endParaRPr lang="en-IE"/>
        </a:p>
      </dgm:t>
    </dgm:pt>
    <dgm:pt modelId="{38D15063-306D-40B0-9DB9-4BE1B8EB495C}">
      <dgm:prSet custT="1"/>
      <dgm:spPr>
        <a:solidFill>
          <a:srgbClr val="2ABBB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Reduce Digital Risk Through Trusted Partnership</a:t>
          </a:r>
          <a:endParaRPr lang="en-US" sz="1200" b="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1EE93C6-FDA5-4EF5-8FF2-AC2386775096}" type="parTrans" cxnId="{9DA2CD26-1BC9-4B55-B92B-E17E6A7880E6}">
      <dgm:prSet/>
      <dgm:spPr/>
      <dgm:t>
        <a:bodyPr/>
        <a:lstStyle/>
        <a:p>
          <a:endParaRPr lang="en-IE"/>
        </a:p>
      </dgm:t>
    </dgm:pt>
    <dgm:pt modelId="{95458190-72DC-4AD9-BF4E-127F1364998E}" type="sibTrans" cxnId="{9DA2CD26-1BC9-4B55-B92B-E17E6A7880E6}">
      <dgm:prSet/>
      <dgm:spPr/>
      <dgm:t>
        <a:bodyPr/>
        <a:lstStyle/>
        <a:p>
          <a:endParaRPr lang="en-IE"/>
        </a:p>
      </dgm:t>
    </dgm:pt>
    <dgm:pt modelId="{EC7AD933-1E6E-498B-AAF2-027737924B15}">
      <dgm:prSet phldrT="[Text]" custT="1"/>
      <dgm:spPr>
        <a:solidFill>
          <a:srgbClr val="7C68A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National Research Data Infrastructure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A80F6AA-37FC-43B0-A684-66E5DA3584D3}" type="parTrans" cxnId="{2AE5C757-0223-4EEA-A462-69BB023610B4}">
      <dgm:prSet/>
      <dgm:spPr/>
      <dgm:t>
        <a:bodyPr/>
        <a:lstStyle/>
        <a:p>
          <a:endParaRPr lang="en-IE"/>
        </a:p>
      </dgm:t>
    </dgm:pt>
    <dgm:pt modelId="{2277617D-FF79-4A4D-9FE6-0B57AFE5F509}" type="sibTrans" cxnId="{2AE5C757-0223-4EEA-A462-69BB023610B4}">
      <dgm:prSet/>
      <dgm:spPr/>
      <dgm:t>
        <a:bodyPr/>
        <a:lstStyle/>
        <a:p>
          <a:endParaRPr lang="en-IE"/>
        </a:p>
      </dgm:t>
    </dgm:pt>
    <dgm:pt modelId="{DC5D8251-CCA6-49EE-84FA-D3CF0FA6A393}">
      <dgm:prSet phldrT="[Text]" custT="1"/>
      <dgm:spPr>
        <a:solidFill>
          <a:srgbClr val="7C68A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Research Engagement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8A09D9B-5BA1-493F-8CAC-9C5447ECEE97}" type="parTrans" cxnId="{09703F6C-6A29-4730-99B4-90ACA3D30E32}">
      <dgm:prSet/>
      <dgm:spPr/>
      <dgm:t>
        <a:bodyPr/>
        <a:lstStyle/>
        <a:p>
          <a:endParaRPr lang="en-IE"/>
        </a:p>
      </dgm:t>
    </dgm:pt>
    <dgm:pt modelId="{F9B1824C-CE98-4691-BBC8-754D85D353D6}" type="sibTrans" cxnId="{09703F6C-6A29-4730-99B4-90ACA3D30E32}">
      <dgm:prSet/>
      <dgm:spPr/>
      <dgm:t>
        <a:bodyPr/>
        <a:lstStyle/>
        <a:p>
          <a:endParaRPr lang="en-IE"/>
        </a:p>
      </dgm:t>
    </dgm:pt>
    <dgm:pt modelId="{4D76F530-24B8-41E3-9EAC-C8D85B79810D}">
      <dgm:prSet phldrT="[Text]" custT="1"/>
      <dgm:spPr>
        <a:solidFill>
          <a:srgbClr val="7C68A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International Connectivity and Collaboration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5D90AFD-1AB4-47B4-B2BF-4DEF4A503200}" type="parTrans" cxnId="{F45EBED4-0657-49FA-ABC0-FCB9877D0A3D}">
      <dgm:prSet/>
      <dgm:spPr/>
      <dgm:t>
        <a:bodyPr/>
        <a:lstStyle/>
        <a:p>
          <a:endParaRPr lang="en-IE"/>
        </a:p>
      </dgm:t>
    </dgm:pt>
    <dgm:pt modelId="{62A126A9-658D-4CB3-8214-0F97906AFBD7}" type="sibTrans" cxnId="{F45EBED4-0657-49FA-ABC0-FCB9877D0A3D}">
      <dgm:prSet/>
      <dgm:spPr/>
      <dgm:t>
        <a:bodyPr/>
        <a:lstStyle/>
        <a:p>
          <a:endParaRPr lang="en-IE"/>
        </a:p>
      </dgm:t>
    </dgm:pt>
    <dgm:pt modelId="{B94F9C6F-48BD-4DEE-851C-FCE52A984DEC}">
      <dgm:prSet phldrT="[Text]" custT="1"/>
      <dgm:spPr>
        <a:solidFill>
          <a:srgbClr val="AB316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Digital Information Platforms</a:t>
          </a:r>
          <a:endParaRPr lang="en-US" sz="1600" b="1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C36CF36A-121F-44F9-8FF4-1C713AAE7648}" type="parTrans" cxnId="{CC0D45C4-EED0-4CAA-A5A5-F0931D4D56B2}">
      <dgm:prSet/>
      <dgm:spPr/>
      <dgm:t>
        <a:bodyPr/>
        <a:lstStyle/>
        <a:p>
          <a:endParaRPr lang="en-IE"/>
        </a:p>
      </dgm:t>
    </dgm:pt>
    <dgm:pt modelId="{723BAFBE-FCE4-4556-9731-71899D75C0DB}" type="sibTrans" cxnId="{CC0D45C4-EED0-4CAA-A5A5-F0931D4D56B2}">
      <dgm:prSet/>
      <dgm:spPr/>
      <dgm:t>
        <a:bodyPr/>
        <a:lstStyle/>
        <a:p>
          <a:endParaRPr lang="en-IE"/>
        </a:p>
      </dgm:t>
    </dgm:pt>
    <dgm:pt modelId="{50175229-6880-4B71-8571-E69791A78326}">
      <dgm:prSet phldrT="[Text]" custT="1"/>
      <dgm:spPr>
        <a:solidFill>
          <a:srgbClr val="AB316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Digital Information Platforms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8B95BBC5-A1ED-46A7-A8E0-F72E749A150B}" type="parTrans" cxnId="{012AE5C6-D0A2-40AF-8543-BA4DC08FCB47}">
      <dgm:prSet/>
      <dgm:spPr/>
      <dgm:t>
        <a:bodyPr/>
        <a:lstStyle/>
        <a:p>
          <a:endParaRPr lang="en-IE"/>
        </a:p>
      </dgm:t>
    </dgm:pt>
    <dgm:pt modelId="{ECFECA3C-D98E-43BB-B23F-4985B09D56C8}" type="sibTrans" cxnId="{012AE5C6-D0A2-40AF-8543-BA4DC08FCB47}">
      <dgm:prSet/>
      <dgm:spPr/>
      <dgm:t>
        <a:bodyPr/>
        <a:lstStyle/>
        <a:p>
          <a:endParaRPr lang="en-IE"/>
        </a:p>
      </dgm:t>
    </dgm:pt>
    <dgm:pt modelId="{ADAD44D0-BB1A-43E8-8095-6360520A858D}">
      <dgm:prSet phldrT="[Text]" custT="1"/>
      <dgm:spPr>
        <a:solidFill>
          <a:srgbClr val="AB316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Service Delivery Model Expansion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435E1C2-2E09-46FB-911B-1DC638C82E72}" type="parTrans" cxnId="{52F444CB-764B-47B2-9E95-F95A4FD07900}">
      <dgm:prSet/>
      <dgm:spPr/>
      <dgm:t>
        <a:bodyPr/>
        <a:lstStyle/>
        <a:p>
          <a:endParaRPr lang="en-IE"/>
        </a:p>
      </dgm:t>
    </dgm:pt>
    <dgm:pt modelId="{D26AEAD1-6EA9-4AC8-B50E-398FD80F4EF8}" type="sibTrans" cxnId="{52F444CB-764B-47B2-9E95-F95A4FD07900}">
      <dgm:prSet/>
      <dgm:spPr/>
      <dgm:t>
        <a:bodyPr/>
        <a:lstStyle/>
        <a:p>
          <a:endParaRPr lang="en-IE"/>
        </a:p>
      </dgm:t>
    </dgm:pt>
    <dgm:pt modelId="{58449632-94BF-400F-9292-0DD23A0CEC55}">
      <dgm:prSet phldrT="[Text]" custT="1"/>
      <dgm:spPr>
        <a:solidFill>
          <a:srgbClr val="AB316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Data Interoperability and Intelligence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AEDB72A-BEDA-474B-9866-3C91E3D7DEE4}" type="parTrans" cxnId="{AF45FDCF-6EEB-4F93-B29F-29BBDEF3087A}">
      <dgm:prSet/>
      <dgm:spPr/>
      <dgm:t>
        <a:bodyPr/>
        <a:lstStyle/>
        <a:p>
          <a:endParaRPr lang="en-IE"/>
        </a:p>
      </dgm:t>
    </dgm:pt>
    <dgm:pt modelId="{EF7F8B9F-4436-470A-8198-98C4F0E44456}" type="sibTrans" cxnId="{AF45FDCF-6EEB-4F93-B29F-29BBDEF3087A}">
      <dgm:prSet/>
      <dgm:spPr/>
      <dgm:t>
        <a:bodyPr/>
        <a:lstStyle/>
        <a:p>
          <a:endParaRPr lang="en-IE"/>
        </a:p>
      </dgm:t>
    </dgm:pt>
    <dgm:pt modelId="{9E923049-A76F-48D4-A0D1-C9573E3D79B8}">
      <dgm:prSet phldrT="[Text]" custT="1"/>
      <dgm:spPr>
        <a:solidFill>
          <a:srgbClr val="EA6B2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People and Culture</a:t>
          </a:r>
        </a:p>
      </dgm:t>
    </dgm:pt>
    <dgm:pt modelId="{F84BF1E5-4A58-4398-91BC-F5A810C73069}" type="parTrans" cxnId="{C7127186-69E2-4D87-9937-6469BBFBC402}">
      <dgm:prSet/>
      <dgm:spPr/>
      <dgm:t>
        <a:bodyPr/>
        <a:lstStyle/>
        <a:p>
          <a:endParaRPr lang="en-IE"/>
        </a:p>
      </dgm:t>
    </dgm:pt>
    <dgm:pt modelId="{2CB1E726-6571-47A5-BA71-2321A6D8EA70}" type="sibTrans" cxnId="{C7127186-69E2-4D87-9937-6469BBFBC402}">
      <dgm:prSet/>
      <dgm:spPr/>
      <dgm:t>
        <a:bodyPr/>
        <a:lstStyle/>
        <a:p>
          <a:endParaRPr lang="en-IE"/>
        </a:p>
      </dgm:t>
    </dgm:pt>
    <dgm:pt modelId="{C2476609-7C35-41E8-8C5A-A71A5095C565}">
      <dgm:prSet phldrT="[Text]" custT="1"/>
      <dgm:spPr>
        <a:solidFill>
          <a:srgbClr val="EA6B2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Impactful Culture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BEA1956-7C4A-4542-8843-C8A9ADD23D8D}" type="parTrans" cxnId="{949C9AE9-B27D-4C5D-A5EE-6F33A2AB1700}">
      <dgm:prSet/>
      <dgm:spPr/>
      <dgm:t>
        <a:bodyPr/>
        <a:lstStyle/>
        <a:p>
          <a:endParaRPr lang="en-IE"/>
        </a:p>
      </dgm:t>
    </dgm:pt>
    <dgm:pt modelId="{1AC04E49-FD59-42BA-8B94-91A887D690A2}" type="sibTrans" cxnId="{949C9AE9-B27D-4C5D-A5EE-6F33A2AB1700}">
      <dgm:prSet/>
      <dgm:spPr/>
      <dgm:t>
        <a:bodyPr/>
        <a:lstStyle/>
        <a:p>
          <a:endParaRPr lang="en-IE"/>
        </a:p>
      </dgm:t>
    </dgm:pt>
    <dgm:pt modelId="{1ECB9586-48BD-4AFB-BFB0-35129AE8E11D}">
      <dgm:prSet phldrT="[Text]" custT="1"/>
      <dgm:spPr>
        <a:solidFill>
          <a:srgbClr val="EA6B2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Building a Future‑Ready Workforce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BAD8E55-7CE8-4D48-911A-FC10D24F2CBA}" type="parTrans" cxnId="{6EECE9F2-5147-4EFC-9515-17A4B496E642}">
      <dgm:prSet/>
      <dgm:spPr/>
      <dgm:t>
        <a:bodyPr/>
        <a:lstStyle/>
        <a:p>
          <a:endParaRPr lang="en-IE"/>
        </a:p>
      </dgm:t>
    </dgm:pt>
    <dgm:pt modelId="{EFFD76CD-EF96-4E86-A381-D486CE283023}" type="sibTrans" cxnId="{6EECE9F2-5147-4EFC-9515-17A4B496E642}">
      <dgm:prSet/>
      <dgm:spPr/>
      <dgm:t>
        <a:bodyPr/>
        <a:lstStyle/>
        <a:p>
          <a:endParaRPr lang="en-IE"/>
        </a:p>
      </dgm:t>
    </dgm:pt>
    <dgm:pt modelId="{B1FAA8CF-31CC-4BB1-8312-F34B3A93C2FD}">
      <dgm:prSet phldrT="[Text]" custT="1"/>
      <dgm:spPr>
        <a:solidFill>
          <a:srgbClr val="EA6B2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Valuing Community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9C8880B-1992-4C67-994F-3C09761C8918}" type="parTrans" cxnId="{B45E9E26-C1F3-423E-B882-6814B22BE75B}">
      <dgm:prSet/>
      <dgm:spPr/>
      <dgm:t>
        <a:bodyPr/>
        <a:lstStyle/>
        <a:p>
          <a:endParaRPr lang="en-IE"/>
        </a:p>
      </dgm:t>
    </dgm:pt>
    <dgm:pt modelId="{4CBC0795-1909-4B60-BBC0-8CC71CDA98DC}" type="sibTrans" cxnId="{B45E9E26-C1F3-423E-B882-6814B22BE75B}">
      <dgm:prSet/>
      <dgm:spPr/>
      <dgm:t>
        <a:bodyPr/>
        <a:lstStyle/>
        <a:p>
          <a:endParaRPr lang="en-IE"/>
        </a:p>
      </dgm:t>
    </dgm:pt>
    <dgm:pt modelId="{C9D8083E-2BC1-4C49-8EE9-256A10BF2741}">
      <dgm:prSet phldrT="[Text]" custT="1"/>
      <dgm:spPr>
        <a:solidFill>
          <a:srgbClr val="60ACC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n-US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Sustainability</a:t>
          </a:r>
        </a:p>
      </dgm:t>
    </dgm:pt>
    <dgm:pt modelId="{E5822FF8-2D53-4018-A803-FAC841B4296E}" type="parTrans" cxnId="{0F086D91-2F64-440F-992F-CC0306371FEC}">
      <dgm:prSet/>
      <dgm:spPr/>
      <dgm:t>
        <a:bodyPr/>
        <a:lstStyle/>
        <a:p>
          <a:endParaRPr lang="en-IE"/>
        </a:p>
      </dgm:t>
    </dgm:pt>
    <dgm:pt modelId="{4BAD11C6-1586-4D9D-8921-F9D65B5CF117}" type="sibTrans" cxnId="{0F086D91-2F64-440F-992F-CC0306371FEC}">
      <dgm:prSet/>
      <dgm:spPr/>
      <dgm:t>
        <a:bodyPr/>
        <a:lstStyle/>
        <a:p>
          <a:endParaRPr lang="en-IE"/>
        </a:p>
      </dgm:t>
    </dgm:pt>
    <dgm:pt modelId="{5AA8D38A-02C3-4FF6-872F-88983403C5B8}">
      <dgm:prSet phldrT="[Text]" custT="1"/>
      <dgm:spPr>
        <a:solidFill>
          <a:srgbClr val="60ACC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Environmental Responsibility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793A1808-D9D6-4B36-87D0-B0286EB95FCF}" type="parTrans" cxnId="{A47B9E5D-439F-4818-B528-3D9E4C6467F0}">
      <dgm:prSet/>
      <dgm:spPr/>
      <dgm:t>
        <a:bodyPr/>
        <a:lstStyle/>
        <a:p>
          <a:endParaRPr lang="en-IE"/>
        </a:p>
      </dgm:t>
    </dgm:pt>
    <dgm:pt modelId="{0FFE6EC7-3F60-40FE-9C0B-03EA5F7021FC}" type="sibTrans" cxnId="{A47B9E5D-439F-4818-B528-3D9E4C6467F0}">
      <dgm:prSet/>
      <dgm:spPr/>
      <dgm:t>
        <a:bodyPr/>
        <a:lstStyle/>
        <a:p>
          <a:endParaRPr lang="en-IE"/>
        </a:p>
      </dgm:t>
    </dgm:pt>
    <dgm:pt modelId="{F6B44DD1-8A74-4345-9158-DB1C9F4D2FFA}">
      <dgm:prSet phldrT="[Text]" custT="1"/>
      <dgm:spPr>
        <a:solidFill>
          <a:srgbClr val="60ACC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IE" sz="1200" b="0" i="0" u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Social Impact</a:t>
          </a:r>
          <a:endParaRPr lang="en-US" sz="1200" b="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08929AB9-0BF7-482B-B978-83442A0D5EE6}" type="parTrans" cxnId="{6B4EEFA7-3FF8-4DB5-8F05-F58F9A1F590C}">
      <dgm:prSet/>
      <dgm:spPr/>
      <dgm:t>
        <a:bodyPr/>
        <a:lstStyle/>
        <a:p>
          <a:endParaRPr lang="en-IE"/>
        </a:p>
      </dgm:t>
    </dgm:pt>
    <dgm:pt modelId="{5508FF0F-F249-4806-8BEF-9519216D22B3}" type="sibTrans" cxnId="{6B4EEFA7-3FF8-4DB5-8F05-F58F9A1F590C}">
      <dgm:prSet/>
      <dgm:spPr/>
      <dgm:t>
        <a:bodyPr/>
        <a:lstStyle/>
        <a:p>
          <a:endParaRPr lang="en-IE"/>
        </a:p>
      </dgm:t>
    </dgm:pt>
    <dgm:pt modelId="{80AF2F92-9502-40F4-8A28-AA1476223F47}">
      <dgm:prSet phldrT="[Text]" custT="1"/>
      <dgm:spPr>
        <a:solidFill>
          <a:srgbClr val="60ACC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200" b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Financial Viability</a:t>
          </a:r>
        </a:p>
      </dgm:t>
    </dgm:pt>
    <dgm:pt modelId="{28D34954-DCB5-4A18-8E17-40327FBB3AE6}" type="parTrans" cxnId="{766D24E1-807B-4A30-B469-BD62C106BB25}">
      <dgm:prSet/>
      <dgm:spPr/>
      <dgm:t>
        <a:bodyPr/>
        <a:lstStyle/>
        <a:p>
          <a:endParaRPr lang="en-IE"/>
        </a:p>
      </dgm:t>
    </dgm:pt>
    <dgm:pt modelId="{886D42E9-CBC8-454D-A8C2-F37DFF732794}" type="sibTrans" cxnId="{766D24E1-807B-4A30-B469-BD62C106BB25}">
      <dgm:prSet/>
      <dgm:spPr/>
      <dgm:t>
        <a:bodyPr/>
        <a:lstStyle/>
        <a:p>
          <a:endParaRPr lang="en-IE"/>
        </a:p>
      </dgm:t>
    </dgm:pt>
    <dgm:pt modelId="{8A0221F7-41ED-4A39-82B0-985111C3AE34}" type="pres">
      <dgm:prSet presAssocID="{80AE79C1-A1FE-4750-932B-008CE12BD7E2}" presName="theList" presStyleCnt="0">
        <dgm:presLayoutVars>
          <dgm:dir/>
          <dgm:animLvl val="lvl"/>
          <dgm:resizeHandles val="exact"/>
        </dgm:presLayoutVars>
      </dgm:prSet>
      <dgm:spPr/>
    </dgm:pt>
    <dgm:pt modelId="{EDDB1C52-E844-444A-8538-ED051E1D5173}" type="pres">
      <dgm:prSet presAssocID="{95A1628D-7134-4C53-87BC-B300D0140097}" presName="compNode" presStyleCnt="0"/>
      <dgm:spPr/>
    </dgm:pt>
    <dgm:pt modelId="{10BC124A-0864-41FF-8A42-59B0D16B2D9B}" type="pres">
      <dgm:prSet presAssocID="{95A1628D-7134-4C53-87BC-B300D0140097}" presName="aNode" presStyleLbl="bgShp" presStyleIdx="0" presStyleCnt="6"/>
      <dgm:spPr/>
    </dgm:pt>
    <dgm:pt modelId="{CCA2BC41-EE90-4A48-8D1B-A8DC2D9DEFD6}" type="pres">
      <dgm:prSet presAssocID="{95A1628D-7134-4C53-87BC-B300D0140097}" presName="textNode" presStyleLbl="bgShp" presStyleIdx="0" presStyleCnt="6"/>
      <dgm:spPr/>
    </dgm:pt>
    <dgm:pt modelId="{B3240580-C13C-4979-9B10-D59BE3299210}" type="pres">
      <dgm:prSet presAssocID="{95A1628D-7134-4C53-87BC-B300D0140097}" presName="compChildNode" presStyleCnt="0"/>
      <dgm:spPr/>
    </dgm:pt>
    <dgm:pt modelId="{16273701-9CD4-42D7-91B4-0BFEA50E580A}" type="pres">
      <dgm:prSet presAssocID="{95A1628D-7134-4C53-87BC-B300D0140097}" presName="theInnerList" presStyleCnt="0"/>
      <dgm:spPr/>
    </dgm:pt>
    <dgm:pt modelId="{190305C8-3C5E-4D10-8091-F2DB9C112A82}" type="pres">
      <dgm:prSet presAssocID="{1760960E-367C-472B-A2E8-29709B6AE2E3}" presName="childNode" presStyleLbl="node1" presStyleIdx="0" presStyleCnt="18">
        <dgm:presLayoutVars>
          <dgm:bulletEnabled val="1"/>
        </dgm:presLayoutVars>
      </dgm:prSet>
      <dgm:spPr/>
    </dgm:pt>
    <dgm:pt modelId="{647394AA-7667-494E-917D-77173A9DEFB0}" type="pres">
      <dgm:prSet presAssocID="{1760960E-367C-472B-A2E8-29709B6AE2E3}" presName="aSpace2" presStyleCnt="0"/>
      <dgm:spPr/>
    </dgm:pt>
    <dgm:pt modelId="{130BF942-4FC1-4109-9A18-9EB94C86BF84}" type="pres">
      <dgm:prSet presAssocID="{BDF74648-0B51-4F51-A226-2069C22FE1E7}" presName="childNode" presStyleLbl="node1" presStyleIdx="1" presStyleCnt="18">
        <dgm:presLayoutVars>
          <dgm:bulletEnabled val="1"/>
        </dgm:presLayoutVars>
      </dgm:prSet>
      <dgm:spPr/>
    </dgm:pt>
    <dgm:pt modelId="{E89B09FD-B86F-4521-B61A-65A002C6040A}" type="pres">
      <dgm:prSet presAssocID="{BDF74648-0B51-4F51-A226-2069C22FE1E7}" presName="aSpace2" presStyleCnt="0"/>
      <dgm:spPr/>
    </dgm:pt>
    <dgm:pt modelId="{4CABCACD-5C3B-410B-82D8-B97C14A9C563}" type="pres">
      <dgm:prSet presAssocID="{7041532C-500C-425C-A269-5F080F316388}" presName="childNode" presStyleLbl="node1" presStyleIdx="2" presStyleCnt="18">
        <dgm:presLayoutVars>
          <dgm:bulletEnabled val="1"/>
        </dgm:presLayoutVars>
      </dgm:prSet>
      <dgm:spPr/>
    </dgm:pt>
    <dgm:pt modelId="{09E56B6D-57C8-4C77-80E2-34BA05304EBC}" type="pres">
      <dgm:prSet presAssocID="{95A1628D-7134-4C53-87BC-B300D0140097}" presName="aSpace" presStyleCnt="0"/>
      <dgm:spPr/>
    </dgm:pt>
    <dgm:pt modelId="{42ACB27E-5E72-40A3-B742-13D3C119F7B6}" type="pres">
      <dgm:prSet presAssocID="{EB46E703-7260-4904-9DF3-CF6357361280}" presName="compNode" presStyleCnt="0"/>
      <dgm:spPr/>
    </dgm:pt>
    <dgm:pt modelId="{2AB00DE1-B501-4F93-90D5-2B61C9A820B6}" type="pres">
      <dgm:prSet presAssocID="{EB46E703-7260-4904-9DF3-CF6357361280}" presName="aNode" presStyleLbl="bgShp" presStyleIdx="1" presStyleCnt="6"/>
      <dgm:spPr/>
    </dgm:pt>
    <dgm:pt modelId="{E040DA7A-2E56-4355-B6D1-CE9FC8C21BB8}" type="pres">
      <dgm:prSet presAssocID="{EB46E703-7260-4904-9DF3-CF6357361280}" presName="textNode" presStyleLbl="bgShp" presStyleIdx="1" presStyleCnt="6"/>
      <dgm:spPr/>
    </dgm:pt>
    <dgm:pt modelId="{31250463-DA57-407F-AD83-BBF2E16EF11F}" type="pres">
      <dgm:prSet presAssocID="{EB46E703-7260-4904-9DF3-CF6357361280}" presName="compChildNode" presStyleCnt="0"/>
      <dgm:spPr/>
    </dgm:pt>
    <dgm:pt modelId="{C728BF7B-46CC-4247-A8AC-8D927319DF4C}" type="pres">
      <dgm:prSet presAssocID="{EB46E703-7260-4904-9DF3-CF6357361280}" presName="theInnerList" presStyleCnt="0"/>
      <dgm:spPr/>
    </dgm:pt>
    <dgm:pt modelId="{274866FD-335C-4996-A23B-297262DC48ED}" type="pres">
      <dgm:prSet presAssocID="{170C630C-FF4E-443F-9CE7-3368AE11BD56}" presName="childNode" presStyleLbl="node1" presStyleIdx="3" presStyleCnt="18">
        <dgm:presLayoutVars>
          <dgm:bulletEnabled val="1"/>
        </dgm:presLayoutVars>
      </dgm:prSet>
      <dgm:spPr/>
    </dgm:pt>
    <dgm:pt modelId="{DD37143A-4DB6-436C-A89E-3AF54AF1D064}" type="pres">
      <dgm:prSet presAssocID="{170C630C-FF4E-443F-9CE7-3368AE11BD56}" presName="aSpace2" presStyleCnt="0"/>
      <dgm:spPr/>
    </dgm:pt>
    <dgm:pt modelId="{D002B5C4-E1E0-444D-AEF4-9313F04E3EE5}" type="pres">
      <dgm:prSet presAssocID="{5E5816BA-2D96-424B-A32C-8FFBEAC2E281}" presName="childNode" presStyleLbl="node1" presStyleIdx="4" presStyleCnt="18">
        <dgm:presLayoutVars>
          <dgm:bulletEnabled val="1"/>
        </dgm:presLayoutVars>
      </dgm:prSet>
      <dgm:spPr/>
    </dgm:pt>
    <dgm:pt modelId="{977ADAE4-D8F1-4313-AE16-592460AC9BF0}" type="pres">
      <dgm:prSet presAssocID="{5E5816BA-2D96-424B-A32C-8FFBEAC2E281}" presName="aSpace2" presStyleCnt="0"/>
      <dgm:spPr/>
    </dgm:pt>
    <dgm:pt modelId="{92B28ACF-6219-44FB-9D34-AFED6989B6BF}" type="pres">
      <dgm:prSet presAssocID="{38D15063-306D-40B0-9DB9-4BE1B8EB495C}" presName="childNode" presStyleLbl="node1" presStyleIdx="5" presStyleCnt="18">
        <dgm:presLayoutVars>
          <dgm:bulletEnabled val="1"/>
        </dgm:presLayoutVars>
      </dgm:prSet>
      <dgm:spPr/>
    </dgm:pt>
    <dgm:pt modelId="{69D434C3-791D-4480-AE4D-68F953EC9EF2}" type="pres">
      <dgm:prSet presAssocID="{EB46E703-7260-4904-9DF3-CF6357361280}" presName="aSpace" presStyleCnt="0"/>
      <dgm:spPr/>
    </dgm:pt>
    <dgm:pt modelId="{729131A8-D576-4BDB-A6C7-3FB3D4CB173F}" type="pres">
      <dgm:prSet presAssocID="{FA33FFB4-40AA-4163-BD54-264EBF0FFBC6}" presName="compNode" presStyleCnt="0"/>
      <dgm:spPr/>
    </dgm:pt>
    <dgm:pt modelId="{46DF87E2-F491-47C6-808B-B6F338927C89}" type="pres">
      <dgm:prSet presAssocID="{FA33FFB4-40AA-4163-BD54-264EBF0FFBC6}" presName="aNode" presStyleLbl="bgShp" presStyleIdx="2" presStyleCnt="6"/>
      <dgm:spPr/>
    </dgm:pt>
    <dgm:pt modelId="{85ACC8D7-282C-45D1-80EC-EC5668BD4435}" type="pres">
      <dgm:prSet presAssocID="{FA33FFB4-40AA-4163-BD54-264EBF0FFBC6}" presName="textNode" presStyleLbl="bgShp" presStyleIdx="2" presStyleCnt="6"/>
      <dgm:spPr/>
    </dgm:pt>
    <dgm:pt modelId="{C7FB1F1D-C3EE-40B9-8547-0DD22619A921}" type="pres">
      <dgm:prSet presAssocID="{FA33FFB4-40AA-4163-BD54-264EBF0FFBC6}" presName="compChildNode" presStyleCnt="0"/>
      <dgm:spPr/>
    </dgm:pt>
    <dgm:pt modelId="{16FF118C-DD51-479B-827D-3A53DE05C05F}" type="pres">
      <dgm:prSet presAssocID="{FA33FFB4-40AA-4163-BD54-264EBF0FFBC6}" presName="theInnerList" presStyleCnt="0"/>
      <dgm:spPr/>
    </dgm:pt>
    <dgm:pt modelId="{EC4DEB58-4258-4759-A9D7-8723AD774951}" type="pres">
      <dgm:prSet presAssocID="{EC7AD933-1E6E-498B-AAF2-027737924B15}" presName="childNode" presStyleLbl="node1" presStyleIdx="6" presStyleCnt="18">
        <dgm:presLayoutVars>
          <dgm:bulletEnabled val="1"/>
        </dgm:presLayoutVars>
      </dgm:prSet>
      <dgm:spPr/>
    </dgm:pt>
    <dgm:pt modelId="{79271F7F-188B-474F-B91E-F63F53034732}" type="pres">
      <dgm:prSet presAssocID="{EC7AD933-1E6E-498B-AAF2-027737924B15}" presName="aSpace2" presStyleCnt="0"/>
      <dgm:spPr/>
    </dgm:pt>
    <dgm:pt modelId="{A72AF706-6091-4B95-B061-A6EE289398CD}" type="pres">
      <dgm:prSet presAssocID="{DC5D8251-CCA6-49EE-84FA-D3CF0FA6A393}" presName="childNode" presStyleLbl="node1" presStyleIdx="7" presStyleCnt="18">
        <dgm:presLayoutVars>
          <dgm:bulletEnabled val="1"/>
        </dgm:presLayoutVars>
      </dgm:prSet>
      <dgm:spPr/>
    </dgm:pt>
    <dgm:pt modelId="{6AE4E47A-4B3E-4C7E-A0ED-B147FF8E1D6A}" type="pres">
      <dgm:prSet presAssocID="{DC5D8251-CCA6-49EE-84FA-D3CF0FA6A393}" presName="aSpace2" presStyleCnt="0"/>
      <dgm:spPr/>
    </dgm:pt>
    <dgm:pt modelId="{D194786A-1896-43BD-BB73-6E19A9804065}" type="pres">
      <dgm:prSet presAssocID="{4D76F530-24B8-41E3-9EAC-C8D85B79810D}" presName="childNode" presStyleLbl="node1" presStyleIdx="8" presStyleCnt="18">
        <dgm:presLayoutVars>
          <dgm:bulletEnabled val="1"/>
        </dgm:presLayoutVars>
      </dgm:prSet>
      <dgm:spPr/>
    </dgm:pt>
    <dgm:pt modelId="{FAC01CC8-D736-4336-B54A-F18173F149D0}" type="pres">
      <dgm:prSet presAssocID="{FA33FFB4-40AA-4163-BD54-264EBF0FFBC6}" presName="aSpace" presStyleCnt="0"/>
      <dgm:spPr/>
    </dgm:pt>
    <dgm:pt modelId="{1C300864-8425-4F83-AD80-D80B3BD72FA6}" type="pres">
      <dgm:prSet presAssocID="{B94F9C6F-48BD-4DEE-851C-FCE52A984DEC}" presName="compNode" presStyleCnt="0"/>
      <dgm:spPr/>
    </dgm:pt>
    <dgm:pt modelId="{6B6AC712-77BA-4B62-A216-5BD1B2B15E1A}" type="pres">
      <dgm:prSet presAssocID="{B94F9C6F-48BD-4DEE-851C-FCE52A984DEC}" presName="aNode" presStyleLbl="bgShp" presStyleIdx="3" presStyleCnt="6"/>
      <dgm:spPr/>
    </dgm:pt>
    <dgm:pt modelId="{D5F490F9-0C4C-4424-9AAF-11F8DD1C5F8F}" type="pres">
      <dgm:prSet presAssocID="{B94F9C6F-48BD-4DEE-851C-FCE52A984DEC}" presName="textNode" presStyleLbl="bgShp" presStyleIdx="3" presStyleCnt="6"/>
      <dgm:spPr/>
    </dgm:pt>
    <dgm:pt modelId="{9C29B259-9F89-479F-AB46-34536DD68836}" type="pres">
      <dgm:prSet presAssocID="{B94F9C6F-48BD-4DEE-851C-FCE52A984DEC}" presName="compChildNode" presStyleCnt="0"/>
      <dgm:spPr/>
    </dgm:pt>
    <dgm:pt modelId="{7E720244-4613-457F-92D9-6F7FE09C9880}" type="pres">
      <dgm:prSet presAssocID="{B94F9C6F-48BD-4DEE-851C-FCE52A984DEC}" presName="theInnerList" presStyleCnt="0"/>
      <dgm:spPr/>
    </dgm:pt>
    <dgm:pt modelId="{994B5326-0698-43D2-87AA-1E0FA15634D1}" type="pres">
      <dgm:prSet presAssocID="{50175229-6880-4B71-8571-E69791A78326}" presName="childNode" presStyleLbl="node1" presStyleIdx="9" presStyleCnt="18">
        <dgm:presLayoutVars>
          <dgm:bulletEnabled val="1"/>
        </dgm:presLayoutVars>
      </dgm:prSet>
      <dgm:spPr/>
    </dgm:pt>
    <dgm:pt modelId="{C30F7D41-0E4F-45DF-B7EB-646606C04A35}" type="pres">
      <dgm:prSet presAssocID="{50175229-6880-4B71-8571-E69791A78326}" presName="aSpace2" presStyleCnt="0"/>
      <dgm:spPr/>
    </dgm:pt>
    <dgm:pt modelId="{13C54BAA-8AEA-4EB1-B8B5-7D2CF6CE0C2E}" type="pres">
      <dgm:prSet presAssocID="{ADAD44D0-BB1A-43E8-8095-6360520A858D}" presName="childNode" presStyleLbl="node1" presStyleIdx="10" presStyleCnt="18">
        <dgm:presLayoutVars>
          <dgm:bulletEnabled val="1"/>
        </dgm:presLayoutVars>
      </dgm:prSet>
      <dgm:spPr/>
    </dgm:pt>
    <dgm:pt modelId="{9EA82044-B154-48D5-A891-10B54612CBE1}" type="pres">
      <dgm:prSet presAssocID="{ADAD44D0-BB1A-43E8-8095-6360520A858D}" presName="aSpace2" presStyleCnt="0"/>
      <dgm:spPr/>
    </dgm:pt>
    <dgm:pt modelId="{08CE4451-D712-4296-84B0-033F762F6CFD}" type="pres">
      <dgm:prSet presAssocID="{58449632-94BF-400F-9292-0DD23A0CEC55}" presName="childNode" presStyleLbl="node1" presStyleIdx="11" presStyleCnt="18">
        <dgm:presLayoutVars>
          <dgm:bulletEnabled val="1"/>
        </dgm:presLayoutVars>
      </dgm:prSet>
      <dgm:spPr/>
    </dgm:pt>
    <dgm:pt modelId="{0C5CA8B4-C3C7-4306-9B3B-86EEE0357A3B}" type="pres">
      <dgm:prSet presAssocID="{B94F9C6F-48BD-4DEE-851C-FCE52A984DEC}" presName="aSpace" presStyleCnt="0"/>
      <dgm:spPr/>
    </dgm:pt>
    <dgm:pt modelId="{A5BA6A45-8E35-48A6-B741-6BE7E4BA8549}" type="pres">
      <dgm:prSet presAssocID="{9E923049-A76F-48D4-A0D1-C9573E3D79B8}" presName="compNode" presStyleCnt="0"/>
      <dgm:spPr/>
    </dgm:pt>
    <dgm:pt modelId="{765B7C13-E292-4A16-881E-8AF0FE83A41A}" type="pres">
      <dgm:prSet presAssocID="{9E923049-A76F-48D4-A0D1-C9573E3D79B8}" presName="aNode" presStyleLbl="bgShp" presStyleIdx="4" presStyleCnt="6"/>
      <dgm:spPr/>
    </dgm:pt>
    <dgm:pt modelId="{B86B6D27-2F65-46FE-9488-A3F3B1153DAF}" type="pres">
      <dgm:prSet presAssocID="{9E923049-A76F-48D4-A0D1-C9573E3D79B8}" presName="textNode" presStyleLbl="bgShp" presStyleIdx="4" presStyleCnt="6"/>
      <dgm:spPr/>
    </dgm:pt>
    <dgm:pt modelId="{AA5687E0-8304-4694-8A9B-55FFD828EED8}" type="pres">
      <dgm:prSet presAssocID="{9E923049-A76F-48D4-A0D1-C9573E3D79B8}" presName="compChildNode" presStyleCnt="0"/>
      <dgm:spPr/>
    </dgm:pt>
    <dgm:pt modelId="{2DEB3406-B2D5-4919-B69B-B91A5E2D65E6}" type="pres">
      <dgm:prSet presAssocID="{9E923049-A76F-48D4-A0D1-C9573E3D79B8}" presName="theInnerList" presStyleCnt="0"/>
      <dgm:spPr/>
    </dgm:pt>
    <dgm:pt modelId="{083C51C5-E5FF-4CC5-AE16-E4C5B3CDEA42}" type="pres">
      <dgm:prSet presAssocID="{C2476609-7C35-41E8-8C5A-A71A5095C565}" presName="childNode" presStyleLbl="node1" presStyleIdx="12" presStyleCnt="18">
        <dgm:presLayoutVars>
          <dgm:bulletEnabled val="1"/>
        </dgm:presLayoutVars>
      </dgm:prSet>
      <dgm:spPr/>
    </dgm:pt>
    <dgm:pt modelId="{E27B4A3B-D3BC-48AA-BF5D-3D02791A8B9E}" type="pres">
      <dgm:prSet presAssocID="{C2476609-7C35-41E8-8C5A-A71A5095C565}" presName="aSpace2" presStyleCnt="0"/>
      <dgm:spPr/>
    </dgm:pt>
    <dgm:pt modelId="{EED0DB8C-97DE-4E02-A3AE-EB823699DC72}" type="pres">
      <dgm:prSet presAssocID="{1ECB9586-48BD-4AFB-BFB0-35129AE8E11D}" presName="childNode" presStyleLbl="node1" presStyleIdx="13" presStyleCnt="18">
        <dgm:presLayoutVars>
          <dgm:bulletEnabled val="1"/>
        </dgm:presLayoutVars>
      </dgm:prSet>
      <dgm:spPr/>
    </dgm:pt>
    <dgm:pt modelId="{02B1A166-D6C5-4B52-B8D5-0E96F31E6495}" type="pres">
      <dgm:prSet presAssocID="{1ECB9586-48BD-4AFB-BFB0-35129AE8E11D}" presName="aSpace2" presStyleCnt="0"/>
      <dgm:spPr/>
    </dgm:pt>
    <dgm:pt modelId="{8A533167-F008-48D6-99D5-8B8109EA6159}" type="pres">
      <dgm:prSet presAssocID="{B1FAA8CF-31CC-4BB1-8312-F34B3A93C2FD}" presName="childNode" presStyleLbl="node1" presStyleIdx="14" presStyleCnt="18">
        <dgm:presLayoutVars>
          <dgm:bulletEnabled val="1"/>
        </dgm:presLayoutVars>
      </dgm:prSet>
      <dgm:spPr/>
    </dgm:pt>
    <dgm:pt modelId="{2DCE829E-57F2-4105-9E12-8C71A7CA061A}" type="pres">
      <dgm:prSet presAssocID="{9E923049-A76F-48D4-A0D1-C9573E3D79B8}" presName="aSpace" presStyleCnt="0"/>
      <dgm:spPr/>
    </dgm:pt>
    <dgm:pt modelId="{45CD7D1C-932F-4D40-AF92-645F536CE859}" type="pres">
      <dgm:prSet presAssocID="{C9D8083E-2BC1-4C49-8EE9-256A10BF2741}" presName="compNode" presStyleCnt="0"/>
      <dgm:spPr/>
    </dgm:pt>
    <dgm:pt modelId="{AD007FEA-DF8E-43B0-B6F9-0BFD07211B5F}" type="pres">
      <dgm:prSet presAssocID="{C9D8083E-2BC1-4C49-8EE9-256A10BF2741}" presName="aNode" presStyleLbl="bgShp" presStyleIdx="5" presStyleCnt="6"/>
      <dgm:spPr/>
    </dgm:pt>
    <dgm:pt modelId="{CB268F51-CC2A-4815-94B0-EF8D6B0A2CD9}" type="pres">
      <dgm:prSet presAssocID="{C9D8083E-2BC1-4C49-8EE9-256A10BF2741}" presName="textNode" presStyleLbl="bgShp" presStyleIdx="5" presStyleCnt="6"/>
      <dgm:spPr/>
    </dgm:pt>
    <dgm:pt modelId="{9A5B84C3-0625-49CC-BDCC-C470C90D87D2}" type="pres">
      <dgm:prSet presAssocID="{C9D8083E-2BC1-4C49-8EE9-256A10BF2741}" presName="compChildNode" presStyleCnt="0"/>
      <dgm:spPr/>
    </dgm:pt>
    <dgm:pt modelId="{DA7EEEE3-7506-459D-A9D4-2FD9C028E800}" type="pres">
      <dgm:prSet presAssocID="{C9D8083E-2BC1-4C49-8EE9-256A10BF2741}" presName="theInnerList" presStyleCnt="0"/>
      <dgm:spPr/>
    </dgm:pt>
    <dgm:pt modelId="{5080D5EC-B374-483C-92D3-776A11813581}" type="pres">
      <dgm:prSet presAssocID="{5AA8D38A-02C3-4FF6-872F-88983403C5B8}" presName="childNode" presStyleLbl="node1" presStyleIdx="15" presStyleCnt="18">
        <dgm:presLayoutVars>
          <dgm:bulletEnabled val="1"/>
        </dgm:presLayoutVars>
      </dgm:prSet>
      <dgm:spPr/>
    </dgm:pt>
    <dgm:pt modelId="{28C989F3-3040-40C1-8B23-4C129506EA86}" type="pres">
      <dgm:prSet presAssocID="{5AA8D38A-02C3-4FF6-872F-88983403C5B8}" presName="aSpace2" presStyleCnt="0"/>
      <dgm:spPr/>
    </dgm:pt>
    <dgm:pt modelId="{C1296EA1-6B24-4973-9289-B7E6DC457797}" type="pres">
      <dgm:prSet presAssocID="{F6B44DD1-8A74-4345-9158-DB1C9F4D2FFA}" presName="childNode" presStyleLbl="node1" presStyleIdx="16" presStyleCnt="18">
        <dgm:presLayoutVars>
          <dgm:bulletEnabled val="1"/>
        </dgm:presLayoutVars>
      </dgm:prSet>
      <dgm:spPr/>
    </dgm:pt>
    <dgm:pt modelId="{FA848500-F45A-45DC-8E70-1687F7146A0A}" type="pres">
      <dgm:prSet presAssocID="{F6B44DD1-8A74-4345-9158-DB1C9F4D2FFA}" presName="aSpace2" presStyleCnt="0"/>
      <dgm:spPr/>
    </dgm:pt>
    <dgm:pt modelId="{CD70F426-68A6-4FFC-B937-5A7DAFA89D48}" type="pres">
      <dgm:prSet presAssocID="{80AF2F92-9502-40F4-8A28-AA1476223F47}" presName="childNode" presStyleLbl="node1" presStyleIdx="17" presStyleCnt="18">
        <dgm:presLayoutVars>
          <dgm:bulletEnabled val="1"/>
        </dgm:presLayoutVars>
      </dgm:prSet>
      <dgm:spPr/>
    </dgm:pt>
  </dgm:ptLst>
  <dgm:cxnLst>
    <dgm:cxn modelId="{DAD31811-D5CA-4552-A013-B57EC523938C}" type="presOf" srcId="{170C630C-FF4E-443F-9CE7-3368AE11BD56}" destId="{274866FD-335C-4996-A23B-297262DC48ED}" srcOrd="0" destOrd="0" presId="urn:microsoft.com/office/officeart/2005/8/layout/lProcess2"/>
    <dgm:cxn modelId="{9EAA6112-B0DE-4271-B24A-A1F8974C4A68}" type="presOf" srcId="{50175229-6880-4B71-8571-E69791A78326}" destId="{994B5326-0698-43D2-87AA-1E0FA15634D1}" srcOrd="0" destOrd="0" presId="urn:microsoft.com/office/officeart/2005/8/layout/lProcess2"/>
    <dgm:cxn modelId="{5C315916-6EE5-4891-9893-951A35C0A864}" type="presOf" srcId="{DC5D8251-CCA6-49EE-84FA-D3CF0FA6A393}" destId="{A72AF706-6091-4B95-B061-A6EE289398CD}" srcOrd="0" destOrd="0" presId="urn:microsoft.com/office/officeart/2005/8/layout/lProcess2"/>
    <dgm:cxn modelId="{37DA5318-377E-4B09-BE19-E23B11ED8E15}" type="presOf" srcId="{B1FAA8CF-31CC-4BB1-8312-F34B3A93C2FD}" destId="{8A533167-F008-48D6-99D5-8B8109EA6159}" srcOrd="0" destOrd="0" presId="urn:microsoft.com/office/officeart/2005/8/layout/lProcess2"/>
    <dgm:cxn modelId="{17B7E118-750A-4EDA-8264-C076AAB2C9C9}" srcId="{95A1628D-7134-4C53-87BC-B300D0140097}" destId="{7041532C-500C-425C-A269-5F080F316388}" srcOrd="2" destOrd="0" parTransId="{1BE8D2CC-80FD-44A7-9D26-6030F0D02B86}" sibTransId="{622CDCA6-C191-41CD-A916-776D893C1191}"/>
    <dgm:cxn modelId="{D62F201A-9A3E-40FB-B7F6-7EFC2FE39473}" type="presOf" srcId="{9E923049-A76F-48D4-A0D1-C9573E3D79B8}" destId="{765B7C13-E292-4A16-881E-8AF0FE83A41A}" srcOrd="0" destOrd="0" presId="urn:microsoft.com/office/officeart/2005/8/layout/lProcess2"/>
    <dgm:cxn modelId="{DFD13F24-4577-4787-B60C-3E6F58681083}" type="presOf" srcId="{95A1628D-7134-4C53-87BC-B300D0140097}" destId="{10BC124A-0864-41FF-8A42-59B0D16B2D9B}" srcOrd="0" destOrd="0" presId="urn:microsoft.com/office/officeart/2005/8/layout/lProcess2"/>
    <dgm:cxn modelId="{B45E9E26-C1F3-423E-B882-6814B22BE75B}" srcId="{9E923049-A76F-48D4-A0D1-C9573E3D79B8}" destId="{B1FAA8CF-31CC-4BB1-8312-F34B3A93C2FD}" srcOrd="2" destOrd="0" parTransId="{39C8880B-1992-4C67-994F-3C09761C8918}" sibTransId="{4CBC0795-1909-4B60-BBC0-8CC71CDA98DC}"/>
    <dgm:cxn modelId="{4D43AA26-724B-468C-B4FF-B4E2EA032976}" type="presOf" srcId="{95A1628D-7134-4C53-87BC-B300D0140097}" destId="{CCA2BC41-EE90-4A48-8D1B-A8DC2D9DEFD6}" srcOrd="1" destOrd="0" presId="urn:microsoft.com/office/officeart/2005/8/layout/lProcess2"/>
    <dgm:cxn modelId="{9DA2CD26-1BC9-4B55-B92B-E17E6A7880E6}" srcId="{EB46E703-7260-4904-9DF3-CF6357361280}" destId="{38D15063-306D-40B0-9DB9-4BE1B8EB495C}" srcOrd="2" destOrd="0" parTransId="{51EE93C6-FDA5-4EF5-8FF2-AC2386775096}" sibTransId="{95458190-72DC-4AD9-BF4E-127F1364998E}"/>
    <dgm:cxn modelId="{588D1E2C-A9DD-4FC8-A5BE-82CD8A7E0691}" srcId="{80AE79C1-A1FE-4750-932B-008CE12BD7E2}" destId="{FA33FFB4-40AA-4163-BD54-264EBF0FFBC6}" srcOrd="2" destOrd="0" parTransId="{61B6A945-CD84-42D0-B2F5-50631F0999AE}" sibTransId="{9D83F76E-01C7-4FA8-B452-EDB96CF7C31B}"/>
    <dgm:cxn modelId="{E1041640-5BF5-450A-B6DF-58994CBEAAF3}" type="presOf" srcId="{58449632-94BF-400F-9292-0DD23A0CEC55}" destId="{08CE4451-D712-4296-84B0-033F762F6CFD}" srcOrd="0" destOrd="0" presId="urn:microsoft.com/office/officeart/2005/8/layout/lProcess2"/>
    <dgm:cxn modelId="{A47B9E5D-439F-4818-B528-3D9E4C6467F0}" srcId="{C9D8083E-2BC1-4C49-8EE9-256A10BF2741}" destId="{5AA8D38A-02C3-4FF6-872F-88983403C5B8}" srcOrd="0" destOrd="0" parTransId="{793A1808-D9D6-4B36-87D0-B0286EB95FCF}" sibTransId="{0FFE6EC7-3F60-40FE-9C0B-03EA5F7021FC}"/>
    <dgm:cxn modelId="{C63CF362-4811-4148-874B-FA456D4DFD6A}" type="presOf" srcId="{80AE79C1-A1FE-4750-932B-008CE12BD7E2}" destId="{8A0221F7-41ED-4A39-82B0-985111C3AE34}" srcOrd="0" destOrd="0" presId="urn:microsoft.com/office/officeart/2005/8/layout/lProcess2"/>
    <dgm:cxn modelId="{B8CCF562-E9CE-4406-8136-D5D810902F0E}" type="presOf" srcId="{C9D8083E-2BC1-4C49-8EE9-256A10BF2741}" destId="{AD007FEA-DF8E-43B0-B6F9-0BFD07211B5F}" srcOrd="0" destOrd="0" presId="urn:microsoft.com/office/officeart/2005/8/layout/lProcess2"/>
    <dgm:cxn modelId="{22BECD45-9BDC-4C79-9C26-8B537B0ED1FE}" srcId="{95A1628D-7134-4C53-87BC-B300D0140097}" destId="{1760960E-367C-472B-A2E8-29709B6AE2E3}" srcOrd="0" destOrd="0" parTransId="{662C69C2-FCCB-422C-A99A-320C591FCB64}" sibTransId="{AABC0BAC-6779-4F96-9B27-B30BAC5169F9}"/>
    <dgm:cxn modelId="{F3772566-2853-4C5C-8133-90127CDA7293}" type="presOf" srcId="{ADAD44D0-BB1A-43E8-8095-6360520A858D}" destId="{13C54BAA-8AEA-4EB1-B8B5-7D2CF6CE0C2E}" srcOrd="0" destOrd="0" presId="urn:microsoft.com/office/officeart/2005/8/layout/lProcess2"/>
    <dgm:cxn modelId="{7FEECB67-9A73-4CA1-9DD0-F8441AF85BE7}" type="presOf" srcId="{38D15063-306D-40B0-9DB9-4BE1B8EB495C}" destId="{92B28ACF-6219-44FB-9D34-AFED6989B6BF}" srcOrd="0" destOrd="0" presId="urn:microsoft.com/office/officeart/2005/8/layout/lProcess2"/>
    <dgm:cxn modelId="{09703F6C-6A29-4730-99B4-90ACA3D30E32}" srcId="{FA33FFB4-40AA-4163-BD54-264EBF0FFBC6}" destId="{DC5D8251-CCA6-49EE-84FA-D3CF0FA6A393}" srcOrd="1" destOrd="0" parTransId="{38A09D9B-5BA1-493F-8CAC-9C5447ECEE97}" sibTransId="{F9B1824C-CE98-4691-BBC8-754D85D353D6}"/>
    <dgm:cxn modelId="{93EBA26E-C385-4EFC-A1B6-3C894A90CBB2}" type="presOf" srcId="{EC7AD933-1E6E-498B-AAF2-027737924B15}" destId="{EC4DEB58-4258-4759-A9D7-8723AD774951}" srcOrd="0" destOrd="0" presId="urn:microsoft.com/office/officeart/2005/8/layout/lProcess2"/>
    <dgm:cxn modelId="{62C59E6F-115D-406D-ABE4-05CA0348BF55}" srcId="{EB46E703-7260-4904-9DF3-CF6357361280}" destId="{170C630C-FF4E-443F-9CE7-3368AE11BD56}" srcOrd="0" destOrd="0" parTransId="{88F8A638-8CB0-4A70-86F7-C147FB402B79}" sibTransId="{F8FCD516-84FD-4A87-9233-896D9FBF149B}"/>
    <dgm:cxn modelId="{A31D0973-81DA-4BC7-BA95-7287981AD711}" type="presOf" srcId="{5E5816BA-2D96-424B-A32C-8FFBEAC2E281}" destId="{D002B5C4-E1E0-444D-AEF4-9313F04E3EE5}" srcOrd="0" destOrd="0" presId="urn:microsoft.com/office/officeart/2005/8/layout/lProcess2"/>
    <dgm:cxn modelId="{EF841875-5E0B-4FD6-96EE-F322C5B54010}" type="presOf" srcId="{FA33FFB4-40AA-4163-BD54-264EBF0FFBC6}" destId="{85ACC8D7-282C-45D1-80EC-EC5668BD4435}" srcOrd="1" destOrd="0" presId="urn:microsoft.com/office/officeart/2005/8/layout/lProcess2"/>
    <dgm:cxn modelId="{89AF8E56-F087-4C2E-8238-FDA2A39F8B6E}" type="presOf" srcId="{EB46E703-7260-4904-9DF3-CF6357361280}" destId="{2AB00DE1-B501-4F93-90D5-2B61C9A820B6}" srcOrd="0" destOrd="0" presId="urn:microsoft.com/office/officeart/2005/8/layout/lProcess2"/>
    <dgm:cxn modelId="{2AE5C757-0223-4EEA-A462-69BB023610B4}" srcId="{FA33FFB4-40AA-4163-BD54-264EBF0FFBC6}" destId="{EC7AD933-1E6E-498B-AAF2-027737924B15}" srcOrd="0" destOrd="0" parTransId="{FA80F6AA-37FC-43B0-A684-66E5DA3584D3}" sibTransId="{2277617D-FF79-4A4D-9FE6-0B57AFE5F509}"/>
    <dgm:cxn modelId="{DEB04759-AFF9-47B6-A62F-9BCFBF14A496}" type="presOf" srcId="{BDF74648-0B51-4F51-A226-2069C22FE1E7}" destId="{130BF942-4FC1-4109-9A18-9EB94C86BF84}" srcOrd="0" destOrd="0" presId="urn:microsoft.com/office/officeart/2005/8/layout/lProcess2"/>
    <dgm:cxn modelId="{C7127186-69E2-4D87-9937-6469BBFBC402}" srcId="{80AE79C1-A1FE-4750-932B-008CE12BD7E2}" destId="{9E923049-A76F-48D4-A0D1-C9573E3D79B8}" srcOrd="4" destOrd="0" parTransId="{F84BF1E5-4A58-4398-91BC-F5A810C73069}" sibTransId="{2CB1E726-6571-47A5-BA71-2321A6D8EA70}"/>
    <dgm:cxn modelId="{45327786-565A-4093-A9C7-FE2218B24E91}" type="presOf" srcId="{C9D8083E-2BC1-4C49-8EE9-256A10BF2741}" destId="{CB268F51-CC2A-4815-94B0-EF8D6B0A2CD9}" srcOrd="1" destOrd="0" presId="urn:microsoft.com/office/officeart/2005/8/layout/lProcess2"/>
    <dgm:cxn modelId="{BCA71E87-567F-4EFF-9BE9-906793D90B3D}" type="presOf" srcId="{5AA8D38A-02C3-4FF6-872F-88983403C5B8}" destId="{5080D5EC-B374-483C-92D3-776A11813581}" srcOrd="0" destOrd="0" presId="urn:microsoft.com/office/officeart/2005/8/layout/lProcess2"/>
    <dgm:cxn modelId="{C007B889-85B4-4BF4-B531-9AA607F6AECC}" type="presOf" srcId="{9E923049-A76F-48D4-A0D1-C9573E3D79B8}" destId="{B86B6D27-2F65-46FE-9488-A3F3B1153DAF}" srcOrd="1" destOrd="0" presId="urn:microsoft.com/office/officeart/2005/8/layout/lProcess2"/>
    <dgm:cxn modelId="{AA02448D-9066-4AAA-A50B-055EA348A8A6}" type="presOf" srcId="{4D76F530-24B8-41E3-9EAC-C8D85B79810D}" destId="{D194786A-1896-43BD-BB73-6E19A9804065}" srcOrd="0" destOrd="0" presId="urn:microsoft.com/office/officeart/2005/8/layout/lProcess2"/>
    <dgm:cxn modelId="{E3EAB18D-38C8-445F-B681-FF16C3E7ED6F}" srcId="{95A1628D-7134-4C53-87BC-B300D0140097}" destId="{BDF74648-0B51-4F51-A226-2069C22FE1E7}" srcOrd="1" destOrd="0" parTransId="{7A77D5B2-1560-47DE-8774-5A374A568B1E}" sibTransId="{BE97A4D0-9CAD-4222-8EA8-465AB0CA3321}"/>
    <dgm:cxn modelId="{53AFD290-6145-44FA-A418-CB9E3F97E4FF}" type="presOf" srcId="{B94F9C6F-48BD-4DEE-851C-FCE52A984DEC}" destId="{D5F490F9-0C4C-4424-9AAF-11F8DD1C5F8F}" srcOrd="1" destOrd="0" presId="urn:microsoft.com/office/officeart/2005/8/layout/lProcess2"/>
    <dgm:cxn modelId="{0F086D91-2F64-440F-992F-CC0306371FEC}" srcId="{80AE79C1-A1FE-4750-932B-008CE12BD7E2}" destId="{C9D8083E-2BC1-4C49-8EE9-256A10BF2741}" srcOrd="5" destOrd="0" parTransId="{E5822FF8-2D53-4018-A803-FAC841B4296E}" sibTransId="{4BAD11C6-1586-4D9D-8921-F9D65B5CF117}"/>
    <dgm:cxn modelId="{1D0EF9A3-AC5F-4242-A1E9-B37109EC9DF5}" type="presOf" srcId="{1760960E-367C-472B-A2E8-29709B6AE2E3}" destId="{190305C8-3C5E-4D10-8091-F2DB9C112A82}" srcOrd="0" destOrd="0" presId="urn:microsoft.com/office/officeart/2005/8/layout/lProcess2"/>
    <dgm:cxn modelId="{6B4EEFA7-3FF8-4DB5-8F05-F58F9A1F590C}" srcId="{C9D8083E-2BC1-4C49-8EE9-256A10BF2741}" destId="{F6B44DD1-8A74-4345-9158-DB1C9F4D2FFA}" srcOrd="1" destOrd="0" parTransId="{08929AB9-0BF7-482B-B978-83442A0D5EE6}" sibTransId="{5508FF0F-F249-4806-8BEF-9519216D22B3}"/>
    <dgm:cxn modelId="{17794CBD-8853-4409-93E3-162AF37BC5DB}" type="presOf" srcId="{F6B44DD1-8A74-4345-9158-DB1C9F4D2FFA}" destId="{C1296EA1-6B24-4973-9289-B7E6DC457797}" srcOrd="0" destOrd="0" presId="urn:microsoft.com/office/officeart/2005/8/layout/lProcess2"/>
    <dgm:cxn modelId="{CC0D45C4-EED0-4CAA-A5A5-F0931D4D56B2}" srcId="{80AE79C1-A1FE-4750-932B-008CE12BD7E2}" destId="{B94F9C6F-48BD-4DEE-851C-FCE52A984DEC}" srcOrd="3" destOrd="0" parTransId="{C36CF36A-121F-44F9-8FF4-1C713AAE7648}" sibTransId="{723BAFBE-FCE4-4556-9731-71899D75C0DB}"/>
    <dgm:cxn modelId="{B206ADC4-16C4-475F-AEFD-69D2F19F11E7}" type="presOf" srcId="{EB46E703-7260-4904-9DF3-CF6357361280}" destId="{E040DA7A-2E56-4355-B6D1-CE9FC8C21BB8}" srcOrd="1" destOrd="0" presId="urn:microsoft.com/office/officeart/2005/8/layout/lProcess2"/>
    <dgm:cxn modelId="{441FE2C4-45B6-408D-9E09-9604F626A288}" type="presOf" srcId="{1ECB9586-48BD-4AFB-BFB0-35129AE8E11D}" destId="{EED0DB8C-97DE-4E02-A3AE-EB823699DC72}" srcOrd="0" destOrd="0" presId="urn:microsoft.com/office/officeart/2005/8/layout/lProcess2"/>
    <dgm:cxn modelId="{012AE5C6-D0A2-40AF-8543-BA4DC08FCB47}" srcId="{B94F9C6F-48BD-4DEE-851C-FCE52A984DEC}" destId="{50175229-6880-4B71-8571-E69791A78326}" srcOrd="0" destOrd="0" parTransId="{8B95BBC5-A1ED-46A7-A8E0-F72E749A150B}" sibTransId="{ECFECA3C-D98E-43BB-B23F-4985B09D56C8}"/>
    <dgm:cxn modelId="{52F444CB-764B-47B2-9E95-F95A4FD07900}" srcId="{B94F9C6F-48BD-4DEE-851C-FCE52A984DEC}" destId="{ADAD44D0-BB1A-43E8-8095-6360520A858D}" srcOrd="1" destOrd="0" parTransId="{9435E1C2-2E09-46FB-911B-1DC638C82E72}" sibTransId="{D26AEAD1-6EA9-4AC8-B50E-398FD80F4EF8}"/>
    <dgm:cxn modelId="{31A8D8CB-3C73-4676-B729-AB3BB51A5791}" srcId="{80AE79C1-A1FE-4750-932B-008CE12BD7E2}" destId="{EB46E703-7260-4904-9DF3-CF6357361280}" srcOrd="1" destOrd="0" parTransId="{5AA30C80-E67B-4996-928D-470465427C1B}" sibTransId="{E5EB5295-BDFA-42E8-A187-6EC8FFF7CBFD}"/>
    <dgm:cxn modelId="{AF45FDCF-6EEB-4F93-B29F-29BBDEF3087A}" srcId="{B94F9C6F-48BD-4DEE-851C-FCE52A984DEC}" destId="{58449632-94BF-400F-9292-0DD23A0CEC55}" srcOrd="2" destOrd="0" parTransId="{5AEDB72A-BEDA-474B-9866-3C91E3D7DEE4}" sibTransId="{EF7F8B9F-4436-470A-8198-98C4F0E44456}"/>
    <dgm:cxn modelId="{9B24FED2-C01F-4D04-A180-185A075F0D30}" srcId="{EB46E703-7260-4904-9DF3-CF6357361280}" destId="{5E5816BA-2D96-424B-A32C-8FFBEAC2E281}" srcOrd="1" destOrd="0" parTransId="{1EBE09C8-7394-418C-A75B-ADE89B929B8D}" sibTransId="{ED7539C1-1214-4AAF-A1C1-E4F729DC2101}"/>
    <dgm:cxn modelId="{F45EBED4-0657-49FA-ABC0-FCB9877D0A3D}" srcId="{FA33FFB4-40AA-4163-BD54-264EBF0FFBC6}" destId="{4D76F530-24B8-41E3-9EAC-C8D85B79810D}" srcOrd="2" destOrd="0" parTransId="{95D90AFD-1AB4-47B4-B2BF-4DEF4A503200}" sibTransId="{62A126A9-658D-4CB3-8214-0F97906AFBD7}"/>
    <dgm:cxn modelId="{22B652D9-D638-420B-87B1-B799C78EACF9}" type="presOf" srcId="{B94F9C6F-48BD-4DEE-851C-FCE52A984DEC}" destId="{6B6AC712-77BA-4B62-A216-5BD1B2B15E1A}" srcOrd="0" destOrd="0" presId="urn:microsoft.com/office/officeart/2005/8/layout/lProcess2"/>
    <dgm:cxn modelId="{49A483D9-E676-4319-B215-A5244779C3DB}" type="presOf" srcId="{C2476609-7C35-41E8-8C5A-A71A5095C565}" destId="{083C51C5-E5FF-4CC5-AE16-E4C5B3CDEA42}" srcOrd="0" destOrd="0" presId="urn:microsoft.com/office/officeart/2005/8/layout/lProcess2"/>
    <dgm:cxn modelId="{766D24E1-807B-4A30-B469-BD62C106BB25}" srcId="{C9D8083E-2BC1-4C49-8EE9-256A10BF2741}" destId="{80AF2F92-9502-40F4-8A28-AA1476223F47}" srcOrd="2" destOrd="0" parTransId="{28D34954-DCB5-4A18-8E17-40327FBB3AE6}" sibTransId="{886D42E9-CBC8-454D-A8C2-F37DFF732794}"/>
    <dgm:cxn modelId="{E7B900E7-0A01-4592-9893-B9525FDA47DF}" type="presOf" srcId="{7041532C-500C-425C-A269-5F080F316388}" destId="{4CABCACD-5C3B-410B-82D8-B97C14A9C563}" srcOrd="0" destOrd="0" presId="urn:microsoft.com/office/officeart/2005/8/layout/lProcess2"/>
    <dgm:cxn modelId="{D76480E8-8DE5-4736-ADC5-B3211DAD6B83}" type="presOf" srcId="{80AF2F92-9502-40F4-8A28-AA1476223F47}" destId="{CD70F426-68A6-4FFC-B937-5A7DAFA89D48}" srcOrd="0" destOrd="0" presId="urn:microsoft.com/office/officeart/2005/8/layout/lProcess2"/>
    <dgm:cxn modelId="{949C9AE9-B27D-4C5D-A5EE-6F33A2AB1700}" srcId="{9E923049-A76F-48D4-A0D1-C9573E3D79B8}" destId="{C2476609-7C35-41E8-8C5A-A71A5095C565}" srcOrd="0" destOrd="0" parTransId="{7BEA1956-7C4A-4542-8843-C8A9ADD23D8D}" sibTransId="{1AC04E49-FD59-42BA-8B94-91A887D690A2}"/>
    <dgm:cxn modelId="{8F0534EF-364D-4300-A297-EC0805732460}" srcId="{80AE79C1-A1FE-4750-932B-008CE12BD7E2}" destId="{95A1628D-7134-4C53-87BC-B300D0140097}" srcOrd="0" destOrd="0" parTransId="{DF5C0C7C-35DD-42A1-90FE-7D3315E98BC1}" sibTransId="{E8D68E73-CD3A-4FCE-8E0D-20FDDF5F9B9F}"/>
    <dgm:cxn modelId="{6EECE9F2-5147-4EFC-9515-17A4B496E642}" srcId="{9E923049-A76F-48D4-A0D1-C9573E3D79B8}" destId="{1ECB9586-48BD-4AFB-BFB0-35129AE8E11D}" srcOrd="1" destOrd="0" parTransId="{0BAD8E55-7CE8-4D48-911A-FC10D24F2CBA}" sibTransId="{EFFD76CD-EF96-4E86-A381-D486CE283023}"/>
    <dgm:cxn modelId="{02756FF7-B25F-443C-B2EE-4928A01BDB01}" type="presOf" srcId="{FA33FFB4-40AA-4163-BD54-264EBF0FFBC6}" destId="{46DF87E2-F491-47C6-808B-B6F338927C89}" srcOrd="0" destOrd="0" presId="urn:microsoft.com/office/officeart/2005/8/layout/lProcess2"/>
    <dgm:cxn modelId="{2EAA1B71-77E4-445D-B241-CF478A7AAF8F}" type="presParOf" srcId="{8A0221F7-41ED-4A39-82B0-985111C3AE34}" destId="{EDDB1C52-E844-444A-8538-ED051E1D5173}" srcOrd="0" destOrd="0" presId="urn:microsoft.com/office/officeart/2005/8/layout/lProcess2"/>
    <dgm:cxn modelId="{B8FDFF75-D9EF-4C30-97F1-D2775EBD0DF6}" type="presParOf" srcId="{EDDB1C52-E844-444A-8538-ED051E1D5173}" destId="{10BC124A-0864-41FF-8A42-59B0D16B2D9B}" srcOrd="0" destOrd="0" presId="urn:microsoft.com/office/officeart/2005/8/layout/lProcess2"/>
    <dgm:cxn modelId="{C8235AED-A7C8-4465-B2C6-67E722271F27}" type="presParOf" srcId="{EDDB1C52-E844-444A-8538-ED051E1D5173}" destId="{CCA2BC41-EE90-4A48-8D1B-A8DC2D9DEFD6}" srcOrd="1" destOrd="0" presId="urn:microsoft.com/office/officeart/2005/8/layout/lProcess2"/>
    <dgm:cxn modelId="{0261366B-ACC4-406C-95FA-F92FBF230602}" type="presParOf" srcId="{EDDB1C52-E844-444A-8538-ED051E1D5173}" destId="{B3240580-C13C-4979-9B10-D59BE3299210}" srcOrd="2" destOrd="0" presId="urn:microsoft.com/office/officeart/2005/8/layout/lProcess2"/>
    <dgm:cxn modelId="{AB9BB9C9-D759-4210-9511-3CAAD8FA2B84}" type="presParOf" srcId="{B3240580-C13C-4979-9B10-D59BE3299210}" destId="{16273701-9CD4-42D7-91B4-0BFEA50E580A}" srcOrd="0" destOrd="0" presId="urn:microsoft.com/office/officeart/2005/8/layout/lProcess2"/>
    <dgm:cxn modelId="{8138F01D-E5D8-4337-AB59-E649E2DC2152}" type="presParOf" srcId="{16273701-9CD4-42D7-91B4-0BFEA50E580A}" destId="{190305C8-3C5E-4D10-8091-F2DB9C112A82}" srcOrd="0" destOrd="0" presId="urn:microsoft.com/office/officeart/2005/8/layout/lProcess2"/>
    <dgm:cxn modelId="{A52ABE5C-F638-45AD-AA7D-A26A93EA9FA4}" type="presParOf" srcId="{16273701-9CD4-42D7-91B4-0BFEA50E580A}" destId="{647394AA-7667-494E-917D-77173A9DEFB0}" srcOrd="1" destOrd="0" presId="urn:microsoft.com/office/officeart/2005/8/layout/lProcess2"/>
    <dgm:cxn modelId="{30043AC0-2A79-49ED-B847-E3A99ED43BF1}" type="presParOf" srcId="{16273701-9CD4-42D7-91B4-0BFEA50E580A}" destId="{130BF942-4FC1-4109-9A18-9EB94C86BF84}" srcOrd="2" destOrd="0" presId="urn:microsoft.com/office/officeart/2005/8/layout/lProcess2"/>
    <dgm:cxn modelId="{ED208A61-1118-497B-BB20-493F592D4A8A}" type="presParOf" srcId="{16273701-9CD4-42D7-91B4-0BFEA50E580A}" destId="{E89B09FD-B86F-4521-B61A-65A002C6040A}" srcOrd="3" destOrd="0" presId="urn:microsoft.com/office/officeart/2005/8/layout/lProcess2"/>
    <dgm:cxn modelId="{34EFB8F9-CC7D-44C9-94F7-D3E183B687D8}" type="presParOf" srcId="{16273701-9CD4-42D7-91B4-0BFEA50E580A}" destId="{4CABCACD-5C3B-410B-82D8-B97C14A9C563}" srcOrd="4" destOrd="0" presId="urn:microsoft.com/office/officeart/2005/8/layout/lProcess2"/>
    <dgm:cxn modelId="{5290B8FD-9A59-4326-A0ED-36154174A0F6}" type="presParOf" srcId="{8A0221F7-41ED-4A39-82B0-985111C3AE34}" destId="{09E56B6D-57C8-4C77-80E2-34BA05304EBC}" srcOrd="1" destOrd="0" presId="urn:microsoft.com/office/officeart/2005/8/layout/lProcess2"/>
    <dgm:cxn modelId="{6F11E9FE-1290-43A1-8621-9677FF12FEA3}" type="presParOf" srcId="{8A0221F7-41ED-4A39-82B0-985111C3AE34}" destId="{42ACB27E-5E72-40A3-B742-13D3C119F7B6}" srcOrd="2" destOrd="0" presId="urn:microsoft.com/office/officeart/2005/8/layout/lProcess2"/>
    <dgm:cxn modelId="{D2500896-EBD7-4A44-9DAC-0023CAA887F4}" type="presParOf" srcId="{42ACB27E-5E72-40A3-B742-13D3C119F7B6}" destId="{2AB00DE1-B501-4F93-90D5-2B61C9A820B6}" srcOrd="0" destOrd="0" presId="urn:microsoft.com/office/officeart/2005/8/layout/lProcess2"/>
    <dgm:cxn modelId="{D673241C-E3E2-4F60-AB07-FC9D69157553}" type="presParOf" srcId="{42ACB27E-5E72-40A3-B742-13D3C119F7B6}" destId="{E040DA7A-2E56-4355-B6D1-CE9FC8C21BB8}" srcOrd="1" destOrd="0" presId="urn:microsoft.com/office/officeart/2005/8/layout/lProcess2"/>
    <dgm:cxn modelId="{402E1EA4-BA75-4525-8ACE-5598624C6031}" type="presParOf" srcId="{42ACB27E-5E72-40A3-B742-13D3C119F7B6}" destId="{31250463-DA57-407F-AD83-BBF2E16EF11F}" srcOrd="2" destOrd="0" presId="urn:microsoft.com/office/officeart/2005/8/layout/lProcess2"/>
    <dgm:cxn modelId="{9F702180-3F30-427E-998D-E0D7C1A27EB8}" type="presParOf" srcId="{31250463-DA57-407F-AD83-BBF2E16EF11F}" destId="{C728BF7B-46CC-4247-A8AC-8D927319DF4C}" srcOrd="0" destOrd="0" presId="urn:microsoft.com/office/officeart/2005/8/layout/lProcess2"/>
    <dgm:cxn modelId="{7DD21375-AC2D-4536-A7B3-D709E71AC8F8}" type="presParOf" srcId="{C728BF7B-46CC-4247-A8AC-8D927319DF4C}" destId="{274866FD-335C-4996-A23B-297262DC48ED}" srcOrd="0" destOrd="0" presId="urn:microsoft.com/office/officeart/2005/8/layout/lProcess2"/>
    <dgm:cxn modelId="{0F5D0EE4-65E1-4118-BC0F-F1C20726D7EE}" type="presParOf" srcId="{C728BF7B-46CC-4247-A8AC-8D927319DF4C}" destId="{DD37143A-4DB6-436C-A89E-3AF54AF1D064}" srcOrd="1" destOrd="0" presId="urn:microsoft.com/office/officeart/2005/8/layout/lProcess2"/>
    <dgm:cxn modelId="{1FA4C136-85C7-4A0B-8F29-062A57160BBA}" type="presParOf" srcId="{C728BF7B-46CC-4247-A8AC-8D927319DF4C}" destId="{D002B5C4-E1E0-444D-AEF4-9313F04E3EE5}" srcOrd="2" destOrd="0" presId="urn:microsoft.com/office/officeart/2005/8/layout/lProcess2"/>
    <dgm:cxn modelId="{CEBC3EA0-E679-48CA-94EE-FA3B9B328587}" type="presParOf" srcId="{C728BF7B-46CC-4247-A8AC-8D927319DF4C}" destId="{977ADAE4-D8F1-4313-AE16-592460AC9BF0}" srcOrd="3" destOrd="0" presId="urn:microsoft.com/office/officeart/2005/8/layout/lProcess2"/>
    <dgm:cxn modelId="{229BEC10-7BF1-47E0-B085-A5915770F92F}" type="presParOf" srcId="{C728BF7B-46CC-4247-A8AC-8D927319DF4C}" destId="{92B28ACF-6219-44FB-9D34-AFED6989B6BF}" srcOrd="4" destOrd="0" presId="urn:microsoft.com/office/officeart/2005/8/layout/lProcess2"/>
    <dgm:cxn modelId="{DB928FAD-7911-4326-BFD5-F56D15790581}" type="presParOf" srcId="{8A0221F7-41ED-4A39-82B0-985111C3AE34}" destId="{69D434C3-791D-4480-AE4D-68F953EC9EF2}" srcOrd="3" destOrd="0" presId="urn:microsoft.com/office/officeart/2005/8/layout/lProcess2"/>
    <dgm:cxn modelId="{AF5173BC-F3CD-4662-BB92-3DCC4EE90672}" type="presParOf" srcId="{8A0221F7-41ED-4A39-82B0-985111C3AE34}" destId="{729131A8-D576-4BDB-A6C7-3FB3D4CB173F}" srcOrd="4" destOrd="0" presId="urn:microsoft.com/office/officeart/2005/8/layout/lProcess2"/>
    <dgm:cxn modelId="{734A5C5A-985F-45D4-BBE2-2834E1DC3487}" type="presParOf" srcId="{729131A8-D576-4BDB-A6C7-3FB3D4CB173F}" destId="{46DF87E2-F491-47C6-808B-B6F338927C89}" srcOrd="0" destOrd="0" presId="urn:microsoft.com/office/officeart/2005/8/layout/lProcess2"/>
    <dgm:cxn modelId="{53314991-2DE3-4BD4-8842-9D9AE98D842B}" type="presParOf" srcId="{729131A8-D576-4BDB-A6C7-3FB3D4CB173F}" destId="{85ACC8D7-282C-45D1-80EC-EC5668BD4435}" srcOrd="1" destOrd="0" presId="urn:microsoft.com/office/officeart/2005/8/layout/lProcess2"/>
    <dgm:cxn modelId="{FA91B703-813E-41D0-93A9-AC9A39D3659B}" type="presParOf" srcId="{729131A8-D576-4BDB-A6C7-3FB3D4CB173F}" destId="{C7FB1F1D-C3EE-40B9-8547-0DD22619A921}" srcOrd="2" destOrd="0" presId="urn:microsoft.com/office/officeart/2005/8/layout/lProcess2"/>
    <dgm:cxn modelId="{E8DE6DC3-C80B-477D-90C4-51F5665D435B}" type="presParOf" srcId="{C7FB1F1D-C3EE-40B9-8547-0DD22619A921}" destId="{16FF118C-DD51-479B-827D-3A53DE05C05F}" srcOrd="0" destOrd="0" presId="urn:microsoft.com/office/officeart/2005/8/layout/lProcess2"/>
    <dgm:cxn modelId="{C1A36E71-AE49-4C50-B3DF-9178441FDF1E}" type="presParOf" srcId="{16FF118C-DD51-479B-827D-3A53DE05C05F}" destId="{EC4DEB58-4258-4759-A9D7-8723AD774951}" srcOrd="0" destOrd="0" presId="urn:microsoft.com/office/officeart/2005/8/layout/lProcess2"/>
    <dgm:cxn modelId="{3256C60E-5C81-45A7-B6DF-AF5749AD38D6}" type="presParOf" srcId="{16FF118C-DD51-479B-827D-3A53DE05C05F}" destId="{79271F7F-188B-474F-B91E-F63F53034732}" srcOrd="1" destOrd="0" presId="urn:microsoft.com/office/officeart/2005/8/layout/lProcess2"/>
    <dgm:cxn modelId="{7884534E-D0BF-43E1-B68C-BCCD1005C058}" type="presParOf" srcId="{16FF118C-DD51-479B-827D-3A53DE05C05F}" destId="{A72AF706-6091-4B95-B061-A6EE289398CD}" srcOrd="2" destOrd="0" presId="urn:microsoft.com/office/officeart/2005/8/layout/lProcess2"/>
    <dgm:cxn modelId="{55A1EB8D-BC21-4834-8C76-ABC4D4583767}" type="presParOf" srcId="{16FF118C-DD51-479B-827D-3A53DE05C05F}" destId="{6AE4E47A-4B3E-4C7E-A0ED-B147FF8E1D6A}" srcOrd="3" destOrd="0" presId="urn:microsoft.com/office/officeart/2005/8/layout/lProcess2"/>
    <dgm:cxn modelId="{C44BA411-A755-4C1E-8B6A-6894619A983B}" type="presParOf" srcId="{16FF118C-DD51-479B-827D-3A53DE05C05F}" destId="{D194786A-1896-43BD-BB73-6E19A9804065}" srcOrd="4" destOrd="0" presId="urn:microsoft.com/office/officeart/2005/8/layout/lProcess2"/>
    <dgm:cxn modelId="{F9C2DBDC-F0CA-4793-8D86-3DD5F351862F}" type="presParOf" srcId="{8A0221F7-41ED-4A39-82B0-985111C3AE34}" destId="{FAC01CC8-D736-4336-B54A-F18173F149D0}" srcOrd="5" destOrd="0" presId="urn:microsoft.com/office/officeart/2005/8/layout/lProcess2"/>
    <dgm:cxn modelId="{40163567-CEAD-4285-98AD-EE28D1D6D190}" type="presParOf" srcId="{8A0221F7-41ED-4A39-82B0-985111C3AE34}" destId="{1C300864-8425-4F83-AD80-D80B3BD72FA6}" srcOrd="6" destOrd="0" presId="urn:microsoft.com/office/officeart/2005/8/layout/lProcess2"/>
    <dgm:cxn modelId="{440DC75A-96B7-4503-91BC-D9A6FFB2CE9A}" type="presParOf" srcId="{1C300864-8425-4F83-AD80-D80B3BD72FA6}" destId="{6B6AC712-77BA-4B62-A216-5BD1B2B15E1A}" srcOrd="0" destOrd="0" presId="urn:microsoft.com/office/officeart/2005/8/layout/lProcess2"/>
    <dgm:cxn modelId="{16C23761-C0F2-47E2-B7D6-16E1442F321C}" type="presParOf" srcId="{1C300864-8425-4F83-AD80-D80B3BD72FA6}" destId="{D5F490F9-0C4C-4424-9AAF-11F8DD1C5F8F}" srcOrd="1" destOrd="0" presId="urn:microsoft.com/office/officeart/2005/8/layout/lProcess2"/>
    <dgm:cxn modelId="{5C47FC40-65DF-4F41-A56D-A0E3B7D282A6}" type="presParOf" srcId="{1C300864-8425-4F83-AD80-D80B3BD72FA6}" destId="{9C29B259-9F89-479F-AB46-34536DD68836}" srcOrd="2" destOrd="0" presId="urn:microsoft.com/office/officeart/2005/8/layout/lProcess2"/>
    <dgm:cxn modelId="{5A7AE095-B3CA-457D-9F36-3B7607E8F61B}" type="presParOf" srcId="{9C29B259-9F89-479F-AB46-34536DD68836}" destId="{7E720244-4613-457F-92D9-6F7FE09C9880}" srcOrd="0" destOrd="0" presId="urn:microsoft.com/office/officeart/2005/8/layout/lProcess2"/>
    <dgm:cxn modelId="{CF649969-58FE-405A-B497-81D9D8715065}" type="presParOf" srcId="{7E720244-4613-457F-92D9-6F7FE09C9880}" destId="{994B5326-0698-43D2-87AA-1E0FA15634D1}" srcOrd="0" destOrd="0" presId="urn:microsoft.com/office/officeart/2005/8/layout/lProcess2"/>
    <dgm:cxn modelId="{54673CB6-DA67-490A-B8DB-5FE359F5AD12}" type="presParOf" srcId="{7E720244-4613-457F-92D9-6F7FE09C9880}" destId="{C30F7D41-0E4F-45DF-B7EB-646606C04A35}" srcOrd="1" destOrd="0" presId="urn:microsoft.com/office/officeart/2005/8/layout/lProcess2"/>
    <dgm:cxn modelId="{8C2A3477-422F-4E2D-ADEF-9D3A7C2830D7}" type="presParOf" srcId="{7E720244-4613-457F-92D9-6F7FE09C9880}" destId="{13C54BAA-8AEA-4EB1-B8B5-7D2CF6CE0C2E}" srcOrd="2" destOrd="0" presId="urn:microsoft.com/office/officeart/2005/8/layout/lProcess2"/>
    <dgm:cxn modelId="{FF8AAE22-414E-4FFF-BCEB-82E397115DA2}" type="presParOf" srcId="{7E720244-4613-457F-92D9-6F7FE09C9880}" destId="{9EA82044-B154-48D5-A891-10B54612CBE1}" srcOrd="3" destOrd="0" presId="urn:microsoft.com/office/officeart/2005/8/layout/lProcess2"/>
    <dgm:cxn modelId="{3672175A-3832-4835-8543-0DF7B55E0BE9}" type="presParOf" srcId="{7E720244-4613-457F-92D9-6F7FE09C9880}" destId="{08CE4451-D712-4296-84B0-033F762F6CFD}" srcOrd="4" destOrd="0" presId="urn:microsoft.com/office/officeart/2005/8/layout/lProcess2"/>
    <dgm:cxn modelId="{EA31C5C0-BFAD-40B8-AD9A-2C77C47AEC21}" type="presParOf" srcId="{8A0221F7-41ED-4A39-82B0-985111C3AE34}" destId="{0C5CA8B4-C3C7-4306-9B3B-86EEE0357A3B}" srcOrd="7" destOrd="0" presId="urn:microsoft.com/office/officeart/2005/8/layout/lProcess2"/>
    <dgm:cxn modelId="{FCDC28F8-DB5A-4C21-8B4A-731FB67EFA68}" type="presParOf" srcId="{8A0221F7-41ED-4A39-82B0-985111C3AE34}" destId="{A5BA6A45-8E35-48A6-B741-6BE7E4BA8549}" srcOrd="8" destOrd="0" presId="urn:microsoft.com/office/officeart/2005/8/layout/lProcess2"/>
    <dgm:cxn modelId="{C5A0EBA1-53C7-4AB6-A7E8-2C7A2B2C1F1E}" type="presParOf" srcId="{A5BA6A45-8E35-48A6-B741-6BE7E4BA8549}" destId="{765B7C13-E292-4A16-881E-8AF0FE83A41A}" srcOrd="0" destOrd="0" presId="urn:microsoft.com/office/officeart/2005/8/layout/lProcess2"/>
    <dgm:cxn modelId="{2A344019-C261-45EB-8179-9D8C9320A4A2}" type="presParOf" srcId="{A5BA6A45-8E35-48A6-B741-6BE7E4BA8549}" destId="{B86B6D27-2F65-46FE-9488-A3F3B1153DAF}" srcOrd="1" destOrd="0" presId="urn:microsoft.com/office/officeart/2005/8/layout/lProcess2"/>
    <dgm:cxn modelId="{F066B42F-A0CF-4BB9-8F39-21E560FDD3CD}" type="presParOf" srcId="{A5BA6A45-8E35-48A6-B741-6BE7E4BA8549}" destId="{AA5687E0-8304-4694-8A9B-55FFD828EED8}" srcOrd="2" destOrd="0" presId="urn:microsoft.com/office/officeart/2005/8/layout/lProcess2"/>
    <dgm:cxn modelId="{5F176A1D-C7E7-4B18-8A9B-74C2B801B901}" type="presParOf" srcId="{AA5687E0-8304-4694-8A9B-55FFD828EED8}" destId="{2DEB3406-B2D5-4919-B69B-B91A5E2D65E6}" srcOrd="0" destOrd="0" presId="urn:microsoft.com/office/officeart/2005/8/layout/lProcess2"/>
    <dgm:cxn modelId="{7CFE7DC9-2741-42BA-8FD1-114CE4FD499C}" type="presParOf" srcId="{2DEB3406-B2D5-4919-B69B-B91A5E2D65E6}" destId="{083C51C5-E5FF-4CC5-AE16-E4C5B3CDEA42}" srcOrd="0" destOrd="0" presId="urn:microsoft.com/office/officeart/2005/8/layout/lProcess2"/>
    <dgm:cxn modelId="{BECC721E-14A1-46CB-ADC4-4A444B87D741}" type="presParOf" srcId="{2DEB3406-B2D5-4919-B69B-B91A5E2D65E6}" destId="{E27B4A3B-D3BC-48AA-BF5D-3D02791A8B9E}" srcOrd="1" destOrd="0" presId="urn:microsoft.com/office/officeart/2005/8/layout/lProcess2"/>
    <dgm:cxn modelId="{C0409042-028E-48E5-8E18-60EF6FCA7340}" type="presParOf" srcId="{2DEB3406-B2D5-4919-B69B-B91A5E2D65E6}" destId="{EED0DB8C-97DE-4E02-A3AE-EB823699DC72}" srcOrd="2" destOrd="0" presId="urn:microsoft.com/office/officeart/2005/8/layout/lProcess2"/>
    <dgm:cxn modelId="{3A115878-219C-4ABE-8F5A-9F9BFEE22FB2}" type="presParOf" srcId="{2DEB3406-B2D5-4919-B69B-B91A5E2D65E6}" destId="{02B1A166-D6C5-4B52-B8D5-0E96F31E6495}" srcOrd="3" destOrd="0" presId="urn:microsoft.com/office/officeart/2005/8/layout/lProcess2"/>
    <dgm:cxn modelId="{9332C584-8C20-45CF-A553-A1905333666C}" type="presParOf" srcId="{2DEB3406-B2D5-4919-B69B-B91A5E2D65E6}" destId="{8A533167-F008-48D6-99D5-8B8109EA6159}" srcOrd="4" destOrd="0" presId="urn:microsoft.com/office/officeart/2005/8/layout/lProcess2"/>
    <dgm:cxn modelId="{08786D9A-EB8E-46D3-8374-6766A7FD19F6}" type="presParOf" srcId="{8A0221F7-41ED-4A39-82B0-985111C3AE34}" destId="{2DCE829E-57F2-4105-9E12-8C71A7CA061A}" srcOrd="9" destOrd="0" presId="urn:microsoft.com/office/officeart/2005/8/layout/lProcess2"/>
    <dgm:cxn modelId="{C5DE7A1A-B1E8-47A4-9E3F-56FCB9711AD6}" type="presParOf" srcId="{8A0221F7-41ED-4A39-82B0-985111C3AE34}" destId="{45CD7D1C-932F-4D40-AF92-645F536CE859}" srcOrd="10" destOrd="0" presId="urn:microsoft.com/office/officeart/2005/8/layout/lProcess2"/>
    <dgm:cxn modelId="{C2B95769-ADAB-419E-81B8-A87A2C22C23A}" type="presParOf" srcId="{45CD7D1C-932F-4D40-AF92-645F536CE859}" destId="{AD007FEA-DF8E-43B0-B6F9-0BFD07211B5F}" srcOrd="0" destOrd="0" presId="urn:microsoft.com/office/officeart/2005/8/layout/lProcess2"/>
    <dgm:cxn modelId="{CFACBC20-A555-4757-B0B7-824E10877B74}" type="presParOf" srcId="{45CD7D1C-932F-4D40-AF92-645F536CE859}" destId="{CB268F51-CC2A-4815-94B0-EF8D6B0A2CD9}" srcOrd="1" destOrd="0" presId="urn:microsoft.com/office/officeart/2005/8/layout/lProcess2"/>
    <dgm:cxn modelId="{D0796BAE-F043-4A2E-8975-71356EE4ED62}" type="presParOf" srcId="{45CD7D1C-932F-4D40-AF92-645F536CE859}" destId="{9A5B84C3-0625-49CC-BDCC-C470C90D87D2}" srcOrd="2" destOrd="0" presId="urn:microsoft.com/office/officeart/2005/8/layout/lProcess2"/>
    <dgm:cxn modelId="{1338AD4A-F61E-4627-B0B2-588C3532BB4A}" type="presParOf" srcId="{9A5B84C3-0625-49CC-BDCC-C470C90D87D2}" destId="{DA7EEEE3-7506-459D-A9D4-2FD9C028E800}" srcOrd="0" destOrd="0" presId="urn:microsoft.com/office/officeart/2005/8/layout/lProcess2"/>
    <dgm:cxn modelId="{54EAE687-B4E2-42E1-BC42-E8ECA778A23F}" type="presParOf" srcId="{DA7EEEE3-7506-459D-A9D4-2FD9C028E800}" destId="{5080D5EC-B374-483C-92D3-776A11813581}" srcOrd="0" destOrd="0" presId="urn:microsoft.com/office/officeart/2005/8/layout/lProcess2"/>
    <dgm:cxn modelId="{5964ADDC-A54B-43E2-A177-5806AAE614E6}" type="presParOf" srcId="{DA7EEEE3-7506-459D-A9D4-2FD9C028E800}" destId="{28C989F3-3040-40C1-8B23-4C129506EA86}" srcOrd="1" destOrd="0" presId="urn:microsoft.com/office/officeart/2005/8/layout/lProcess2"/>
    <dgm:cxn modelId="{307278C4-5B12-436E-8511-67DD7357E2A1}" type="presParOf" srcId="{DA7EEEE3-7506-459D-A9D4-2FD9C028E800}" destId="{C1296EA1-6B24-4973-9289-B7E6DC457797}" srcOrd="2" destOrd="0" presId="urn:microsoft.com/office/officeart/2005/8/layout/lProcess2"/>
    <dgm:cxn modelId="{8222B6F7-B9E1-4219-94F3-7C0EAAF1C3AA}" type="presParOf" srcId="{DA7EEEE3-7506-459D-A9D4-2FD9C028E800}" destId="{FA848500-F45A-45DC-8E70-1687F7146A0A}" srcOrd="3" destOrd="0" presId="urn:microsoft.com/office/officeart/2005/8/layout/lProcess2"/>
    <dgm:cxn modelId="{24A25F03-DBCC-41EC-AAFA-93FCCC62B052}" type="presParOf" srcId="{DA7EEEE3-7506-459D-A9D4-2FD9C028E800}" destId="{CD70F426-68A6-4FFC-B937-5A7DAFA89D4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C124A-0864-41FF-8A42-59B0D16B2D9B}">
      <dsp:nvSpPr>
        <dsp:cNvPr id="0" name=""/>
        <dsp:cNvSpPr/>
      </dsp:nvSpPr>
      <dsp:spPr>
        <a:xfrm>
          <a:off x="4599" y="0"/>
          <a:ext cx="1817147" cy="5880375"/>
        </a:xfrm>
        <a:prstGeom prst="roundRect">
          <a:avLst>
            <a:gd name="adj" fmla="val 10000"/>
          </a:avLst>
        </a:prstGeom>
        <a:solidFill>
          <a:srgbClr val="2F5FA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i="0" u="none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Future Network Delivery</a:t>
          </a:r>
          <a:endParaRPr lang="en-IE" sz="1600" b="1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599" y="0"/>
        <a:ext cx="1817147" cy="1764112"/>
      </dsp:txXfrm>
    </dsp:sp>
    <dsp:sp modelId="{190305C8-3C5E-4D10-8091-F2DB9C112A82}">
      <dsp:nvSpPr>
        <dsp:cNvPr id="0" name=""/>
        <dsp:cNvSpPr/>
      </dsp:nvSpPr>
      <dsp:spPr>
        <a:xfrm>
          <a:off x="186314" y="1764614"/>
          <a:ext cx="1453717" cy="1155258"/>
        </a:xfrm>
        <a:prstGeom prst="roundRect">
          <a:avLst>
            <a:gd name="adj" fmla="val 10000"/>
          </a:avLst>
        </a:prstGeom>
        <a:solidFill>
          <a:srgbClr val="2F5FA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Future Network Delivery</a:t>
          </a:r>
          <a:endParaRPr lang="en-IE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20150" y="1798450"/>
        <a:ext cx="1386045" cy="1087586"/>
      </dsp:txXfrm>
    </dsp:sp>
    <dsp:sp modelId="{130BF942-4FC1-4109-9A18-9EB94C86BF84}">
      <dsp:nvSpPr>
        <dsp:cNvPr id="0" name=""/>
        <dsp:cNvSpPr/>
      </dsp:nvSpPr>
      <dsp:spPr>
        <a:xfrm>
          <a:off x="186314" y="3097605"/>
          <a:ext cx="1453717" cy="1155258"/>
        </a:xfrm>
        <a:prstGeom prst="roundRect">
          <a:avLst>
            <a:gd name="adj" fmla="val 10000"/>
          </a:avLst>
        </a:prstGeom>
        <a:solidFill>
          <a:srgbClr val="2F5FA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Expand Connection Capacity and Resilience</a:t>
          </a:r>
        </a:p>
      </dsp:txBody>
      <dsp:txXfrm>
        <a:off x="220150" y="3131441"/>
        <a:ext cx="1386045" cy="1087586"/>
      </dsp:txXfrm>
    </dsp:sp>
    <dsp:sp modelId="{4CABCACD-5C3B-410B-82D8-B97C14A9C563}">
      <dsp:nvSpPr>
        <dsp:cNvPr id="0" name=""/>
        <dsp:cNvSpPr/>
      </dsp:nvSpPr>
      <dsp:spPr>
        <a:xfrm>
          <a:off x="186314" y="4430595"/>
          <a:ext cx="1453717" cy="1155258"/>
        </a:xfrm>
        <a:prstGeom prst="roundRect">
          <a:avLst>
            <a:gd name="adj" fmla="val 10000"/>
          </a:avLst>
        </a:prstGeom>
        <a:solidFill>
          <a:srgbClr val="2F5FA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Connecting Learners at All Levels of Education</a:t>
          </a:r>
          <a:endParaRPr lang="en-IE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20150" y="4464431"/>
        <a:ext cx="1386045" cy="1087586"/>
      </dsp:txXfrm>
    </dsp:sp>
    <dsp:sp modelId="{2AB00DE1-B501-4F93-90D5-2B61C9A820B6}">
      <dsp:nvSpPr>
        <dsp:cNvPr id="0" name=""/>
        <dsp:cNvSpPr/>
      </dsp:nvSpPr>
      <dsp:spPr>
        <a:xfrm>
          <a:off x="1958032" y="0"/>
          <a:ext cx="1817147" cy="5880375"/>
        </a:xfrm>
        <a:prstGeom prst="roundRect">
          <a:avLst>
            <a:gd name="adj" fmla="val 10000"/>
          </a:avLst>
        </a:prstGeom>
        <a:solidFill>
          <a:srgbClr val="2ABBB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Security and Digital Trust</a:t>
          </a:r>
          <a:endParaRPr lang="en-US" sz="1600" b="1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958032" y="0"/>
        <a:ext cx="1817147" cy="1764112"/>
      </dsp:txXfrm>
    </dsp:sp>
    <dsp:sp modelId="{274866FD-335C-4996-A23B-297262DC48ED}">
      <dsp:nvSpPr>
        <dsp:cNvPr id="0" name=""/>
        <dsp:cNvSpPr/>
      </dsp:nvSpPr>
      <dsp:spPr>
        <a:xfrm>
          <a:off x="2139747" y="1764614"/>
          <a:ext cx="1453717" cy="1155258"/>
        </a:xfrm>
        <a:prstGeom prst="roundRect">
          <a:avLst>
            <a:gd name="adj" fmla="val 10000"/>
          </a:avLst>
        </a:prstGeom>
        <a:solidFill>
          <a:srgbClr val="2ABBB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Expand our Security Services Portfolio</a:t>
          </a:r>
          <a:endParaRPr lang="en-US" sz="1200" b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173583" y="1798450"/>
        <a:ext cx="1386045" cy="1087586"/>
      </dsp:txXfrm>
    </dsp:sp>
    <dsp:sp modelId="{D002B5C4-E1E0-444D-AEF4-9313F04E3EE5}">
      <dsp:nvSpPr>
        <dsp:cNvPr id="0" name=""/>
        <dsp:cNvSpPr/>
      </dsp:nvSpPr>
      <dsp:spPr>
        <a:xfrm>
          <a:off x="2139747" y="3097605"/>
          <a:ext cx="1453717" cy="1155258"/>
        </a:xfrm>
        <a:prstGeom prst="roundRect">
          <a:avLst>
            <a:gd name="adj" fmla="val 10000"/>
          </a:avLst>
        </a:prstGeom>
        <a:solidFill>
          <a:srgbClr val="2ABBB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Advancing Security Awareness and Knowledge in Education and Research</a:t>
          </a:r>
        </a:p>
      </dsp:txBody>
      <dsp:txXfrm>
        <a:off x="2173583" y="3131441"/>
        <a:ext cx="1386045" cy="1087586"/>
      </dsp:txXfrm>
    </dsp:sp>
    <dsp:sp modelId="{92B28ACF-6219-44FB-9D34-AFED6989B6BF}">
      <dsp:nvSpPr>
        <dsp:cNvPr id="0" name=""/>
        <dsp:cNvSpPr/>
      </dsp:nvSpPr>
      <dsp:spPr>
        <a:xfrm>
          <a:off x="2139747" y="4430595"/>
          <a:ext cx="1453717" cy="1155258"/>
        </a:xfrm>
        <a:prstGeom prst="roundRect">
          <a:avLst>
            <a:gd name="adj" fmla="val 10000"/>
          </a:avLst>
        </a:prstGeom>
        <a:solidFill>
          <a:srgbClr val="2ABBB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Reduce Digital Risk Through Trusted Partnership</a:t>
          </a:r>
          <a:endParaRPr lang="en-US" sz="1200" b="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2173583" y="4464431"/>
        <a:ext cx="1386045" cy="1087586"/>
      </dsp:txXfrm>
    </dsp:sp>
    <dsp:sp modelId="{46DF87E2-F491-47C6-808B-B6F338927C89}">
      <dsp:nvSpPr>
        <dsp:cNvPr id="0" name=""/>
        <dsp:cNvSpPr/>
      </dsp:nvSpPr>
      <dsp:spPr>
        <a:xfrm>
          <a:off x="3911465" y="0"/>
          <a:ext cx="1817147" cy="5880375"/>
        </a:xfrm>
        <a:prstGeom prst="roundRect">
          <a:avLst>
            <a:gd name="adj" fmla="val 10000"/>
          </a:avLst>
        </a:prstGeom>
        <a:solidFill>
          <a:srgbClr val="7C68A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Research and International Collaboration</a:t>
          </a:r>
          <a:endParaRPr lang="en-US" sz="1600" b="1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3911465" y="0"/>
        <a:ext cx="1817147" cy="1764112"/>
      </dsp:txXfrm>
    </dsp:sp>
    <dsp:sp modelId="{EC4DEB58-4258-4759-A9D7-8723AD774951}">
      <dsp:nvSpPr>
        <dsp:cNvPr id="0" name=""/>
        <dsp:cNvSpPr/>
      </dsp:nvSpPr>
      <dsp:spPr>
        <a:xfrm>
          <a:off x="4093180" y="1764614"/>
          <a:ext cx="1453717" cy="1155258"/>
        </a:xfrm>
        <a:prstGeom prst="roundRect">
          <a:avLst>
            <a:gd name="adj" fmla="val 10000"/>
          </a:avLst>
        </a:prstGeom>
        <a:solidFill>
          <a:srgbClr val="7C68A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National Research Data Infrastructure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127016" y="1798450"/>
        <a:ext cx="1386045" cy="1087586"/>
      </dsp:txXfrm>
    </dsp:sp>
    <dsp:sp modelId="{A72AF706-6091-4B95-B061-A6EE289398CD}">
      <dsp:nvSpPr>
        <dsp:cNvPr id="0" name=""/>
        <dsp:cNvSpPr/>
      </dsp:nvSpPr>
      <dsp:spPr>
        <a:xfrm>
          <a:off x="4093180" y="3097605"/>
          <a:ext cx="1453717" cy="1155258"/>
        </a:xfrm>
        <a:prstGeom prst="roundRect">
          <a:avLst>
            <a:gd name="adj" fmla="val 10000"/>
          </a:avLst>
        </a:prstGeom>
        <a:solidFill>
          <a:srgbClr val="7C68A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Research Engagement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127016" y="3131441"/>
        <a:ext cx="1386045" cy="1087586"/>
      </dsp:txXfrm>
    </dsp:sp>
    <dsp:sp modelId="{D194786A-1896-43BD-BB73-6E19A9804065}">
      <dsp:nvSpPr>
        <dsp:cNvPr id="0" name=""/>
        <dsp:cNvSpPr/>
      </dsp:nvSpPr>
      <dsp:spPr>
        <a:xfrm>
          <a:off x="4093180" y="4430595"/>
          <a:ext cx="1453717" cy="1155258"/>
        </a:xfrm>
        <a:prstGeom prst="roundRect">
          <a:avLst>
            <a:gd name="adj" fmla="val 10000"/>
          </a:avLst>
        </a:prstGeom>
        <a:solidFill>
          <a:srgbClr val="7C68A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International Connectivity and Collaboration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4127016" y="4464431"/>
        <a:ext cx="1386045" cy="1087586"/>
      </dsp:txXfrm>
    </dsp:sp>
    <dsp:sp modelId="{6B6AC712-77BA-4B62-A216-5BD1B2B15E1A}">
      <dsp:nvSpPr>
        <dsp:cNvPr id="0" name=""/>
        <dsp:cNvSpPr/>
      </dsp:nvSpPr>
      <dsp:spPr>
        <a:xfrm>
          <a:off x="5864899" y="0"/>
          <a:ext cx="1817147" cy="5880375"/>
        </a:xfrm>
        <a:prstGeom prst="roundRect">
          <a:avLst>
            <a:gd name="adj" fmla="val 10000"/>
          </a:avLst>
        </a:prstGeom>
        <a:solidFill>
          <a:srgbClr val="AB316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Digital Information Platforms</a:t>
          </a:r>
          <a:endParaRPr lang="en-US" sz="1600" b="1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5864899" y="0"/>
        <a:ext cx="1817147" cy="1764112"/>
      </dsp:txXfrm>
    </dsp:sp>
    <dsp:sp modelId="{994B5326-0698-43D2-87AA-1E0FA15634D1}">
      <dsp:nvSpPr>
        <dsp:cNvPr id="0" name=""/>
        <dsp:cNvSpPr/>
      </dsp:nvSpPr>
      <dsp:spPr>
        <a:xfrm>
          <a:off x="6046613" y="1764614"/>
          <a:ext cx="1453717" cy="1155258"/>
        </a:xfrm>
        <a:prstGeom prst="roundRect">
          <a:avLst>
            <a:gd name="adj" fmla="val 10000"/>
          </a:avLst>
        </a:prstGeom>
        <a:solidFill>
          <a:srgbClr val="AB316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Digital Information Platforms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080449" y="1798450"/>
        <a:ext cx="1386045" cy="1087586"/>
      </dsp:txXfrm>
    </dsp:sp>
    <dsp:sp modelId="{13C54BAA-8AEA-4EB1-B8B5-7D2CF6CE0C2E}">
      <dsp:nvSpPr>
        <dsp:cNvPr id="0" name=""/>
        <dsp:cNvSpPr/>
      </dsp:nvSpPr>
      <dsp:spPr>
        <a:xfrm>
          <a:off x="6046613" y="3097605"/>
          <a:ext cx="1453717" cy="1155258"/>
        </a:xfrm>
        <a:prstGeom prst="roundRect">
          <a:avLst>
            <a:gd name="adj" fmla="val 10000"/>
          </a:avLst>
        </a:prstGeom>
        <a:solidFill>
          <a:srgbClr val="AB316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Service Delivery Model Expansion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080449" y="3131441"/>
        <a:ext cx="1386045" cy="1087586"/>
      </dsp:txXfrm>
    </dsp:sp>
    <dsp:sp modelId="{08CE4451-D712-4296-84B0-033F762F6CFD}">
      <dsp:nvSpPr>
        <dsp:cNvPr id="0" name=""/>
        <dsp:cNvSpPr/>
      </dsp:nvSpPr>
      <dsp:spPr>
        <a:xfrm>
          <a:off x="6046613" y="4430595"/>
          <a:ext cx="1453717" cy="1155258"/>
        </a:xfrm>
        <a:prstGeom prst="roundRect">
          <a:avLst>
            <a:gd name="adj" fmla="val 10000"/>
          </a:avLst>
        </a:prstGeom>
        <a:solidFill>
          <a:srgbClr val="AB316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Data Interoperability and Intelligence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6080449" y="4464431"/>
        <a:ext cx="1386045" cy="1087586"/>
      </dsp:txXfrm>
    </dsp:sp>
    <dsp:sp modelId="{765B7C13-E292-4A16-881E-8AF0FE83A41A}">
      <dsp:nvSpPr>
        <dsp:cNvPr id="0" name=""/>
        <dsp:cNvSpPr/>
      </dsp:nvSpPr>
      <dsp:spPr>
        <a:xfrm>
          <a:off x="7818332" y="0"/>
          <a:ext cx="1817147" cy="5880375"/>
        </a:xfrm>
        <a:prstGeom prst="roundRect">
          <a:avLst>
            <a:gd name="adj" fmla="val 10000"/>
          </a:avLst>
        </a:prstGeom>
        <a:solidFill>
          <a:srgbClr val="EA6B2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People and Culture</a:t>
          </a:r>
        </a:p>
      </dsp:txBody>
      <dsp:txXfrm>
        <a:off x="7818332" y="0"/>
        <a:ext cx="1817147" cy="1764112"/>
      </dsp:txXfrm>
    </dsp:sp>
    <dsp:sp modelId="{083C51C5-E5FF-4CC5-AE16-E4C5B3CDEA42}">
      <dsp:nvSpPr>
        <dsp:cNvPr id="0" name=""/>
        <dsp:cNvSpPr/>
      </dsp:nvSpPr>
      <dsp:spPr>
        <a:xfrm>
          <a:off x="8000046" y="1764614"/>
          <a:ext cx="1453717" cy="1155258"/>
        </a:xfrm>
        <a:prstGeom prst="roundRect">
          <a:avLst>
            <a:gd name="adj" fmla="val 10000"/>
          </a:avLst>
        </a:prstGeom>
        <a:solidFill>
          <a:srgbClr val="EA6B2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Impactful Culture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033882" y="1798450"/>
        <a:ext cx="1386045" cy="1087586"/>
      </dsp:txXfrm>
    </dsp:sp>
    <dsp:sp modelId="{EED0DB8C-97DE-4E02-A3AE-EB823699DC72}">
      <dsp:nvSpPr>
        <dsp:cNvPr id="0" name=""/>
        <dsp:cNvSpPr/>
      </dsp:nvSpPr>
      <dsp:spPr>
        <a:xfrm>
          <a:off x="8000046" y="3097605"/>
          <a:ext cx="1453717" cy="1155258"/>
        </a:xfrm>
        <a:prstGeom prst="roundRect">
          <a:avLst>
            <a:gd name="adj" fmla="val 10000"/>
          </a:avLst>
        </a:prstGeom>
        <a:solidFill>
          <a:srgbClr val="EA6B2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Building a Future‑Ready Workforce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033882" y="3131441"/>
        <a:ext cx="1386045" cy="1087586"/>
      </dsp:txXfrm>
    </dsp:sp>
    <dsp:sp modelId="{8A533167-F008-48D6-99D5-8B8109EA6159}">
      <dsp:nvSpPr>
        <dsp:cNvPr id="0" name=""/>
        <dsp:cNvSpPr/>
      </dsp:nvSpPr>
      <dsp:spPr>
        <a:xfrm>
          <a:off x="8000046" y="4430595"/>
          <a:ext cx="1453717" cy="1155258"/>
        </a:xfrm>
        <a:prstGeom prst="roundRect">
          <a:avLst>
            <a:gd name="adj" fmla="val 10000"/>
          </a:avLst>
        </a:prstGeom>
        <a:solidFill>
          <a:srgbClr val="EA6B2B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Valuing Community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8033882" y="4464431"/>
        <a:ext cx="1386045" cy="1087586"/>
      </dsp:txXfrm>
    </dsp:sp>
    <dsp:sp modelId="{AD007FEA-DF8E-43B0-B6F9-0BFD07211B5F}">
      <dsp:nvSpPr>
        <dsp:cNvPr id="0" name=""/>
        <dsp:cNvSpPr/>
      </dsp:nvSpPr>
      <dsp:spPr>
        <a:xfrm>
          <a:off x="9771765" y="0"/>
          <a:ext cx="1817147" cy="5880375"/>
        </a:xfrm>
        <a:prstGeom prst="roundRect">
          <a:avLst>
            <a:gd name="adj" fmla="val 10000"/>
          </a:avLst>
        </a:prstGeom>
        <a:solidFill>
          <a:srgbClr val="60ACC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Sustainability</a:t>
          </a:r>
        </a:p>
      </dsp:txBody>
      <dsp:txXfrm>
        <a:off x="9771765" y="0"/>
        <a:ext cx="1817147" cy="1764112"/>
      </dsp:txXfrm>
    </dsp:sp>
    <dsp:sp modelId="{5080D5EC-B374-483C-92D3-776A11813581}">
      <dsp:nvSpPr>
        <dsp:cNvPr id="0" name=""/>
        <dsp:cNvSpPr/>
      </dsp:nvSpPr>
      <dsp:spPr>
        <a:xfrm>
          <a:off x="9953480" y="1764614"/>
          <a:ext cx="1453717" cy="1155258"/>
        </a:xfrm>
        <a:prstGeom prst="roundRect">
          <a:avLst>
            <a:gd name="adj" fmla="val 10000"/>
          </a:avLst>
        </a:prstGeom>
        <a:solidFill>
          <a:srgbClr val="60ACC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Environmental Responsibility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987316" y="1798450"/>
        <a:ext cx="1386045" cy="1087586"/>
      </dsp:txXfrm>
    </dsp:sp>
    <dsp:sp modelId="{C1296EA1-6B24-4973-9289-B7E6DC457797}">
      <dsp:nvSpPr>
        <dsp:cNvPr id="0" name=""/>
        <dsp:cNvSpPr/>
      </dsp:nvSpPr>
      <dsp:spPr>
        <a:xfrm>
          <a:off x="9953480" y="3097605"/>
          <a:ext cx="1453717" cy="1155258"/>
        </a:xfrm>
        <a:prstGeom prst="roundRect">
          <a:avLst>
            <a:gd name="adj" fmla="val 10000"/>
          </a:avLst>
        </a:prstGeom>
        <a:solidFill>
          <a:srgbClr val="60ACC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b="0" i="0" u="none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Social Impact</a:t>
          </a:r>
          <a:endParaRPr lang="en-US" sz="1200" b="0" kern="1200" dirty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9987316" y="3131441"/>
        <a:ext cx="1386045" cy="1087586"/>
      </dsp:txXfrm>
    </dsp:sp>
    <dsp:sp modelId="{CD70F426-68A6-4FFC-B937-5A7DAFA89D48}">
      <dsp:nvSpPr>
        <dsp:cNvPr id="0" name=""/>
        <dsp:cNvSpPr/>
      </dsp:nvSpPr>
      <dsp:spPr>
        <a:xfrm>
          <a:off x="9953480" y="4430595"/>
          <a:ext cx="1453717" cy="1155258"/>
        </a:xfrm>
        <a:prstGeom prst="roundRect">
          <a:avLst>
            <a:gd name="adj" fmla="val 10000"/>
          </a:avLst>
        </a:prstGeom>
        <a:solidFill>
          <a:srgbClr val="60ACC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Financial Viability</a:t>
          </a:r>
        </a:p>
      </dsp:txBody>
      <dsp:txXfrm>
        <a:off x="9987316" y="4464431"/>
        <a:ext cx="1386045" cy="10875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3A20-AC1B-914B-A7BB-1A63F6727D49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7251E-D1D5-034C-85F8-728E8F452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2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1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7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3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64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BD55A-4970-BA98-5E12-8C8367A1D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F2BB9E-D993-2CA1-0542-BB21590FC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B1E229-46EA-B94B-2A19-D993F4D57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FD0BA-0D01-2EC2-A658-533F167FE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10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B0A88-90CE-8741-A342-8618DCFF9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C1647-C446-AE9B-24D3-993C7D9BD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81CA4-B3B1-8B65-74E1-F5F9D7718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D224E-3CDB-F69F-B7B6-B1C189030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6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7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9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2B3CA-D38C-5DFA-8BBA-0D2E7A672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52167-712F-39B7-6808-994AD576EE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A4041-3DCF-F1EB-1A85-D9F1EF671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3C847-5548-54C6-1D8D-F3DF03CA4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69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65D54-332B-DD44-6FF8-C0375857B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DCE996-C0CA-DEC2-D190-F4056059B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1A976-93C7-3507-2E08-AEA7C4CDB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E200C-71E4-A1A2-296A-61E28A53D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1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DB58-64B3-19CE-F8E4-996ADB76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80BB3D-2BD0-6B2D-F4FF-23260C465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C0CBC-268F-97A4-6398-01010BB26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9B66F-D5F7-3295-7E32-2ADFD702C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88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1F404-6B48-1099-EABD-7595559D3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69606-65CE-066B-CD46-D23E712C4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5BF2B-9931-85F0-E7DF-68B02F8F7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337F8-7B01-4855-2BCA-438F8DE6E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7251E-D1D5-034C-85F8-728E8F4524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0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iera.ie/" TargetMode="External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2105D-A9CE-6FC9-93F0-760A7517BA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779" y="3237400"/>
            <a:ext cx="4884922" cy="15107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4000"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Cover Heading</a:t>
            </a:r>
            <a:br>
              <a:rPr lang="en-US" dirty="0"/>
            </a:br>
            <a:r>
              <a:rPr lang="en-US" dirty="0"/>
              <a:t>(40pt)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D5B477-19EB-25B0-C65D-86CE8D7DB9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9" y="4901100"/>
            <a:ext cx="4872221" cy="15107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2400"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Subheading (if applicable) (24pt)</a:t>
            </a:r>
          </a:p>
        </p:txBody>
      </p:sp>
    </p:spTree>
    <p:extLst>
      <p:ext uri="{BB962C8B-B14F-4D97-AF65-F5344CB8AC3E}">
        <p14:creationId xmlns:p14="http://schemas.microsoft.com/office/powerpoint/2010/main" val="45985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9EBE9F7-0F13-BDAB-46B1-E3FA37298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95740"/>
            <a:ext cx="6389687" cy="5519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(28pt)</a:t>
            </a:r>
          </a:p>
        </p:txBody>
      </p:sp>
    </p:spTree>
    <p:extLst>
      <p:ext uri="{BB962C8B-B14F-4D97-AF65-F5344CB8AC3E}">
        <p14:creationId xmlns:p14="http://schemas.microsoft.com/office/powerpoint/2010/main" val="11528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770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03571-DD8E-33B2-286E-A5DDB4A75F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020" y="4263887"/>
            <a:ext cx="3706537" cy="626165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198C41-8CAC-CD6F-2F16-EACB311DE571}"/>
              </a:ext>
            </a:extLst>
          </p:cNvPr>
          <p:cNvSpPr txBox="1">
            <a:spLocks/>
          </p:cNvSpPr>
          <p:nvPr userDrawn="1"/>
        </p:nvSpPr>
        <p:spPr>
          <a:xfrm>
            <a:off x="457959" y="6311900"/>
            <a:ext cx="1480171" cy="228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50000"/>
              </a:lnSpc>
            </a:pPr>
            <a:r>
              <a:rPr lang="en-GB" sz="1400" b="0" i="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info@asiera.ie</a:t>
            </a:r>
            <a:endParaRPr lang="en-US" sz="1400" b="0" i="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itle 1">
            <a:hlinkClick r:id="rId2"/>
            <a:extLst>
              <a:ext uri="{FF2B5EF4-FFF2-40B4-BE49-F238E27FC236}">
                <a16:creationId xmlns:a16="http://schemas.microsoft.com/office/drawing/2014/main" id="{0396D820-B87C-1434-66DF-C9770B52F79E}"/>
              </a:ext>
            </a:extLst>
          </p:cNvPr>
          <p:cNvSpPr txBox="1">
            <a:spLocks/>
          </p:cNvSpPr>
          <p:nvPr userDrawn="1"/>
        </p:nvSpPr>
        <p:spPr>
          <a:xfrm>
            <a:off x="2301288" y="6311900"/>
            <a:ext cx="938869" cy="2280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50000"/>
              </a:lnSpc>
            </a:pPr>
            <a:r>
              <a:rPr lang="en-GB" sz="1400" b="0" i="0" u="none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asiera.ie</a:t>
            </a:r>
            <a:endParaRPr lang="en-US" sz="1400" b="0" i="0" u="none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91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21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56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705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09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65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062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36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9EBE9F7-0F13-BDAB-46B1-E3FA37298A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95740"/>
            <a:ext cx="6389687" cy="5519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(28pt)</a:t>
            </a:r>
          </a:p>
        </p:txBody>
      </p:sp>
    </p:spTree>
    <p:extLst>
      <p:ext uri="{BB962C8B-B14F-4D97-AF65-F5344CB8AC3E}">
        <p14:creationId xmlns:p14="http://schemas.microsoft.com/office/powerpoint/2010/main" val="1106474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48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933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296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6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2105D-A9CE-6FC9-93F0-760A7517BA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779" y="3237400"/>
            <a:ext cx="4884922" cy="15107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4000" b="1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Cover Heading</a:t>
            </a:r>
            <a:br>
              <a:rPr lang="en-US" dirty="0"/>
            </a:br>
            <a:r>
              <a:rPr lang="en-US" dirty="0"/>
              <a:t>(40pt)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D5B477-19EB-25B0-C65D-86CE8D7DB9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479" y="4901100"/>
            <a:ext cx="4872221" cy="15107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0000"/>
              </a:lnSpc>
              <a:buNone/>
              <a:defRPr sz="2400" b="0" i="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Subheading (if applicable) (24pt)</a:t>
            </a:r>
          </a:p>
        </p:txBody>
      </p:sp>
    </p:spTree>
    <p:extLst>
      <p:ext uri="{BB962C8B-B14F-4D97-AF65-F5344CB8AC3E}">
        <p14:creationId xmlns:p14="http://schemas.microsoft.com/office/powerpoint/2010/main" val="365696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436E9F6-F8BB-E0C1-B63F-6DB448E842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82767"/>
            <a:ext cx="6757435" cy="118579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Example of bullet point title. </a:t>
            </a:r>
            <a:br>
              <a:rPr lang="en-GB" dirty="0"/>
            </a:br>
            <a:r>
              <a:rPr lang="en-GB" dirty="0"/>
              <a:t>(28pt)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3102B-D6F5-ECDC-0F49-35A318CFA9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107033"/>
            <a:ext cx="6757435" cy="27929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b="0" i="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53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436E9F6-F8BB-E0C1-B63F-6DB448E842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62889"/>
            <a:ext cx="6792947" cy="9174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Selection of icons </a:t>
            </a:r>
            <a:br>
              <a:rPr lang="en-GB" dirty="0"/>
            </a:br>
            <a:r>
              <a:rPr lang="en-GB" dirty="0"/>
              <a:t>(for use on white background)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7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46BFAB6-CB24-CDBA-EA29-974E13CCD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95740"/>
            <a:ext cx="6389687" cy="5519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(28pt)</a:t>
            </a:r>
          </a:p>
        </p:txBody>
      </p:sp>
    </p:spTree>
    <p:extLst>
      <p:ext uri="{BB962C8B-B14F-4D97-AF65-F5344CB8AC3E}">
        <p14:creationId xmlns:p14="http://schemas.microsoft.com/office/powerpoint/2010/main" val="79794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F62DD8-A08C-F3FA-0211-B8AF5E2830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82767"/>
            <a:ext cx="6757435" cy="118579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Example of bullet point title. </a:t>
            </a:r>
            <a:br>
              <a:rPr lang="en-GB" dirty="0"/>
            </a:br>
            <a:r>
              <a:rPr lang="en-GB" dirty="0"/>
              <a:t>(28pt)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9FEB44D-BD84-691E-B333-051DEF694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913" y="2107033"/>
            <a:ext cx="6757435" cy="2792964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r>
              <a:rPr lang="en-GB" dirty="0"/>
              <a:t>Bullet point content. (24pt)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616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D31AB4D-0122-2D9E-C575-07A742CC2F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913" y="662889"/>
            <a:ext cx="6792947" cy="9174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Selection of icons </a:t>
            </a:r>
            <a:br>
              <a:rPr lang="en-GB" dirty="0"/>
            </a:br>
            <a:r>
              <a:rPr lang="en-GB" dirty="0"/>
              <a:t>(for use on dark background)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1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674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Slid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14273-9352-4546-1312-030153C839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1815737"/>
            <a:ext cx="4846319" cy="125545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 b="1" i="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/>
              <a:t>Heading Text (40pt)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4C10188-D349-5822-57C4-2B072C1288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975" y="3429000"/>
            <a:ext cx="4845050" cy="23876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0" i="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GB" dirty="0"/>
              <a:t>Subheading (if applicable) (24pt)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4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EC6985-BAAE-7528-6A83-ADF5DC998A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D035C6-D615-FC04-AE20-9CBA70C9CB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45" y="706256"/>
            <a:ext cx="2648089" cy="9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3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B863DA-1DF6-7A57-A5BD-BA67BF8D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A97F8-50CA-0A6F-B215-6C63D1B4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DF3CB-6C8B-46C3-6A3A-AB6448BCF0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D8D65B-3743-D146-B08F-8DD8C5FAADEF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DFED6-040A-736A-CED2-F79FECAD1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403CD-DE1F-A95D-E372-6A6E7A604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EA84CD-5085-8F44-9C30-AB13685CB5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774123-F484-1680-C776-9B388A9F0B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9C028-14D1-70FB-63F9-E58EAE0D7D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235" y="6247335"/>
            <a:ext cx="1200976" cy="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44494-9414-1006-2B26-15314844B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E50C8-4CEC-628D-0164-D676E3158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F63C25-C3EF-B64A-8C5A-302C96BAF52A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9B656-0BB5-A7EC-EC1E-1DFC2EC94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A2647-9091-42A7-21CD-BA2CD5190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2C0C2-B371-224D-9B2D-E8A2F3EB9A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B82A5-5C4E-1056-B536-6D131BD08F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09F4676B-B738-133D-D48E-0E90D7B0E99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235" y="6247335"/>
            <a:ext cx="1200977" cy="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4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8F1F7F0-02D2-9D71-B6AC-044FEDE777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235" y="6247335"/>
            <a:ext cx="1200977" cy="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58611-0343-45A5-46CE-8C49A1EB8E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8A33BD-170D-9731-AC4B-C32F006C053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5235" y="6247335"/>
            <a:ext cx="1200976" cy="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9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8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8F1F7F0-02D2-9D71-B6AC-044FEDE777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5235" y="6247335"/>
            <a:ext cx="1200977" cy="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BB0063-6CC8-6DD9-8173-6CD664903D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95DE9F24-18BC-4AC9-B723-5ADD756728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770" y="6243870"/>
            <a:ext cx="1200977" cy="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7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187154-6402-9089-F767-96F35CCB6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F3DF8-20FD-356C-62B6-DD61A7648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300E-17AC-0198-0693-A8992689C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5B2C9C-158A-5043-977D-76F268AF6CA7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8F58D-3914-43A7-076A-0DA74E046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3BB8-5A0A-8E02-9E7E-38F8F494D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6BA824-304D-D34E-8A49-9EBEBE4BED2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E42D6-F7E9-7516-B679-63B191B7D5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" y="2260"/>
            <a:ext cx="12187982" cy="68557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57C79A-1C6C-9DF6-B104-8CA726F002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045" y="706256"/>
            <a:ext cx="2648089" cy="9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1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2F089-34C3-1159-EBC6-18CA770668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8" name="Picture 7" descr="A blue and black logo&#10;&#10;AI-generated content may be incorrect.">
            <a:extLst>
              <a:ext uri="{FF2B5EF4-FFF2-40B4-BE49-F238E27FC236}">
                <a16:creationId xmlns:a16="http://schemas.microsoft.com/office/drawing/2014/main" id="{DD49C20C-9546-26CB-7B66-3184EC0D30B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79" y="690770"/>
            <a:ext cx="2738621" cy="93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940E00C-86F3-335F-44FC-AD7A365F8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Asiera Strategy 2026-2030 Journey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1D7D66D-0787-6F58-04A0-60E8C27118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TNC26 </a:t>
            </a:r>
          </a:p>
          <a:p>
            <a:r>
              <a:rPr lang="en-US" dirty="0"/>
              <a:t>10 June 2026</a:t>
            </a:r>
          </a:p>
          <a:p>
            <a:r>
              <a:rPr lang="en-US" dirty="0"/>
              <a:t>Helsinki</a:t>
            </a:r>
          </a:p>
        </p:txBody>
      </p:sp>
    </p:spTree>
    <p:extLst>
      <p:ext uri="{BB962C8B-B14F-4D97-AF65-F5344CB8AC3E}">
        <p14:creationId xmlns:p14="http://schemas.microsoft.com/office/powerpoint/2010/main" val="935665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6CE6-35F7-B5A0-F8CE-65DD51128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87942-2084-750D-62A1-ABC991C5A9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160408"/>
            <a:ext cx="9910127" cy="1185792"/>
          </a:xfrm>
        </p:spPr>
        <p:txBody>
          <a:bodyPr/>
          <a:lstStyle/>
          <a:p>
            <a:r>
              <a:rPr lang="en-US" dirty="0"/>
              <a:t>Focus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6086E-BB5B-A71F-202A-0BF4A2E4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23" y="0"/>
            <a:ext cx="7649643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3228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D79D7-4EA6-5E07-A867-0079F2F0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E6FC49D-6A85-A55C-D63C-F9E0FE234478}"/>
              </a:ext>
            </a:extLst>
          </p:cNvPr>
          <p:cNvGraphicFramePr/>
          <p:nvPr/>
        </p:nvGraphicFramePr>
        <p:xfrm>
          <a:off x="341313" y="790575"/>
          <a:ext cx="11593512" cy="5880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6EEF5-AEA3-3D50-7763-90477C9B3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160408"/>
            <a:ext cx="9910127" cy="1185792"/>
          </a:xfrm>
        </p:spPr>
        <p:txBody>
          <a:bodyPr/>
          <a:lstStyle/>
          <a:p>
            <a:r>
              <a:rPr lang="en-US" dirty="0"/>
              <a:t>Focus Area Priorities</a:t>
            </a:r>
          </a:p>
        </p:txBody>
      </p:sp>
    </p:spTree>
    <p:extLst>
      <p:ext uri="{BB962C8B-B14F-4D97-AF65-F5344CB8AC3E}">
        <p14:creationId xmlns:p14="http://schemas.microsoft.com/office/powerpoint/2010/main" val="331682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693FE-079B-E20A-372A-980FB440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8B7D94C-DD78-9B53-8395-A256213F4D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F10C266-7AC9-3B28-054A-4A419EED0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amera lens with lense reflections">
            <a:extLst>
              <a:ext uri="{FF2B5EF4-FFF2-40B4-BE49-F238E27FC236}">
                <a16:creationId xmlns:a16="http://schemas.microsoft.com/office/drawing/2014/main" id="{FCF31401-BE68-3AB1-E108-997E98FE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43E9E1C7-42BC-2383-E007-3BA2EDB64F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255" y="1"/>
            <a:ext cx="6863255" cy="6857999"/>
          </a:xfrm>
          <a:prstGeom prst="rect">
            <a:avLst/>
          </a:prstGeom>
        </p:spPr>
      </p:pic>
      <p:pic>
        <p:nvPicPr>
          <p:cNvPr id="7" name="Picture 6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5BDC6698-A5D7-32A4-8A20-A8A19D2C90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7158" y="4971393"/>
            <a:ext cx="3394841" cy="18866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454E3AC-8077-518B-8048-9BDA2A4993C0}"/>
              </a:ext>
            </a:extLst>
          </p:cNvPr>
          <p:cNvSpPr txBox="1">
            <a:spLocks/>
          </p:cNvSpPr>
          <p:nvPr/>
        </p:nvSpPr>
        <p:spPr>
          <a:xfrm>
            <a:off x="680720" y="2622369"/>
            <a:ext cx="4846319" cy="125545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rgbClr val="E6EDF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Strategy Execution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3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14E4-82CF-334B-15BB-2528CF5CB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783735A-CEA1-2A64-1D18-25BCDE082C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4332" y="160408"/>
            <a:ext cx="9910127" cy="1185792"/>
          </a:xfrm>
        </p:spPr>
        <p:txBody>
          <a:bodyPr/>
          <a:lstStyle/>
          <a:p>
            <a:r>
              <a:rPr lang="en-US" dirty="0"/>
              <a:t>Strategy Execution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C3C830-5A42-FB3A-33C4-FC05469CB671}"/>
              </a:ext>
            </a:extLst>
          </p:cNvPr>
          <p:cNvSpPr/>
          <p:nvPr/>
        </p:nvSpPr>
        <p:spPr>
          <a:xfrm>
            <a:off x="8942306" y="2021065"/>
            <a:ext cx="2629159" cy="2629294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4BE82CB-532F-44E9-5B29-419E438BC7A6}"/>
              </a:ext>
            </a:extLst>
          </p:cNvPr>
          <p:cNvSpPr/>
          <p:nvPr/>
        </p:nvSpPr>
        <p:spPr>
          <a:xfrm>
            <a:off x="9030245" y="2108723"/>
            <a:ext cx="2454408" cy="2453977"/>
          </a:xfrm>
          <a:custGeom>
            <a:avLst/>
            <a:gdLst>
              <a:gd name="csX0" fmla="*/ 0 w 2454408"/>
              <a:gd name="csY0" fmla="*/ 1226989 h 2453977"/>
              <a:gd name="csX1" fmla="*/ 1227204 w 2454408"/>
              <a:gd name="csY1" fmla="*/ 0 h 2453977"/>
              <a:gd name="csX2" fmla="*/ 2454408 w 2454408"/>
              <a:gd name="csY2" fmla="*/ 1226989 h 2453977"/>
              <a:gd name="csX3" fmla="*/ 1227204 w 2454408"/>
              <a:gd name="csY3" fmla="*/ 2453978 h 2453977"/>
              <a:gd name="csX4" fmla="*/ 0 w 2454408"/>
              <a:gd name="csY4" fmla="*/ 1226989 h 24539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54408" h="2453977">
                <a:moveTo>
                  <a:pt x="0" y="1226989"/>
                </a:moveTo>
                <a:cubicBezTo>
                  <a:pt x="0" y="549342"/>
                  <a:pt x="549438" y="0"/>
                  <a:pt x="1227204" y="0"/>
                </a:cubicBezTo>
                <a:cubicBezTo>
                  <a:pt x="1904970" y="0"/>
                  <a:pt x="2454408" y="549342"/>
                  <a:pt x="2454408" y="1226989"/>
                </a:cubicBezTo>
                <a:cubicBezTo>
                  <a:pt x="2454408" y="1904636"/>
                  <a:pt x="1904970" y="2453978"/>
                  <a:pt x="1227204" y="2453978"/>
                </a:cubicBezTo>
                <a:cubicBezTo>
                  <a:pt x="549438" y="2453978"/>
                  <a:pt x="0" y="1904636"/>
                  <a:pt x="0" y="1226989"/>
                </a:cubicBezTo>
                <a:close/>
              </a:path>
            </a:pathLst>
          </a:custGeom>
          <a:ln>
            <a:solidFill>
              <a:schemeClr val="accent5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6030" tIns="376034" rIns="376030" bIns="37603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CEO reports progress to the Board and Government </a:t>
            </a:r>
            <a:r>
              <a:rPr lang="en-US" sz="20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d</a:t>
            </a:r>
            <a:r>
              <a:rPr lang="en-US" sz="2000" kern="12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epartments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7A662ADD-16F6-1C78-FA14-E4E2F9894F6D}"/>
              </a:ext>
            </a:extLst>
          </p:cNvPr>
          <p:cNvSpPr/>
          <p:nvPr/>
        </p:nvSpPr>
        <p:spPr>
          <a:xfrm rot="2700000">
            <a:off x="6213911" y="2020880"/>
            <a:ext cx="2629202" cy="2629202"/>
          </a:xfrm>
          <a:prstGeom prst="teardrop">
            <a:avLst>
              <a:gd name="adj" fmla="val 100000"/>
            </a:avLst>
          </a:prstGeom>
          <a:solidFill>
            <a:srgbClr val="7C68AB"/>
          </a:solidFill>
          <a:ln>
            <a:solidFill>
              <a:srgbClr val="7C68A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71C330A-81BC-CD38-6716-52CA4BC3D965}"/>
              </a:ext>
            </a:extLst>
          </p:cNvPr>
          <p:cNvSpPr/>
          <p:nvPr/>
        </p:nvSpPr>
        <p:spPr>
          <a:xfrm>
            <a:off x="6313146" y="2108723"/>
            <a:ext cx="2454408" cy="2453977"/>
          </a:xfrm>
          <a:custGeom>
            <a:avLst/>
            <a:gdLst>
              <a:gd name="csX0" fmla="*/ 0 w 2454408"/>
              <a:gd name="csY0" fmla="*/ 1226989 h 2453977"/>
              <a:gd name="csX1" fmla="*/ 1227204 w 2454408"/>
              <a:gd name="csY1" fmla="*/ 0 h 2453977"/>
              <a:gd name="csX2" fmla="*/ 2454408 w 2454408"/>
              <a:gd name="csY2" fmla="*/ 1226989 h 2453977"/>
              <a:gd name="csX3" fmla="*/ 1227204 w 2454408"/>
              <a:gd name="csY3" fmla="*/ 2453978 h 2453977"/>
              <a:gd name="csX4" fmla="*/ 0 w 2454408"/>
              <a:gd name="csY4" fmla="*/ 1226989 h 24539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54408" h="2453977">
                <a:moveTo>
                  <a:pt x="0" y="1226989"/>
                </a:moveTo>
                <a:cubicBezTo>
                  <a:pt x="0" y="549342"/>
                  <a:pt x="549438" y="0"/>
                  <a:pt x="1227204" y="0"/>
                </a:cubicBezTo>
                <a:cubicBezTo>
                  <a:pt x="1904970" y="0"/>
                  <a:pt x="2454408" y="549342"/>
                  <a:pt x="2454408" y="1226989"/>
                </a:cubicBezTo>
                <a:cubicBezTo>
                  <a:pt x="2454408" y="1904636"/>
                  <a:pt x="1904970" y="2453978"/>
                  <a:pt x="1227204" y="2453978"/>
                </a:cubicBezTo>
                <a:cubicBezTo>
                  <a:pt x="549438" y="2453978"/>
                  <a:pt x="0" y="1904636"/>
                  <a:pt x="0" y="1226989"/>
                </a:cubicBezTo>
                <a:close/>
              </a:path>
            </a:pathLst>
          </a:custGeom>
          <a:ln>
            <a:solidFill>
              <a:srgbClr val="7C68AB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6030" tIns="376034" rIns="376030" bIns="37603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Monitor the company plan monthly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D246CC96-700C-08C6-D737-89FFB6DCFFE9}"/>
              </a:ext>
            </a:extLst>
          </p:cNvPr>
          <p:cNvSpPr/>
          <p:nvPr/>
        </p:nvSpPr>
        <p:spPr>
          <a:xfrm rot="2700000">
            <a:off x="3508086" y="2020880"/>
            <a:ext cx="2629202" cy="2629202"/>
          </a:xfrm>
          <a:prstGeom prst="teardrop">
            <a:avLst>
              <a:gd name="adj" fmla="val 100000"/>
            </a:avLst>
          </a:prstGeom>
          <a:solidFill>
            <a:srgbClr val="2ABBB7"/>
          </a:solidFill>
          <a:ln>
            <a:solidFill>
              <a:srgbClr val="2ABBB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848C167-A873-E6B8-5667-7E007D195FF8}"/>
              </a:ext>
            </a:extLst>
          </p:cNvPr>
          <p:cNvSpPr/>
          <p:nvPr/>
        </p:nvSpPr>
        <p:spPr>
          <a:xfrm>
            <a:off x="3596047" y="2108723"/>
            <a:ext cx="2454408" cy="2453977"/>
          </a:xfrm>
          <a:custGeom>
            <a:avLst/>
            <a:gdLst>
              <a:gd name="csX0" fmla="*/ 0 w 2454408"/>
              <a:gd name="csY0" fmla="*/ 1226989 h 2453977"/>
              <a:gd name="csX1" fmla="*/ 1227204 w 2454408"/>
              <a:gd name="csY1" fmla="*/ 0 h 2453977"/>
              <a:gd name="csX2" fmla="*/ 2454408 w 2454408"/>
              <a:gd name="csY2" fmla="*/ 1226989 h 2453977"/>
              <a:gd name="csX3" fmla="*/ 1227204 w 2454408"/>
              <a:gd name="csY3" fmla="*/ 2453978 h 2453977"/>
              <a:gd name="csX4" fmla="*/ 0 w 2454408"/>
              <a:gd name="csY4" fmla="*/ 1226989 h 24539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54408" h="2453977">
                <a:moveTo>
                  <a:pt x="0" y="1226989"/>
                </a:moveTo>
                <a:cubicBezTo>
                  <a:pt x="0" y="549342"/>
                  <a:pt x="549438" y="0"/>
                  <a:pt x="1227204" y="0"/>
                </a:cubicBezTo>
                <a:cubicBezTo>
                  <a:pt x="1904970" y="0"/>
                  <a:pt x="2454408" y="549342"/>
                  <a:pt x="2454408" y="1226989"/>
                </a:cubicBezTo>
                <a:cubicBezTo>
                  <a:pt x="2454408" y="1904636"/>
                  <a:pt x="1904970" y="2453978"/>
                  <a:pt x="1227204" y="2453978"/>
                </a:cubicBezTo>
                <a:cubicBezTo>
                  <a:pt x="549438" y="2453978"/>
                  <a:pt x="0" y="1904636"/>
                  <a:pt x="0" y="1226989"/>
                </a:cubicBezTo>
                <a:close/>
              </a:path>
            </a:pathLst>
          </a:custGeom>
          <a:ln>
            <a:solidFill>
              <a:srgbClr val="2ABBB7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6030" tIns="376034" rIns="376030" bIns="37603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Build </a:t>
            </a:r>
            <a:r>
              <a:rPr lang="en-US" sz="20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strategic </a:t>
            </a:r>
            <a:r>
              <a:rPr lang="en-US" sz="2000" kern="12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objectives into employee performance targets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2D9E7B85-E9DE-16F5-425B-2AE7AB512CC2}"/>
              </a:ext>
            </a:extLst>
          </p:cNvPr>
          <p:cNvSpPr/>
          <p:nvPr/>
        </p:nvSpPr>
        <p:spPr>
          <a:xfrm rot="2700000">
            <a:off x="790988" y="2020880"/>
            <a:ext cx="2629202" cy="2629202"/>
          </a:xfrm>
          <a:prstGeom prst="teardrop">
            <a:avLst>
              <a:gd name="adj" fmla="val 100000"/>
            </a:avLst>
          </a:prstGeom>
          <a:ln>
            <a:solidFill>
              <a:srgbClr val="2F5FA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IE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1068366-408D-1B7C-F11A-A67AC700393C}"/>
              </a:ext>
            </a:extLst>
          </p:cNvPr>
          <p:cNvSpPr/>
          <p:nvPr/>
        </p:nvSpPr>
        <p:spPr>
          <a:xfrm>
            <a:off x="878948" y="2108723"/>
            <a:ext cx="2454408" cy="2453977"/>
          </a:xfrm>
          <a:custGeom>
            <a:avLst/>
            <a:gdLst>
              <a:gd name="csX0" fmla="*/ 0 w 2454408"/>
              <a:gd name="csY0" fmla="*/ 1226989 h 2453977"/>
              <a:gd name="csX1" fmla="*/ 1227204 w 2454408"/>
              <a:gd name="csY1" fmla="*/ 0 h 2453977"/>
              <a:gd name="csX2" fmla="*/ 2454408 w 2454408"/>
              <a:gd name="csY2" fmla="*/ 1226989 h 2453977"/>
              <a:gd name="csX3" fmla="*/ 1227204 w 2454408"/>
              <a:gd name="csY3" fmla="*/ 2453978 h 2453977"/>
              <a:gd name="csX4" fmla="*/ 0 w 2454408"/>
              <a:gd name="csY4" fmla="*/ 1226989 h 24539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54408" h="2453977">
                <a:moveTo>
                  <a:pt x="0" y="1226989"/>
                </a:moveTo>
                <a:cubicBezTo>
                  <a:pt x="0" y="549342"/>
                  <a:pt x="549438" y="0"/>
                  <a:pt x="1227204" y="0"/>
                </a:cubicBezTo>
                <a:cubicBezTo>
                  <a:pt x="1904970" y="0"/>
                  <a:pt x="2454408" y="549342"/>
                  <a:pt x="2454408" y="1226989"/>
                </a:cubicBezTo>
                <a:cubicBezTo>
                  <a:pt x="2454408" y="1904636"/>
                  <a:pt x="1904970" y="2453978"/>
                  <a:pt x="1227204" y="2453978"/>
                </a:cubicBezTo>
                <a:cubicBezTo>
                  <a:pt x="549438" y="2453978"/>
                  <a:pt x="0" y="1904636"/>
                  <a:pt x="0" y="1226989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76030" tIns="376034" rIns="376030" bIns="37603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2F5FAD"/>
                </a:solidFill>
                <a:latin typeface="Open Sans"/>
                <a:ea typeface="Open Sans"/>
                <a:cs typeface="Open Sans"/>
              </a:rPr>
              <a:t>Embed strategic objectives in our annual company plan</a:t>
            </a:r>
            <a:endParaRPr lang="en-IE" sz="2000" kern="1200" dirty="0">
              <a:solidFill>
                <a:srgbClr val="2F5F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2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0B4F7-D071-A051-108F-0DF54A1C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4D0666-89D1-B23C-B1BB-9705CDC1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00" y="372085"/>
            <a:ext cx="8640000" cy="6113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174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FD50-AB28-DAF5-5A5C-990BC2C50C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76B00-770A-8C85-B6CD-31924598BABD}"/>
              </a:ext>
            </a:extLst>
          </p:cNvPr>
          <p:cNvSpPr txBox="1"/>
          <p:nvPr/>
        </p:nvSpPr>
        <p:spPr>
          <a:xfrm>
            <a:off x="1198179" y="6327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4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FE4FA9-F905-7DC7-6463-EA98E241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789" y="1605448"/>
            <a:ext cx="7560000" cy="308447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1375AD4-6537-5909-7026-48D5550DF855}"/>
              </a:ext>
            </a:extLst>
          </p:cNvPr>
          <p:cNvCxnSpPr>
            <a:cxnSpLocks/>
          </p:cNvCxnSpPr>
          <p:nvPr/>
        </p:nvCxnSpPr>
        <p:spPr>
          <a:xfrm>
            <a:off x="2470789" y="1974715"/>
            <a:ext cx="7250422" cy="264592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1A3FDE-9594-F58B-166F-BCA57D1397D3}"/>
              </a:ext>
            </a:extLst>
          </p:cNvPr>
          <p:cNvCxnSpPr>
            <a:cxnSpLocks/>
          </p:cNvCxnSpPr>
          <p:nvPr/>
        </p:nvCxnSpPr>
        <p:spPr>
          <a:xfrm flipV="1">
            <a:off x="2470789" y="1984443"/>
            <a:ext cx="7250422" cy="270548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7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A62B9-95AD-3245-D97B-0F339AB96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AI-generated content may be incorrect.">
            <a:extLst>
              <a:ext uri="{FF2B5EF4-FFF2-40B4-BE49-F238E27FC236}">
                <a16:creationId xmlns:a16="http://schemas.microsoft.com/office/drawing/2014/main" id="{61F991EA-E46B-7515-66AA-2050B42A4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36" y="2077192"/>
            <a:ext cx="7909128" cy="270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00D491D6-C1E4-9172-E1AB-CFAC6FA0E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004FD-D940-812B-74D2-024FEF146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A person wearing headphones and using a computer&#10;&#10;AI-generated content may be incorrect.">
            <a:extLst>
              <a:ext uri="{FF2B5EF4-FFF2-40B4-BE49-F238E27FC236}">
                <a16:creationId xmlns:a16="http://schemas.microsoft.com/office/drawing/2014/main" id="{6A24C11B-7F83-49DF-7236-506FB59144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93CEC254-97F8-5A16-1B65-C98010E58F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255" y="1"/>
            <a:ext cx="6863255" cy="6857999"/>
          </a:xfrm>
          <a:prstGeom prst="rect">
            <a:avLst/>
          </a:prstGeom>
        </p:spPr>
      </p:pic>
      <p:pic>
        <p:nvPicPr>
          <p:cNvPr id="7" name="Picture 6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619E3340-286D-FFEF-B07A-47F27A9A43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97158" y="4971393"/>
            <a:ext cx="3394841" cy="188660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7B23A9-0275-077C-0FEB-0DFE7C9832B1}"/>
              </a:ext>
            </a:extLst>
          </p:cNvPr>
          <p:cNvSpPr txBox="1">
            <a:spLocks/>
          </p:cNvSpPr>
          <p:nvPr/>
        </p:nvSpPr>
        <p:spPr>
          <a:xfrm>
            <a:off x="701040" y="2801272"/>
            <a:ext cx="4846319" cy="125545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i="0" kern="1200">
                <a:solidFill>
                  <a:srgbClr val="E6EDF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Strategy Development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04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5EFD9-8B42-512D-6495-813C06B1B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F126366-4294-E2E6-CD87-93EB7BFE4E8D}"/>
              </a:ext>
            </a:extLst>
          </p:cNvPr>
          <p:cNvSpPr/>
          <p:nvPr/>
        </p:nvSpPr>
        <p:spPr>
          <a:xfrm>
            <a:off x="696913" y="719666"/>
            <a:ext cx="11027727" cy="5640494"/>
          </a:xfrm>
          <a:prstGeom prst="rect">
            <a:avLst/>
          </a:prstGeom>
          <a:ln w="28575"/>
        </p:spPr>
        <p:txBody>
          <a:bodyPr/>
          <a:lstStyle/>
          <a:p>
            <a:endParaRPr lang="en-IE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E73E64-B97E-C249-8B10-58CC9667FDC8}"/>
              </a:ext>
            </a:extLst>
          </p:cNvPr>
          <p:cNvSpPr/>
          <p:nvPr/>
        </p:nvSpPr>
        <p:spPr>
          <a:xfrm>
            <a:off x="1301843" y="1019635"/>
            <a:ext cx="4781553" cy="1494235"/>
          </a:xfrm>
          <a:prstGeom prst="roundRect">
            <a:avLst/>
          </a:prstGeom>
          <a:solidFill>
            <a:srgbClr val="2F5FAD"/>
          </a:solidFill>
          <a:ln w="38100">
            <a:solidFill>
              <a:srgbClr val="2F5FAD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2095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 key achievements</a:t>
            </a:r>
            <a:endParaRPr lang="en-IE" sz="2800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BBAC6AD-1336-DE9F-F79F-94393B0BC1F1}"/>
              </a:ext>
            </a:extLst>
          </p:cNvPr>
          <p:cNvSpPr/>
          <p:nvPr/>
        </p:nvSpPr>
        <p:spPr>
          <a:xfrm>
            <a:off x="1102612" y="803801"/>
            <a:ext cx="1440000" cy="1440000"/>
          </a:xfrm>
          <a:prstGeom prst="flowChartConnector">
            <a:avLst/>
          </a:prstGeom>
          <a:blipFill rotWithShape="1">
            <a:blip r:embed="rId3"/>
            <a:srcRect/>
            <a:stretch>
              <a:fillRect l="-40108" r="-40108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8EA775-161C-9559-DB39-A83E6892D5F1}"/>
              </a:ext>
            </a:extLst>
          </p:cNvPr>
          <p:cNvSpPr/>
          <p:nvPr/>
        </p:nvSpPr>
        <p:spPr>
          <a:xfrm>
            <a:off x="6537387" y="1019635"/>
            <a:ext cx="4781553" cy="149423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2095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Organisational changes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D5492E-0E64-D8C0-734C-DBD5F5CFCD69}"/>
              </a:ext>
            </a:extLst>
          </p:cNvPr>
          <p:cNvSpPr/>
          <p:nvPr/>
        </p:nvSpPr>
        <p:spPr>
          <a:xfrm>
            <a:off x="6338155" y="803801"/>
            <a:ext cx="1440000" cy="1440000"/>
          </a:xfrm>
          <a:prstGeom prst="ellipse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64" r="-24964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78A062-C30E-2DBD-FE51-3D527F7FEBD6}"/>
              </a:ext>
            </a:extLst>
          </p:cNvPr>
          <p:cNvSpPr/>
          <p:nvPr/>
        </p:nvSpPr>
        <p:spPr>
          <a:xfrm>
            <a:off x="1301843" y="2900712"/>
            <a:ext cx="4781553" cy="1494235"/>
          </a:xfrm>
          <a:prstGeom prst="roundRect">
            <a:avLst/>
          </a:prstGeom>
          <a:solidFill>
            <a:srgbClr val="2ABBB7"/>
          </a:solidFill>
          <a:ln w="38100">
            <a:solidFill>
              <a:srgbClr val="2ABBB7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2095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strategic context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2C271B-0ED1-F02F-F7E3-BA0CB16E05A9}"/>
              </a:ext>
            </a:extLst>
          </p:cNvPr>
          <p:cNvSpPr/>
          <p:nvPr/>
        </p:nvSpPr>
        <p:spPr>
          <a:xfrm>
            <a:off x="1102612" y="2684878"/>
            <a:ext cx="1440000" cy="1440000"/>
          </a:xfrm>
          <a:prstGeom prst="ellipse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519AD4-A0FD-0806-C099-6D385F2F4293}"/>
              </a:ext>
            </a:extLst>
          </p:cNvPr>
          <p:cNvSpPr/>
          <p:nvPr/>
        </p:nvSpPr>
        <p:spPr>
          <a:xfrm>
            <a:off x="6537387" y="2900712"/>
            <a:ext cx="4781553" cy="1494235"/>
          </a:xfrm>
          <a:prstGeom prst="roundRect">
            <a:avLst/>
          </a:prstGeom>
          <a:solidFill>
            <a:srgbClr val="7C68AB"/>
          </a:solidFill>
          <a:ln w="38100">
            <a:solidFill>
              <a:srgbClr val="7C68AB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2095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influences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C9A07E-7C04-5ADB-F0B3-0943CE6C7407}"/>
              </a:ext>
            </a:extLst>
          </p:cNvPr>
          <p:cNvSpPr/>
          <p:nvPr/>
        </p:nvSpPr>
        <p:spPr>
          <a:xfrm>
            <a:off x="6338155" y="2684878"/>
            <a:ext cx="1440000" cy="1440000"/>
          </a:xfrm>
          <a:prstGeom prst="ellipse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186" b="-3063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EBC47E5-3CC4-C131-9200-B4A684495BC7}"/>
              </a:ext>
            </a:extLst>
          </p:cNvPr>
          <p:cNvSpPr/>
          <p:nvPr/>
        </p:nvSpPr>
        <p:spPr>
          <a:xfrm>
            <a:off x="1301843" y="4781788"/>
            <a:ext cx="4781553" cy="1494235"/>
          </a:xfrm>
          <a:prstGeom prst="roundRect">
            <a:avLst/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2095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Client feedback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542C35-5E70-03DE-C3C0-F2B287E79D84}"/>
              </a:ext>
            </a:extLst>
          </p:cNvPr>
          <p:cNvSpPr/>
          <p:nvPr/>
        </p:nvSpPr>
        <p:spPr>
          <a:xfrm>
            <a:off x="1115676" y="4565954"/>
            <a:ext cx="1440000" cy="1440000"/>
          </a:xfrm>
          <a:prstGeom prst="ellipse">
            <a:avLst/>
          </a:prstGeom>
          <a:blipFill dpi="0" rotWithShape="1">
            <a:blip r:embed="rId7"/>
            <a:srcRect/>
            <a:stretch>
              <a:fillRect l="-25000" r="-25000"/>
            </a:stretch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DEDA0A-A20C-E388-FEC8-B6CABBA9E425}"/>
              </a:ext>
            </a:extLst>
          </p:cNvPr>
          <p:cNvSpPr/>
          <p:nvPr/>
        </p:nvSpPr>
        <p:spPr>
          <a:xfrm>
            <a:off x="6537387" y="4781788"/>
            <a:ext cx="4781553" cy="1494235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accent4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2095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Stakeholder engagement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AE60F3-FEFA-5159-318B-879BA7E2DC9F}"/>
              </a:ext>
            </a:extLst>
          </p:cNvPr>
          <p:cNvSpPr/>
          <p:nvPr/>
        </p:nvSpPr>
        <p:spPr>
          <a:xfrm>
            <a:off x="6338155" y="4565954"/>
            <a:ext cx="1440000" cy="1440000"/>
          </a:xfrm>
          <a:prstGeom prst="ellipse">
            <a:avLst/>
          </a:prstGeom>
          <a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IE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540B9AD-6A4E-8CBB-5D2A-8322B8612849}"/>
              </a:ext>
            </a:extLst>
          </p:cNvPr>
          <p:cNvSpPr txBox="1">
            <a:spLocks/>
          </p:cNvSpPr>
          <p:nvPr/>
        </p:nvSpPr>
        <p:spPr>
          <a:xfrm>
            <a:off x="341313" y="160408"/>
            <a:ext cx="9910127" cy="118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Strategic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15864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07CA0-75CC-6C77-47E5-9AD3F2C0F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02D7322-739A-7496-6954-AED76ADA8619}"/>
              </a:ext>
            </a:extLst>
          </p:cNvPr>
          <p:cNvSpPr txBox="1">
            <a:spLocks/>
          </p:cNvSpPr>
          <p:nvPr/>
        </p:nvSpPr>
        <p:spPr>
          <a:xfrm>
            <a:off x="341313" y="160408"/>
            <a:ext cx="9910127" cy="118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National Policies and Strategies</a:t>
            </a:r>
          </a:p>
        </p:txBody>
      </p:sp>
      <p:pic>
        <p:nvPicPr>
          <p:cNvPr id="15" name="Picture 14" descr="A group of people sitting on steps&#10;&#10;Description automatically generated">
            <a:extLst>
              <a:ext uri="{FF2B5EF4-FFF2-40B4-BE49-F238E27FC236}">
                <a16:creationId xmlns:a16="http://schemas.microsoft.com/office/drawing/2014/main" id="{86CA772B-ED1A-A46D-AFCF-6512CD338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6" y="753304"/>
            <a:ext cx="250786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1E7DFE1F-79FC-F99E-17F4-C8484405C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44" y="1224671"/>
            <a:ext cx="252152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ver of a book&#10;&#10;Description automatically generated">
            <a:extLst>
              <a:ext uri="{FF2B5EF4-FFF2-40B4-BE49-F238E27FC236}">
                <a16:creationId xmlns:a16="http://schemas.microsoft.com/office/drawing/2014/main" id="{DE7AB882-C667-51CE-FC75-B0D3520B0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10" y="1611430"/>
            <a:ext cx="249103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-up of a hand pointing at a globe&#10;&#10;Description automatically generated">
            <a:extLst>
              <a:ext uri="{FF2B5EF4-FFF2-40B4-BE49-F238E27FC236}">
                <a16:creationId xmlns:a16="http://schemas.microsoft.com/office/drawing/2014/main" id="{930732DF-ED70-3AF4-FA90-A520586B0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46" y="1929780"/>
            <a:ext cx="2485956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over of a book&#10;&#10;Description automatically generated">
            <a:extLst>
              <a:ext uri="{FF2B5EF4-FFF2-40B4-BE49-F238E27FC236}">
                <a16:creationId xmlns:a16="http://schemas.microsoft.com/office/drawing/2014/main" id="{2CBBAF72-96D3-E80B-D785-9594D3D056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62" y="2248130"/>
            <a:ext cx="2507551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over of a book&#10;&#10;Description automatically generated">
            <a:extLst>
              <a:ext uri="{FF2B5EF4-FFF2-40B4-BE49-F238E27FC236}">
                <a16:creationId xmlns:a16="http://schemas.microsoft.com/office/drawing/2014/main" id="{E39AB0C4-A0D4-F0D1-E3DD-C80D12FDF3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649" y="2566480"/>
            <a:ext cx="25012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97433-1167-C9CE-FB20-559184E2B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8560" y="2983775"/>
            <a:ext cx="2537536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07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D4BD3-072B-ED63-6C0A-4710AFC91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B229774-AB63-023B-54FB-04F312EC18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160408"/>
            <a:ext cx="9910127" cy="1185792"/>
          </a:xfrm>
        </p:spPr>
        <p:txBody>
          <a:bodyPr/>
          <a:lstStyle/>
          <a:p>
            <a:r>
              <a:rPr lang="en-US" dirty="0"/>
              <a:t>Vision, Mission and Tagline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99859-AAAC-C384-EFE4-31516731A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13" y="753304"/>
            <a:ext cx="3419267" cy="50400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66A00-AF33-34BF-BFF4-7BA70D0BC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234" y="1210274"/>
            <a:ext cx="3420000" cy="507333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11BFAC-788B-0E2C-8B53-A6A6FDB01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3616" y="1501949"/>
            <a:ext cx="3420000" cy="5270019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47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4B322-F1F1-669B-EB6B-162D91947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C0098C2-D4EB-A62B-E68C-CE4C85841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313" y="160408"/>
            <a:ext cx="9910127" cy="1185792"/>
          </a:xfrm>
        </p:spPr>
        <p:txBody>
          <a:bodyPr/>
          <a:lstStyle/>
          <a:p>
            <a:r>
              <a:rPr lang="en-US" dirty="0"/>
              <a:t>Values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798808-D584-71F9-4047-7E91770CD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87" y="680720"/>
            <a:ext cx="11637275" cy="548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516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761F5-82C3-3EB2-CDD9-A4419EC09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B7271E-87D2-FA6B-2E62-555808C1BDBE}"/>
              </a:ext>
            </a:extLst>
          </p:cNvPr>
          <p:cNvSpPr txBox="1">
            <a:spLocks/>
          </p:cNvSpPr>
          <p:nvPr/>
        </p:nvSpPr>
        <p:spPr>
          <a:xfrm>
            <a:off x="341313" y="160408"/>
            <a:ext cx="9910127" cy="1185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2F5FAD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Strategy Construct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449836-3AB8-F432-ACCE-D0BA849688A3}"/>
              </a:ext>
            </a:extLst>
          </p:cNvPr>
          <p:cNvSpPr/>
          <p:nvPr/>
        </p:nvSpPr>
        <p:spPr>
          <a:xfrm>
            <a:off x="1139482" y="1594351"/>
            <a:ext cx="9007980" cy="828269"/>
          </a:xfrm>
          <a:prstGeom prst="roundRect">
            <a:avLst/>
          </a:prstGeom>
          <a:solidFill>
            <a:srgbClr val="2F5FA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Areas</a:t>
            </a:r>
            <a:endParaRPr lang="en-I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8EA80-A23A-8664-3A96-1E021F415925}"/>
              </a:ext>
            </a:extLst>
          </p:cNvPr>
          <p:cNvSpPr/>
          <p:nvPr/>
        </p:nvSpPr>
        <p:spPr>
          <a:xfrm>
            <a:off x="1139482" y="2891509"/>
            <a:ext cx="9007980" cy="828269"/>
          </a:xfrm>
          <a:prstGeom prst="roundRect">
            <a:avLst/>
          </a:prstGeom>
          <a:solidFill>
            <a:srgbClr val="2ABBB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Priorities</a:t>
            </a:r>
            <a:endParaRPr lang="en-I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5D7CE8-289C-5A7E-0ADF-E3BE1D599FBA}"/>
              </a:ext>
            </a:extLst>
          </p:cNvPr>
          <p:cNvSpPr/>
          <p:nvPr/>
        </p:nvSpPr>
        <p:spPr>
          <a:xfrm>
            <a:off x="1139482" y="4122491"/>
            <a:ext cx="9007980" cy="828269"/>
          </a:xfrm>
          <a:prstGeom prst="roundRect">
            <a:avLst/>
          </a:prstGeom>
          <a:solidFill>
            <a:srgbClr val="7C68A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2028 and 2030 Targets</a:t>
            </a:r>
            <a:endParaRPr lang="en-I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F79532-926D-23D3-D245-8CA0D7835DC0}"/>
              </a:ext>
            </a:extLst>
          </p:cNvPr>
          <p:cNvSpPr/>
          <p:nvPr/>
        </p:nvSpPr>
        <p:spPr>
          <a:xfrm>
            <a:off x="10346761" y="1594351"/>
            <a:ext cx="1215586" cy="335640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endParaRPr lang="en-IE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D65006AB-BB45-59DA-409B-964DEA014439}"/>
              </a:ext>
            </a:extLst>
          </p:cNvPr>
          <p:cNvSpPr/>
          <p:nvPr/>
        </p:nvSpPr>
        <p:spPr>
          <a:xfrm rot="10800000">
            <a:off x="5643470" y="3790507"/>
            <a:ext cx="247859" cy="261257"/>
          </a:xfrm>
          <a:prstGeom prst="up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DC129159-A85F-F0B0-2D2C-B825217C8455}"/>
              </a:ext>
            </a:extLst>
          </p:cNvPr>
          <p:cNvSpPr/>
          <p:nvPr/>
        </p:nvSpPr>
        <p:spPr>
          <a:xfrm rot="10800000">
            <a:off x="5630071" y="2526436"/>
            <a:ext cx="247859" cy="261257"/>
          </a:xfrm>
          <a:prstGeom prst="upArrow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Blank White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Blank Blue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C3CECACACED24D8C8F9A56EDEF8C9F" ma:contentTypeVersion="35" ma:contentTypeDescription="Create a new document." ma:contentTypeScope="" ma:versionID="3309e1874776678e70d692021c955373">
  <xsd:schema xmlns:xsd="http://www.w3.org/2001/XMLSchema" xmlns:xs="http://www.w3.org/2001/XMLSchema" xmlns:p="http://schemas.microsoft.com/office/2006/metadata/properties" xmlns:ns2="46eaf3e6-aba0-4109-8a2a-de3c3773e0bd" xmlns:ns3="bbc7438b-3174-4065-912e-2bfe4af49ab1" xmlns:ns4="e06911d9-3786-4d60-9800-42d6ce83cb96" targetNamespace="http://schemas.microsoft.com/office/2006/metadata/properties" ma:root="true" ma:fieldsID="4c943113c7e907d1efc9ac4be352eb2a" ns2:_="" ns3:_="" ns4:_="">
    <xsd:import namespace="46eaf3e6-aba0-4109-8a2a-de3c3773e0bd"/>
    <xsd:import namespace="bbc7438b-3174-4065-912e-2bfe4af49ab1"/>
    <xsd:import namespace="e06911d9-3786-4d60-9800-42d6ce83cb96"/>
    <xsd:element name="properties">
      <xsd:complexType>
        <xsd:sequence>
          <xsd:element name="documentManagement">
            <xsd:complexType>
              <xsd:all>
                <xsd:element ref="ns2:l871acc97dfd440b991d73a0c276f4d3" minOccurs="0"/>
                <xsd:element ref="ns2:TaxCatchAll" minOccurs="0"/>
                <xsd:element ref="ns2:e65d3933e9964b71887a665ea3f149e1" minOccurs="0"/>
                <xsd:element ref="ns2:f77886d972794f63b8f417a54b7a8195" minOccurs="0"/>
                <xsd:element ref="ns2:ae124047c7aa4e1096083e42b2e0ba17" minOccurs="0"/>
                <xsd:element ref="ns2:p2e1950d6010471ca5fc396ad2c5b3a4" minOccurs="0"/>
                <xsd:element ref="ns2:c1825ef2cee44fd6a39a9554ec6081c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AutoKeyPoints" minOccurs="0"/>
                <xsd:element ref="ns3:MediaServiceKeyPoints" minOccurs="0"/>
                <xsd:element ref="ns3:LastModifiedBy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af3e6-aba0-4109-8a2a-de3c3773e0bd" elementFormDefault="qualified">
    <xsd:import namespace="http://schemas.microsoft.com/office/2006/documentManagement/types"/>
    <xsd:import namespace="http://schemas.microsoft.com/office/infopath/2007/PartnerControls"/>
    <xsd:element name="l871acc97dfd440b991d73a0c276f4d3" ma:index="9" nillable="true" ma:taxonomy="true" ma:internalName="l871acc97dfd440b991d73a0c276f4d3" ma:taxonomyFieldName="Site_x0020_Name" ma:displayName="Site Name" ma:readOnly="false" ma:default="133;#Document Centre|f92fdc18-3ad9-43ed-965d-93bca5c293b6" ma:fieldId="{5871acc9-7dfd-440b-991d-73a0c276f4d3}" ma:sspId="7e6f111e-9303-4b31-9cb7-8f749f49e7f8" ma:termSetId="0b1e7715-fb98-4f51-b05a-2dac2acf49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7668379-e70a-4cf0-bd23-a69da6859716}" ma:internalName="TaxCatchAll" ma:showField="CatchAllData" ma:web="46eaf3e6-aba0-4109-8a2a-de3c3773e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65d3933e9964b71887a665ea3f149e1" ma:index="12" nillable="true" ma:taxonomy="true" ma:internalName="e65d3933e9964b71887a665ea3f149e1" ma:taxonomyFieldName="Library" ma:displayName="Library" ma:readOnly="false" ma:default="3935;#Office Administration|8d45702b-3893-4f5d-92c7-e1fa815fe323" ma:fieldId="{e65d3933-e996-4b71-887a-665ea3f149e1}" ma:sspId="7e6f111e-9303-4b31-9cb7-8f749f49e7f8" ma:termSetId="0b1e7715-fb98-4f51-b05a-2dac2acf4906" ma:anchorId="f92fdc18-3ad9-43ed-965d-93bca5c293b6" ma:open="false" ma:isKeyword="false">
      <xsd:complexType>
        <xsd:sequence>
          <xsd:element ref="pc:Terms" minOccurs="0" maxOccurs="1"/>
        </xsd:sequence>
      </xsd:complexType>
    </xsd:element>
    <xsd:element name="f77886d972794f63b8f417a54b7a8195" ma:index="14" nillable="true" ma:taxonomy="true" ma:internalName="f77886d972794f63b8f417a54b7a8195" ma:taxonomyFieldName="Doc_x0020_Section" ma:displayName="Doc Section" ma:readOnly="false" ma:default="" ma:fieldId="{f77886d9-7279-4f63-b8f4-17a54b7a8195}" ma:sspId="7e6f111e-9303-4b31-9cb7-8f749f49e7f8" ma:termSetId="0b1e7715-fb98-4f51-b05a-2dac2acf4906" ma:anchorId="8d45702b-3893-4f5d-92c7-e1fa815fe323" ma:open="false" ma:isKeyword="false">
      <xsd:complexType>
        <xsd:sequence>
          <xsd:element ref="pc:Terms" minOccurs="0" maxOccurs="1"/>
        </xsd:sequence>
      </xsd:complexType>
    </xsd:element>
    <xsd:element name="ae124047c7aa4e1096083e42b2e0ba17" ma:index="16" nillable="true" ma:taxonomy="true" ma:internalName="ae124047c7aa4e1096083e42b2e0ba17" ma:taxonomyFieldName="Doc_x0020_Subsections" ma:displayName="Doc Subsections" ma:readOnly="false" ma:default="" ma:fieldId="{ae124047-c7aa-4e10-9608-3e42b2e0ba17}" ma:sspId="7e6f111e-9303-4b31-9cb7-8f749f49e7f8" ma:termSetId="0b1e7715-fb98-4f51-b05a-2dac2acf4906" ma:anchorId="8d45702b-3893-4f5d-92c7-e1fa815fe323" ma:open="false" ma:isKeyword="false">
      <xsd:complexType>
        <xsd:sequence>
          <xsd:element ref="pc:Terms" minOccurs="0" maxOccurs="1"/>
        </xsd:sequence>
      </xsd:complexType>
    </xsd:element>
    <xsd:element name="p2e1950d6010471ca5fc396ad2c5b3a4" ma:index="18" nillable="true" ma:taxonomy="true" ma:internalName="p2e1950d6010471ca5fc396ad2c5b3a4" ma:taxonomyFieldName="Document_x0020_Category" ma:displayName="Document Category" ma:readOnly="false" ma:default="" ma:fieldId="{92e1950d-6010-471c-a5fc-396ad2c5b3a4}" ma:sspId="7e6f111e-9303-4b31-9cb7-8f749f49e7f8" ma:termSetId="bb2f085f-1f55-4e44-8dff-6cfa448e3093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c1825ef2cee44fd6a39a9554ec6081ce" ma:index="20" nillable="true" ma:taxonomy="true" ma:internalName="c1825ef2cee44fd6a39a9554ec6081ce" ma:taxonomyFieldName="Stakeholder" ma:displayName="Stakeholder" ma:readOnly="false" ma:default="" ma:fieldId="{c1825ef2-cee4-4fd6-a39a-9554ec6081ce}" ma:sspId="7e6f111e-9303-4b31-9cb7-8f749f49e7f8" ma:termSetId="987e2f0f-2e63-408b-80c1-754173d9962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438b-3174-4065-912e-2bfe4af49a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astModifiedBy" ma:index="27" nillable="true" ma:displayName="Last Modified By" ma:format="Dropdown" ma:list="UserInfo" ma:SharePointGroup="0" ma:internalName="LastModifi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7e6f111e-9303-4b31-9cb7-8f749f49e7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911d9-3786-4d60-9800-42d6ce83cb96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eaf3e6-aba0-4109-8a2a-de3c3773e0bd">
      <Value>3935</Value>
      <Value>133</Value>
    </TaxCatchAll>
    <l871acc97dfd440b991d73a0c276f4d3 xmlns="46eaf3e6-aba0-4109-8a2a-de3c3773e0bd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Document Centre</TermName>
          <TermId xmlns="http://schemas.microsoft.com/office/infopath/2007/PartnerControls">f92fdc18-3ad9-43ed-965d-93bca5c293b6</TermId>
        </TermInfo>
      </Terms>
    </l871acc97dfd440b991d73a0c276f4d3>
    <e65d3933e9964b71887a665ea3f149e1 xmlns="46eaf3e6-aba0-4109-8a2a-de3c3773e0bd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Office Administration</TermName>
          <TermId xmlns="http://schemas.microsoft.com/office/infopath/2007/PartnerControls">8d45702b-3893-4f5d-92c7-e1fa815fe323</TermId>
        </TermInfo>
      </Terms>
    </e65d3933e9964b71887a665ea3f149e1>
    <ae124047c7aa4e1096083e42b2e0ba17 xmlns="46eaf3e6-aba0-4109-8a2a-de3c3773e0bd">
      <Terms xmlns="http://schemas.microsoft.com/office/infopath/2007/PartnerControls"/>
    </ae124047c7aa4e1096083e42b2e0ba17>
    <f77886d972794f63b8f417a54b7a8195 xmlns="46eaf3e6-aba0-4109-8a2a-de3c3773e0bd">
      <Terms xmlns="http://schemas.microsoft.com/office/infopath/2007/PartnerControls"/>
    </f77886d972794f63b8f417a54b7a8195>
    <LastModifiedBy xmlns="bbc7438b-3174-4065-912e-2bfe4af49ab1">
      <UserInfo>
        <DisplayName/>
        <AccountId xsi:nil="true"/>
        <AccountType/>
      </UserInfo>
    </LastModifiedBy>
    <lcf76f155ced4ddcb4097134ff3c332f xmlns="bbc7438b-3174-4065-912e-2bfe4af49ab1">
      <Terms xmlns="http://schemas.microsoft.com/office/infopath/2007/PartnerControls"/>
    </lcf76f155ced4ddcb4097134ff3c332f>
    <c1825ef2cee44fd6a39a9554ec6081ce xmlns="46eaf3e6-aba0-4109-8a2a-de3c3773e0bd">
      <Terms xmlns="http://schemas.microsoft.com/office/infopath/2007/PartnerControls"/>
    </c1825ef2cee44fd6a39a9554ec6081ce>
    <p2e1950d6010471ca5fc396ad2c5b3a4 xmlns="46eaf3e6-aba0-4109-8a2a-de3c3773e0bd">
      <Terms xmlns="http://schemas.microsoft.com/office/infopath/2007/PartnerControls"/>
    </p2e1950d6010471ca5fc396ad2c5b3a4>
  </documentManagement>
</p:properties>
</file>

<file path=customXml/itemProps1.xml><?xml version="1.0" encoding="utf-8"?>
<ds:datastoreItem xmlns:ds="http://schemas.openxmlformats.org/officeDocument/2006/customXml" ds:itemID="{763BB6AA-535F-4244-AF6D-793438FDAA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950BA9-13A2-4E94-89F4-18056D223E4B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36D37F47-CED0-44AB-A44F-C15E0C2FE5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eaf3e6-aba0-4109-8a2a-de3c3773e0bd"/>
    <ds:schemaRef ds:uri="bbc7438b-3174-4065-912e-2bfe4af49ab1"/>
    <ds:schemaRef ds:uri="e06911d9-3786-4d60-9800-42d6ce83c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96CCF54-27CC-4A74-8DC7-F0D2AC6E63CF}">
  <ds:schemaRefs>
    <ds:schemaRef ds:uri="http://schemas.microsoft.com/office/2006/metadata/properties"/>
    <ds:schemaRef ds:uri="http://schemas.microsoft.com/office/infopath/2007/PartnerControls"/>
    <ds:schemaRef ds:uri="46eaf3e6-aba0-4109-8a2a-de3c3773e0bd"/>
    <ds:schemaRef ds:uri="bbc7438b-3174-4065-912e-2bfe4af49ab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192</Words>
  <Application>Microsoft Office PowerPoint</Application>
  <PresentationFormat>Widescreen</PresentationFormat>
  <Paragraphs>68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Aptos</vt:lpstr>
      <vt:lpstr>Aptos Display</vt:lpstr>
      <vt:lpstr>Arial</vt:lpstr>
      <vt:lpstr>Open Sans</vt:lpstr>
      <vt:lpstr>Wingdings</vt:lpstr>
      <vt:lpstr>1_Office Theme</vt:lpstr>
      <vt:lpstr>Custom Design</vt:lpstr>
      <vt:lpstr>2_Custom Design</vt:lpstr>
      <vt:lpstr>Blank White Slide</vt:lpstr>
      <vt:lpstr>Blank Blue Slide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Seamus Quirke</dc:creator>
  <cp:lastModifiedBy>Karen Thornton</cp:lastModifiedBy>
  <cp:revision>67</cp:revision>
  <dcterms:created xsi:type="dcterms:W3CDTF">2025-03-18T14:36:58Z</dcterms:created>
  <dcterms:modified xsi:type="dcterms:W3CDTF">2026-06-03T15:09:38Z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0x010100A1C3CECACACED24D8C8F9A56EDEF8C9F</vt:lpwstr>
  </property>
  <property fmtid="{D5CDD505-2E9C-101B-9397-08002B2CF9AE}" pid="3" name="Site Name">
    <vt:lpwstr>133;#Document Centre|f92fdc18-3ad9-43ed-965d-93bca5c293b6</vt:lpwstr>
  </property>
  <property fmtid="{D5CDD505-2E9C-101B-9397-08002B2CF9AE}" pid="4" name="MediaServiceImageTags">
    <vt:lpwstr/>
  </property>
  <property fmtid="{D5CDD505-2E9C-101B-9397-08002B2CF9AE}" pid="5" name="Doc Subsections">
    <vt:lpwstr/>
  </property>
  <property fmtid="{D5CDD505-2E9C-101B-9397-08002B2CF9AE}" pid="6" name="Doc_x0020_Section">
    <vt:lpwstr/>
  </property>
  <property fmtid="{D5CDD505-2E9C-101B-9397-08002B2CF9AE}" pid="7" name="Library">
    <vt:lpwstr>3935;#Office Administration|8d45702b-3893-4f5d-92c7-e1fa815fe323</vt:lpwstr>
  </property>
  <property fmtid="{D5CDD505-2E9C-101B-9397-08002B2CF9AE}" pid="8" name="Stakeholder">
    <vt:lpwstr/>
  </property>
  <property fmtid="{D5CDD505-2E9C-101B-9397-08002B2CF9AE}" pid="9" name="Doc_x0020_Subsections">
    <vt:lpwstr/>
  </property>
  <property fmtid="{D5CDD505-2E9C-101B-9397-08002B2CF9AE}" pid="10" name="Doc Section">
    <vt:lpwstr/>
  </property>
  <property fmtid="{D5CDD505-2E9C-101B-9397-08002B2CF9AE}" pid="11" name="Document Category">
    <vt:lpwstr/>
  </property>
  <property fmtid="{D5CDD505-2E9C-101B-9397-08002B2CF9AE}" pid="12" name="Site_x0020_Name">
    <vt:lpwstr>133;#Document Centre|f92fdc18-3ad9-43ed-965d-93bca5c293b6</vt:lpwstr>
  </property>
  <property fmtid="{D5CDD505-2E9C-101B-9397-08002B2CF9AE}" pid="13" name="Document_x0020_Category">
    <vt:lpwstr/>
  </property>
</Properties>
</file>