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4_1A03204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 id="2147483664" r:id="rId6"/>
    <p:sldMasterId id="2147483688" r:id="rId7"/>
    <p:sldMasterId id="2147483721" r:id="rId8"/>
    <p:sldMasterId id="2147483754" r:id="rId9"/>
    <p:sldMasterId id="2147483767" r:id="rId10"/>
    <p:sldMasterId id="2147483771" r:id="rId11"/>
    <p:sldMasterId id="2147483775" r:id="rId12"/>
    <p:sldMasterId id="2147483780" r:id="rId13"/>
    <p:sldMasterId id="2147483785" r:id="rId14"/>
  </p:sldMasterIdLst>
  <p:notesMasterIdLst>
    <p:notesMasterId r:id="rId72"/>
  </p:notesMasterIdLst>
  <p:sldIdLst>
    <p:sldId id="305" r:id="rId15"/>
    <p:sldId id="258" r:id="rId16"/>
    <p:sldId id="323" r:id="rId17"/>
    <p:sldId id="324" r:id="rId18"/>
    <p:sldId id="278" r:id="rId19"/>
    <p:sldId id="276" r:id="rId20"/>
    <p:sldId id="326" r:id="rId21"/>
    <p:sldId id="325" r:id="rId22"/>
    <p:sldId id="2147376931" r:id="rId23"/>
    <p:sldId id="268" r:id="rId24"/>
    <p:sldId id="269" r:id="rId25"/>
    <p:sldId id="2147376936" r:id="rId26"/>
    <p:sldId id="273" r:id="rId27"/>
    <p:sldId id="270" r:id="rId28"/>
    <p:sldId id="274" r:id="rId29"/>
    <p:sldId id="271" r:id="rId30"/>
    <p:sldId id="275" r:id="rId31"/>
    <p:sldId id="272" r:id="rId32"/>
    <p:sldId id="2147376937" r:id="rId33"/>
    <p:sldId id="287" r:id="rId34"/>
    <p:sldId id="2147376938" r:id="rId35"/>
    <p:sldId id="2147376926" r:id="rId36"/>
    <p:sldId id="2147376911" r:id="rId37"/>
    <p:sldId id="2147376912" r:id="rId38"/>
    <p:sldId id="2147376913" r:id="rId39"/>
    <p:sldId id="2147376928" r:id="rId40"/>
    <p:sldId id="2147376921" r:id="rId41"/>
    <p:sldId id="2147376925" r:id="rId42"/>
    <p:sldId id="2147376927" r:id="rId43"/>
    <p:sldId id="2147376919" r:id="rId44"/>
    <p:sldId id="2147376922" r:id="rId45"/>
    <p:sldId id="2147376862" r:id="rId46"/>
    <p:sldId id="2147376932" r:id="rId47"/>
    <p:sldId id="285" r:id="rId48"/>
    <p:sldId id="2147376929" r:id="rId49"/>
    <p:sldId id="5362" r:id="rId50"/>
    <p:sldId id="289" r:id="rId51"/>
    <p:sldId id="5409" r:id="rId52"/>
    <p:sldId id="5404" r:id="rId53"/>
    <p:sldId id="5410" r:id="rId54"/>
    <p:sldId id="2147376930" r:id="rId55"/>
    <p:sldId id="5400" r:id="rId56"/>
    <p:sldId id="5402" r:id="rId57"/>
    <p:sldId id="5372" r:id="rId58"/>
    <p:sldId id="5355" r:id="rId59"/>
    <p:sldId id="5407" r:id="rId60"/>
    <p:sldId id="5408" r:id="rId61"/>
    <p:sldId id="292" r:id="rId62"/>
    <p:sldId id="2147376933" r:id="rId63"/>
    <p:sldId id="2147376934" r:id="rId64"/>
    <p:sldId id="312" r:id="rId65"/>
    <p:sldId id="311" r:id="rId66"/>
    <p:sldId id="307" r:id="rId67"/>
    <p:sldId id="309" r:id="rId68"/>
    <p:sldId id="308" r:id="rId69"/>
    <p:sldId id="310" r:id="rId70"/>
    <p:sldId id="2147376935" r:id="rId7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023A59-A597-A46A-F75D-07AD4D7655BE}" name="Tiina Kupila-Rantala" initials="TK" userId="S::tiina.kupila-rantala@csc.fi::dbd93d00-1976-4dfd-b2b1-b61f28a11f0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05D"/>
    <a:srgbClr val="037C3F"/>
    <a:srgbClr val="20649A"/>
    <a:srgbClr val="42AF8E"/>
    <a:srgbClr val="8DB8D9"/>
    <a:srgbClr val="9DCFF5"/>
    <a:srgbClr val="B7C6D2"/>
    <a:srgbClr val="D1E3EF"/>
    <a:srgbClr val="F0E888"/>
    <a:srgbClr val="FA9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13" autoAdjust="0"/>
    <p:restoredTop sz="94660"/>
  </p:normalViewPr>
  <p:slideViewPr>
    <p:cSldViewPr snapToGrid="0">
      <p:cViewPr varScale="1">
        <p:scale>
          <a:sx n="159" d="100"/>
          <a:sy n="159" d="100"/>
        </p:scale>
        <p:origin x="664" y="18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microsoft.com/office/2018/10/relationships/authors" Target="authors.xml"/><Relationship Id="rId8" Type="http://schemas.openxmlformats.org/officeDocument/2006/relationships/slideMaster" Target="slideMasters/slideMaster4.xml"/><Relationship Id="rId51" Type="http://schemas.openxmlformats.org/officeDocument/2006/relationships/slide" Target="slides/slide3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s>
</file>

<file path=ppt/comments/modernComment_114_1A03204F.xml><?xml version="1.0" encoding="utf-8"?>
<p188:cmLst xmlns:a="http://schemas.openxmlformats.org/drawingml/2006/main" xmlns:r="http://schemas.openxmlformats.org/officeDocument/2006/relationships" xmlns:p188="http://schemas.microsoft.com/office/powerpoint/2018/8/main">
  <p188:cm id="{119153D4-C676-4EE7-AA50-C74CB57B6FFF}" authorId="{05023A59-A597-A46A-F75D-07AD4D7655BE}" created="2026-05-24T10:16:20.886">
    <ac:txMkLst xmlns:ac="http://schemas.microsoft.com/office/drawing/2013/main/command">
      <pc:docMk xmlns:pc="http://schemas.microsoft.com/office/powerpoint/2013/main/command"/>
      <pc:sldMk xmlns:pc="http://schemas.microsoft.com/office/powerpoint/2013/main/command" cId="436412495" sldId="276"/>
      <ac:spMk id="30" creationId="{6B9C9B94-C019-777A-1F81-4CDB7EDBF9C3}"/>
      <ac:txMk cp="0" len="72">
        <ac:context len="74" hash="3937804516"/>
      </ac:txMk>
    </ac:txMkLst>
    <p188:pos x="2842746" y="319834"/>
    <p188:txBody>
      <a:bodyPr/>
      <a:lstStyle/>
      <a:p>
        <a:r>
          <a:rPr lang="en-US"/>
          <a:t>Tämän voisi ehkä ottaa pois, sillä sama on jo tuossa setting the scene -kohdassa. Sen sijaan voisi todeta, ett viime päivityskierroksella käytiin 7 kpl johtoryhmän teemakeskusteluja a 1 h. Niihin ammennettiin tietoa asiakasrajapinnasta, henkilökunnalta ja sidosryhmistä, etenkin OKM:n linjaukset.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AE79C1-A1FE-4750-932B-008CE12BD7E2}"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IE"/>
        </a:p>
      </dgm:t>
    </dgm:pt>
    <dgm:pt modelId="{95A1628D-7134-4C53-87BC-B300D0140097}">
      <dgm:prSet custT="1"/>
      <dgm:spPr>
        <a:solidFill>
          <a:srgbClr val="2F5FAC"/>
        </a:solidFill>
        <a:effectLst>
          <a:outerShdw blurRad="50800" dist="38100" dir="2700000" algn="tl" rotWithShape="0">
            <a:prstClr val="black">
              <a:alpha val="40000"/>
            </a:prstClr>
          </a:outerShdw>
        </a:effectLst>
      </dgm:spPr>
      <dgm:t>
        <a:bodyPr/>
        <a:lstStyle/>
        <a:p>
          <a:pPr>
            <a:buNone/>
          </a:pPr>
          <a:r>
            <a:rPr lang="en-IE" sz="1600" b="1" i="0" u="none" dirty="0">
              <a:solidFill>
                <a:schemeClr val="bg1"/>
              </a:solidFill>
              <a:latin typeface="Open Sans" panose="020B0606030504020204" pitchFamily="34" charset="0"/>
              <a:ea typeface="Open Sans" panose="020B0606030504020204" pitchFamily="34" charset="0"/>
              <a:cs typeface="Open Sans" panose="020B0606030504020204" pitchFamily="34" charset="0"/>
            </a:rPr>
            <a:t>Future Network Delivery</a:t>
          </a:r>
          <a:endParaRPr lang="en-IE"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DF5C0C7C-35DD-42A1-90FE-7D3315E98BC1}" type="parTrans" cxnId="{8F0534EF-364D-4300-A297-EC0805732460}">
      <dgm:prSet/>
      <dgm:spPr/>
      <dgm:t>
        <a:bodyPr/>
        <a:lstStyle/>
        <a:p>
          <a:endParaRPr lang="en-IE"/>
        </a:p>
      </dgm:t>
    </dgm:pt>
    <dgm:pt modelId="{E8D68E73-CD3A-4FCE-8E0D-20FDDF5F9B9F}" type="sibTrans" cxnId="{8F0534EF-364D-4300-A297-EC0805732460}">
      <dgm:prSet/>
      <dgm:spPr/>
      <dgm:t>
        <a:bodyPr/>
        <a:lstStyle/>
        <a:p>
          <a:endParaRPr lang="en-IE"/>
        </a:p>
      </dgm:t>
    </dgm:pt>
    <dgm:pt modelId="{1760960E-367C-472B-A2E8-29709B6AE2E3}">
      <dgm:prSet custT="1"/>
      <dgm:spPr>
        <a:solidFill>
          <a:srgbClr val="2F5FAC"/>
        </a:solidFill>
        <a:effectLst>
          <a:outerShdw blurRad="50800" dist="38100" dir="2700000" algn="tl" rotWithShape="0">
            <a:prstClr val="black">
              <a:alpha val="40000"/>
            </a:prstClr>
          </a:outerShdw>
        </a:effectLst>
      </dgm:spPr>
      <dgm:t>
        <a:bodyPr/>
        <a:lstStyle/>
        <a:p>
          <a:pPr>
            <a:buNone/>
          </a:pPr>
          <a:r>
            <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Future Network Delivery</a:t>
          </a:r>
          <a:endParaRPr lang="en-IE"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662C69C2-FCCB-422C-A99A-320C591FCB64}" type="parTrans" cxnId="{22BECD45-9BDC-4C79-9C26-8B537B0ED1FE}">
      <dgm:prSet/>
      <dgm:spPr/>
      <dgm:t>
        <a:bodyPr/>
        <a:lstStyle/>
        <a:p>
          <a:endParaRPr lang="en-IE"/>
        </a:p>
      </dgm:t>
    </dgm:pt>
    <dgm:pt modelId="{AABC0BAC-6779-4F96-9B27-B30BAC5169F9}" type="sibTrans" cxnId="{22BECD45-9BDC-4C79-9C26-8B537B0ED1FE}">
      <dgm:prSet/>
      <dgm:spPr/>
      <dgm:t>
        <a:bodyPr/>
        <a:lstStyle/>
        <a:p>
          <a:endParaRPr lang="en-IE"/>
        </a:p>
      </dgm:t>
    </dgm:pt>
    <dgm:pt modelId="{EB46E703-7260-4904-9DF3-CF6357361280}">
      <dgm:prSet custT="1"/>
      <dgm:spPr>
        <a:solidFill>
          <a:srgbClr val="2ABBB7"/>
        </a:solidFill>
        <a:effectLst>
          <a:outerShdw blurRad="50800" dist="38100" dir="2700000" algn="tl" rotWithShape="0">
            <a:prstClr val="black">
              <a:alpha val="40000"/>
            </a:prstClr>
          </a:outerShdw>
        </a:effectLst>
      </dgm:spPr>
      <dgm:t>
        <a:bodyPr/>
        <a:lstStyle/>
        <a:p>
          <a:pPr>
            <a:buNone/>
          </a:pPr>
          <a:r>
            <a:rPr lang="en-US" sz="1600" b="1" i="0" u="none"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and Digital Trust</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5AA30C80-E67B-4996-928D-470465427C1B}" type="parTrans" cxnId="{31A8D8CB-3C73-4676-B729-AB3BB51A5791}">
      <dgm:prSet/>
      <dgm:spPr/>
      <dgm:t>
        <a:bodyPr/>
        <a:lstStyle/>
        <a:p>
          <a:endParaRPr lang="en-IE"/>
        </a:p>
      </dgm:t>
    </dgm:pt>
    <dgm:pt modelId="{E5EB5295-BDFA-42E8-A187-6EC8FFF7CBFD}" type="sibTrans" cxnId="{31A8D8CB-3C73-4676-B729-AB3BB51A5791}">
      <dgm:prSet/>
      <dgm:spPr/>
      <dgm:t>
        <a:bodyPr/>
        <a:lstStyle/>
        <a:p>
          <a:endParaRPr lang="en-IE"/>
        </a:p>
      </dgm:t>
    </dgm:pt>
    <dgm:pt modelId="{FA33FFB4-40AA-4163-BD54-264EBF0FFBC6}">
      <dgm:prSet phldrT="[Text]" custT="1"/>
      <dgm:spPr>
        <a:solidFill>
          <a:srgbClr val="7C68AB"/>
        </a:solidFill>
        <a:effectLst>
          <a:outerShdw blurRad="50800" dist="38100" dir="2700000" algn="tl" rotWithShape="0">
            <a:prstClr val="black">
              <a:alpha val="40000"/>
            </a:prstClr>
          </a:outerShdw>
        </a:effectLst>
      </dgm:spPr>
      <dgm:t>
        <a:bodyPr/>
        <a:lstStyle/>
        <a:p>
          <a:pPr>
            <a:buNone/>
          </a:pPr>
          <a:r>
            <a:rPr lang="en-I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Research and International Collaboration</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61B6A945-CD84-42D0-B2F5-50631F0999AE}" type="parTrans" cxnId="{588D1E2C-A9DD-4FC8-A5BE-82CD8A7E0691}">
      <dgm:prSet/>
      <dgm:spPr/>
      <dgm:t>
        <a:bodyPr/>
        <a:lstStyle/>
        <a:p>
          <a:endParaRPr lang="en-IE"/>
        </a:p>
      </dgm:t>
    </dgm:pt>
    <dgm:pt modelId="{9D83F76E-01C7-4FA8-B452-EDB96CF7C31B}" type="sibTrans" cxnId="{588D1E2C-A9DD-4FC8-A5BE-82CD8A7E0691}">
      <dgm:prSet/>
      <dgm:spPr/>
      <dgm:t>
        <a:bodyPr/>
        <a:lstStyle/>
        <a:p>
          <a:endParaRPr lang="en-IE"/>
        </a:p>
      </dgm:t>
    </dgm:pt>
    <dgm:pt modelId="{BDF74648-0B51-4F51-A226-2069C22FE1E7}">
      <dgm:prSet custT="1"/>
      <dgm:spPr>
        <a:solidFill>
          <a:srgbClr val="2F5FAC"/>
        </a:solidFill>
        <a:effectLst>
          <a:outerShdw blurRad="50800" dist="38100" dir="2700000" algn="tl" rotWithShape="0">
            <a:prstClr val="black">
              <a:alpha val="40000"/>
            </a:prstClr>
          </a:outerShdw>
        </a:effectLst>
      </dgm:spPr>
      <dgm:t>
        <a:bodyPr/>
        <a:lstStyle/>
        <a:p>
          <a:pPr>
            <a:buNone/>
          </a:pPr>
          <a:r>
            <a:rPr lang="en-IE"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Expand Connection Capacity and Resilience</a:t>
          </a:r>
        </a:p>
      </dgm:t>
    </dgm:pt>
    <dgm:pt modelId="{7A77D5B2-1560-47DE-8774-5A374A568B1E}" type="parTrans" cxnId="{E3EAB18D-38C8-445F-B681-FF16C3E7ED6F}">
      <dgm:prSet/>
      <dgm:spPr/>
      <dgm:t>
        <a:bodyPr/>
        <a:lstStyle/>
        <a:p>
          <a:endParaRPr lang="en-IE"/>
        </a:p>
      </dgm:t>
    </dgm:pt>
    <dgm:pt modelId="{BE97A4D0-9CAD-4222-8EA8-465AB0CA3321}" type="sibTrans" cxnId="{E3EAB18D-38C8-445F-B681-FF16C3E7ED6F}">
      <dgm:prSet/>
      <dgm:spPr/>
      <dgm:t>
        <a:bodyPr/>
        <a:lstStyle/>
        <a:p>
          <a:endParaRPr lang="en-IE"/>
        </a:p>
      </dgm:t>
    </dgm:pt>
    <dgm:pt modelId="{7041532C-500C-425C-A269-5F080F316388}">
      <dgm:prSet custT="1"/>
      <dgm:spPr>
        <a:solidFill>
          <a:srgbClr val="2F5FAC"/>
        </a:solidFill>
        <a:effectLst>
          <a:outerShdw blurRad="50800" dist="38100" dir="2700000" algn="tl" rotWithShape="0">
            <a:prstClr val="black">
              <a:alpha val="40000"/>
            </a:prstClr>
          </a:outerShdw>
        </a:effectLst>
      </dgm:spPr>
      <dgm:t>
        <a:bodyPr/>
        <a:lstStyle/>
        <a:p>
          <a:pPr>
            <a:buNone/>
          </a:pPr>
          <a:r>
            <a:rPr lang="en-US" sz="1200" b="0" i="0" u="none" dirty="0">
              <a:latin typeface="Open Sans" panose="020B0606030504020204" pitchFamily="34" charset="0"/>
              <a:ea typeface="Open Sans" panose="020B0606030504020204" pitchFamily="34" charset="0"/>
              <a:cs typeface="Open Sans" panose="020B0606030504020204" pitchFamily="34" charset="0"/>
            </a:rPr>
            <a:t>Connecting Learners at All Levels of Education</a:t>
          </a:r>
          <a:endParaRPr lang="en-IE"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1BE8D2CC-80FD-44A7-9D26-6030F0D02B86}" type="parTrans" cxnId="{17B7E118-750A-4EDA-8264-C076AAB2C9C9}">
      <dgm:prSet/>
      <dgm:spPr/>
      <dgm:t>
        <a:bodyPr/>
        <a:lstStyle/>
        <a:p>
          <a:endParaRPr lang="en-IE"/>
        </a:p>
      </dgm:t>
    </dgm:pt>
    <dgm:pt modelId="{622CDCA6-C191-41CD-A916-776D893C1191}" type="sibTrans" cxnId="{17B7E118-750A-4EDA-8264-C076AAB2C9C9}">
      <dgm:prSet/>
      <dgm:spPr/>
      <dgm:t>
        <a:bodyPr/>
        <a:lstStyle/>
        <a:p>
          <a:endParaRPr lang="en-IE"/>
        </a:p>
      </dgm:t>
    </dgm:pt>
    <dgm:pt modelId="{170C630C-FF4E-443F-9CE7-3368AE11BD56}">
      <dgm:prSet custT="1"/>
      <dgm:spPr>
        <a:solidFill>
          <a:srgbClr val="2ABBB7"/>
        </a:solidFill>
        <a:effectLst>
          <a:outerShdw blurRad="50800" dist="38100" dir="2700000" algn="tl" rotWithShape="0">
            <a:prstClr val="black">
              <a:alpha val="40000"/>
            </a:prstClr>
          </a:outerShdw>
        </a:effectLst>
      </dgm:spPr>
      <dgm:t>
        <a:bodyPr/>
        <a:lstStyle/>
        <a:p>
          <a:pPr>
            <a:buNone/>
          </a:pPr>
          <a:r>
            <a:rPr lang="en-US" sz="1200" b="0" i="0" u="none" dirty="0">
              <a:latin typeface="Open Sans" panose="020B0606030504020204" pitchFamily="34" charset="0"/>
              <a:ea typeface="Open Sans" panose="020B0606030504020204" pitchFamily="34" charset="0"/>
              <a:cs typeface="Open Sans" panose="020B0606030504020204" pitchFamily="34" charset="0"/>
            </a:rPr>
            <a:t>Expand our Security Services Portfolio</a:t>
          </a:r>
          <a:endParaRPr lang="en-US" sz="1200" b="0" dirty="0">
            <a:latin typeface="Open Sans" panose="020B0606030504020204" pitchFamily="34" charset="0"/>
            <a:ea typeface="Open Sans" panose="020B0606030504020204" pitchFamily="34" charset="0"/>
            <a:cs typeface="Open Sans" panose="020B0606030504020204" pitchFamily="34" charset="0"/>
          </a:endParaRPr>
        </a:p>
      </dgm:t>
    </dgm:pt>
    <dgm:pt modelId="{88F8A638-8CB0-4A70-86F7-C147FB402B79}" type="parTrans" cxnId="{62C59E6F-115D-406D-ABE4-05CA0348BF55}">
      <dgm:prSet/>
      <dgm:spPr/>
      <dgm:t>
        <a:bodyPr/>
        <a:lstStyle/>
        <a:p>
          <a:endParaRPr lang="en-IE"/>
        </a:p>
      </dgm:t>
    </dgm:pt>
    <dgm:pt modelId="{F8FCD516-84FD-4A87-9233-896D9FBF149B}" type="sibTrans" cxnId="{62C59E6F-115D-406D-ABE4-05CA0348BF55}">
      <dgm:prSet/>
      <dgm:spPr/>
      <dgm:t>
        <a:bodyPr/>
        <a:lstStyle/>
        <a:p>
          <a:endParaRPr lang="en-IE"/>
        </a:p>
      </dgm:t>
    </dgm:pt>
    <dgm:pt modelId="{5E5816BA-2D96-424B-A32C-8FFBEAC2E281}">
      <dgm:prSet custT="1"/>
      <dgm:spPr>
        <a:solidFill>
          <a:srgbClr val="2ABBB7"/>
        </a:solidFill>
        <a:effectLst>
          <a:outerShdw blurRad="50800" dist="38100" dir="2700000" algn="tl" rotWithShape="0">
            <a:prstClr val="black">
              <a:alpha val="40000"/>
            </a:prstClr>
          </a:outerShdw>
        </a:effectLst>
      </dgm:spPr>
      <dgm:t>
        <a:bodyPr/>
        <a:lstStyle/>
        <a:p>
          <a:pPr>
            <a:buNone/>
          </a:pPr>
          <a:r>
            <a:rPr lang="en-US" sz="1200" b="0" dirty="0">
              <a:latin typeface="Open Sans" panose="020B0606030504020204" pitchFamily="34" charset="0"/>
              <a:ea typeface="Open Sans" panose="020B0606030504020204" pitchFamily="34" charset="0"/>
              <a:cs typeface="Open Sans" panose="020B0606030504020204" pitchFamily="34" charset="0"/>
            </a:rPr>
            <a:t>Advancing Security Awareness and Knowledge in Education and Research</a:t>
          </a:r>
        </a:p>
      </dgm:t>
    </dgm:pt>
    <dgm:pt modelId="{1EBE09C8-7394-418C-A75B-ADE89B929B8D}" type="parTrans" cxnId="{9B24FED2-C01F-4D04-A180-185A075F0D30}">
      <dgm:prSet/>
      <dgm:spPr/>
      <dgm:t>
        <a:bodyPr/>
        <a:lstStyle/>
        <a:p>
          <a:endParaRPr lang="en-IE"/>
        </a:p>
      </dgm:t>
    </dgm:pt>
    <dgm:pt modelId="{ED7539C1-1214-4AAF-A1C1-E4F729DC2101}" type="sibTrans" cxnId="{9B24FED2-C01F-4D04-A180-185A075F0D30}">
      <dgm:prSet/>
      <dgm:spPr/>
      <dgm:t>
        <a:bodyPr/>
        <a:lstStyle/>
        <a:p>
          <a:endParaRPr lang="en-IE"/>
        </a:p>
      </dgm:t>
    </dgm:pt>
    <dgm:pt modelId="{38D15063-306D-40B0-9DB9-4BE1B8EB495C}">
      <dgm:prSet custT="1"/>
      <dgm:spPr>
        <a:solidFill>
          <a:srgbClr val="2ABBB7"/>
        </a:solidFill>
        <a:effectLst>
          <a:outerShdw blurRad="50800" dist="38100" dir="2700000" algn="tl" rotWithShape="0">
            <a:prstClr val="black">
              <a:alpha val="40000"/>
            </a:prstClr>
          </a:outerShdw>
        </a:effectLst>
      </dgm:spPr>
      <dgm:t>
        <a:bodyPr/>
        <a:lstStyle/>
        <a:p>
          <a:pPr>
            <a:buNone/>
          </a:pPr>
          <a:r>
            <a:rPr lang="en-US" sz="1200" b="0" i="0" u="none" dirty="0">
              <a:latin typeface="Open Sans" panose="020B0606030504020204" pitchFamily="34" charset="0"/>
              <a:ea typeface="Open Sans" panose="020B0606030504020204" pitchFamily="34" charset="0"/>
              <a:cs typeface="Open Sans" panose="020B0606030504020204" pitchFamily="34" charset="0"/>
            </a:rPr>
            <a:t>Reduce Digital Risk Through Trusted Partnership</a:t>
          </a:r>
          <a:endParaRPr lang="en-US" sz="1200" b="0" dirty="0">
            <a:latin typeface="Open Sans" panose="020B0606030504020204" pitchFamily="34" charset="0"/>
            <a:ea typeface="Open Sans" panose="020B0606030504020204" pitchFamily="34" charset="0"/>
            <a:cs typeface="Open Sans" panose="020B0606030504020204" pitchFamily="34" charset="0"/>
          </a:endParaRPr>
        </a:p>
      </dgm:t>
    </dgm:pt>
    <dgm:pt modelId="{51EE93C6-FDA5-4EF5-8FF2-AC2386775096}" type="parTrans" cxnId="{9DA2CD26-1BC9-4B55-B92B-E17E6A7880E6}">
      <dgm:prSet/>
      <dgm:spPr/>
      <dgm:t>
        <a:bodyPr/>
        <a:lstStyle/>
        <a:p>
          <a:endParaRPr lang="en-IE"/>
        </a:p>
      </dgm:t>
    </dgm:pt>
    <dgm:pt modelId="{95458190-72DC-4AD9-BF4E-127F1364998E}" type="sibTrans" cxnId="{9DA2CD26-1BC9-4B55-B92B-E17E6A7880E6}">
      <dgm:prSet/>
      <dgm:spPr/>
      <dgm:t>
        <a:bodyPr/>
        <a:lstStyle/>
        <a:p>
          <a:endParaRPr lang="en-IE"/>
        </a:p>
      </dgm:t>
    </dgm:pt>
    <dgm:pt modelId="{EC7AD933-1E6E-498B-AAF2-027737924B15}">
      <dgm:prSet phldrT="[Text]" custT="1"/>
      <dgm:spPr>
        <a:solidFill>
          <a:srgbClr val="7C68AB"/>
        </a:solidFill>
        <a:effectLst>
          <a:outerShdw blurRad="50800" dist="38100" dir="2700000" algn="tl" rotWithShape="0">
            <a:prstClr val="black">
              <a:alpha val="40000"/>
            </a:prstClr>
          </a:outerShdw>
        </a:effectLst>
      </dgm:spPr>
      <dgm:t>
        <a:bodyPr/>
        <a:lstStyle/>
        <a:p>
          <a:pPr>
            <a:buNone/>
          </a:pPr>
          <a:r>
            <a:rPr lang="en-IE" sz="1200" b="0" i="0" u="none" dirty="0">
              <a:latin typeface="Open Sans" panose="020B0606030504020204" pitchFamily="34" charset="0"/>
              <a:ea typeface="Open Sans" panose="020B0606030504020204" pitchFamily="34" charset="0"/>
              <a:cs typeface="Open Sans" panose="020B0606030504020204" pitchFamily="34" charset="0"/>
            </a:rPr>
            <a:t>National Research Data Infrastructure</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FA80F6AA-37FC-43B0-A684-66E5DA3584D3}" type="parTrans" cxnId="{2AE5C757-0223-4EEA-A462-69BB023610B4}">
      <dgm:prSet/>
      <dgm:spPr/>
      <dgm:t>
        <a:bodyPr/>
        <a:lstStyle/>
        <a:p>
          <a:endParaRPr lang="en-IE"/>
        </a:p>
      </dgm:t>
    </dgm:pt>
    <dgm:pt modelId="{2277617D-FF79-4A4D-9FE6-0B57AFE5F509}" type="sibTrans" cxnId="{2AE5C757-0223-4EEA-A462-69BB023610B4}">
      <dgm:prSet/>
      <dgm:spPr/>
      <dgm:t>
        <a:bodyPr/>
        <a:lstStyle/>
        <a:p>
          <a:endParaRPr lang="en-IE"/>
        </a:p>
      </dgm:t>
    </dgm:pt>
    <dgm:pt modelId="{DC5D8251-CCA6-49EE-84FA-D3CF0FA6A393}">
      <dgm:prSet phldrT="[Text]" custT="1"/>
      <dgm:spPr>
        <a:solidFill>
          <a:srgbClr val="7C68AB"/>
        </a:solidFill>
        <a:effectLst>
          <a:outerShdw blurRad="50800" dist="38100" dir="2700000" algn="tl" rotWithShape="0">
            <a:prstClr val="black">
              <a:alpha val="40000"/>
            </a:prstClr>
          </a:outerShdw>
        </a:effectLst>
      </dgm:spPr>
      <dgm:t>
        <a:bodyPr/>
        <a:lstStyle/>
        <a:p>
          <a:pPr>
            <a:buNone/>
          </a:pPr>
          <a:r>
            <a:rPr lang="en-IE" sz="1200" b="0" i="0" u="none" dirty="0">
              <a:latin typeface="Open Sans" panose="020B0606030504020204" pitchFamily="34" charset="0"/>
              <a:ea typeface="Open Sans" panose="020B0606030504020204" pitchFamily="34" charset="0"/>
              <a:cs typeface="Open Sans" panose="020B0606030504020204" pitchFamily="34" charset="0"/>
            </a:rPr>
            <a:t>Research Engagement</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38A09D9B-5BA1-493F-8CAC-9C5447ECEE97}" type="parTrans" cxnId="{09703F6C-6A29-4730-99B4-90ACA3D30E32}">
      <dgm:prSet/>
      <dgm:spPr/>
      <dgm:t>
        <a:bodyPr/>
        <a:lstStyle/>
        <a:p>
          <a:endParaRPr lang="en-IE"/>
        </a:p>
      </dgm:t>
    </dgm:pt>
    <dgm:pt modelId="{F9B1824C-CE98-4691-BBC8-754D85D353D6}" type="sibTrans" cxnId="{09703F6C-6A29-4730-99B4-90ACA3D30E32}">
      <dgm:prSet/>
      <dgm:spPr/>
      <dgm:t>
        <a:bodyPr/>
        <a:lstStyle/>
        <a:p>
          <a:endParaRPr lang="en-IE"/>
        </a:p>
      </dgm:t>
    </dgm:pt>
    <dgm:pt modelId="{4D76F530-24B8-41E3-9EAC-C8D85B79810D}">
      <dgm:prSet phldrT="[Text]" custT="1"/>
      <dgm:spPr>
        <a:solidFill>
          <a:srgbClr val="7C68AB"/>
        </a:solidFill>
        <a:effectLst>
          <a:outerShdw blurRad="50800" dist="38100" dir="2700000" algn="tl" rotWithShape="0">
            <a:prstClr val="black">
              <a:alpha val="40000"/>
            </a:prstClr>
          </a:outerShdw>
        </a:effectLst>
      </dgm:spPr>
      <dgm:t>
        <a:bodyPr/>
        <a:lstStyle/>
        <a:p>
          <a:pPr>
            <a:buNone/>
          </a:pPr>
          <a:r>
            <a:rPr lang="en-IE" sz="1200" b="0" i="0" u="none" dirty="0">
              <a:latin typeface="Open Sans" panose="020B0606030504020204" pitchFamily="34" charset="0"/>
              <a:ea typeface="Open Sans" panose="020B0606030504020204" pitchFamily="34" charset="0"/>
              <a:cs typeface="Open Sans" panose="020B0606030504020204" pitchFamily="34" charset="0"/>
            </a:rPr>
            <a:t>International Connectivity and Collaboration</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95D90AFD-1AB4-47B4-B2BF-4DEF4A503200}" type="parTrans" cxnId="{F45EBED4-0657-49FA-ABC0-FCB9877D0A3D}">
      <dgm:prSet/>
      <dgm:spPr/>
      <dgm:t>
        <a:bodyPr/>
        <a:lstStyle/>
        <a:p>
          <a:endParaRPr lang="en-IE"/>
        </a:p>
      </dgm:t>
    </dgm:pt>
    <dgm:pt modelId="{62A126A9-658D-4CB3-8214-0F97906AFBD7}" type="sibTrans" cxnId="{F45EBED4-0657-49FA-ABC0-FCB9877D0A3D}">
      <dgm:prSet/>
      <dgm:spPr/>
      <dgm:t>
        <a:bodyPr/>
        <a:lstStyle/>
        <a:p>
          <a:endParaRPr lang="en-IE"/>
        </a:p>
      </dgm:t>
    </dgm:pt>
    <dgm:pt modelId="{B94F9C6F-48BD-4DEE-851C-FCE52A984DEC}">
      <dgm:prSet phldrT="[Text]" custT="1"/>
      <dgm:spPr>
        <a:solidFill>
          <a:srgbClr val="AB3167"/>
        </a:solidFill>
        <a:effectLst>
          <a:outerShdw blurRad="50800" dist="38100" dir="2700000" algn="tl" rotWithShape="0">
            <a:prstClr val="black">
              <a:alpha val="40000"/>
            </a:prstClr>
          </a:outerShdw>
        </a:effectLst>
      </dgm:spPr>
      <dgm:t>
        <a:bodyPr/>
        <a:lstStyle/>
        <a:p>
          <a:pPr>
            <a:buNone/>
          </a:pPr>
          <a:r>
            <a:rPr lang="en-IE"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 Information Platforms</a:t>
          </a:r>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C36CF36A-121F-44F9-8FF4-1C713AAE7648}" type="parTrans" cxnId="{CC0D45C4-EED0-4CAA-A5A5-F0931D4D56B2}">
      <dgm:prSet/>
      <dgm:spPr/>
      <dgm:t>
        <a:bodyPr/>
        <a:lstStyle/>
        <a:p>
          <a:endParaRPr lang="en-IE"/>
        </a:p>
      </dgm:t>
    </dgm:pt>
    <dgm:pt modelId="{723BAFBE-FCE4-4556-9731-71899D75C0DB}" type="sibTrans" cxnId="{CC0D45C4-EED0-4CAA-A5A5-F0931D4D56B2}">
      <dgm:prSet/>
      <dgm:spPr/>
      <dgm:t>
        <a:bodyPr/>
        <a:lstStyle/>
        <a:p>
          <a:endParaRPr lang="en-IE"/>
        </a:p>
      </dgm:t>
    </dgm:pt>
    <dgm:pt modelId="{50175229-6880-4B71-8571-E69791A78326}">
      <dgm:prSet phldrT="[Text]" custT="1"/>
      <dgm:spPr>
        <a:solidFill>
          <a:srgbClr val="AB3167"/>
        </a:solidFill>
        <a:effectLst>
          <a:outerShdw blurRad="50800" dist="38100" dir="2700000" algn="tl" rotWithShape="0">
            <a:prstClr val="black">
              <a:alpha val="40000"/>
            </a:prstClr>
          </a:outerShdw>
        </a:effectLst>
      </dgm:spPr>
      <dgm:t>
        <a:bodyPr/>
        <a:lstStyle/>
        <a:p>
          <a:pPr>
            <a:buNone/>
          </a:pPr>
          <a:r>
            <a:rPr lang="en-IE" sz="1200" b="0" dirty="0">
              <a:latin typeface="Open Sans" panose="020B0606030504020204" pitchFamily="34" charset="0"/>
              <a:ea typeface="Open Sans" panose="020B0606030504020204" pitchFamily="34" charset="0"/>
              <a:cs typeface="Open Sans" panose="020B0606030504020204" pitchFamily="34" charset="0"/>
            </a:rPr>
            <a:t>Digital Information Platforms</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8B95BBC5-A1ED-46A7-A8E0-F72E749A150B}" type="parTrans" cxnId="{012AE5C6-D0A2-40AF-8543-BA4DC08FCB47}">
      <dgm:prSet/>
      <dgm:spPr/>
      <dgm:t>
        <a:bodyPr/>
        <a:lstStyle/>
        <a:p>
          <a:endParaRPr lang="en-IE"/>
        </a:p>
      </dgm:t>
    </dgm:pt>
    <dgm:pt modelId="{ECFECA3C-D98E-43BB-B23F-4985B09D56C8}" type="sibTrans" cxnId="{012AE5C6-D0A2-40AF-8543-BA4DC08FCB47}">
      <dgm:prSet/>
      <dgm:spPr/>
      <dgm:t>
        <a:bodyPr/>
        <a:lstStyle/>
        <a:p>
          <a:endParaRPr lang="en-IE"/>
        </a:p>
      </dgm:t>
    </dgm:pt>
    <dgm:pt modelId="{ADAD44D0-BB1A-43E8-8095-6360520A858D}">
      <dgm:prSet phldrT="[Text]" custT="1"/>
      <dgm:spPr>
        <a:solidFill>
          <a:srgbClr val="AB3167"/>
        </a:solidFill>
        <a:effectLst>
          <a:outerShdw blurRad="50800" dist="38100" dir="2700000" algn="tl" rotWithShape="0">
            <a:prstClr val="black">
              <a:alpha val="40000"/>
            </a:prstClr>
          </a:outerShdw>
        </a:effectLst>
      </dgm:spPr>
      <dgm:t>
        <a:bodyPr/>
        <a:lstStyle/>
        <a:p>
          <a:pPr>
            <a:buNone/>
          </a:pPr>
          <a:r>
            <a:rPr lang="en-US" sz="1200" b="0" i="0" u="none" dirty="0">
              <a:latin typeface="Open Sans" panose="020B0606030504020204" pitchFamily="34" charset="0"/>
              <a:ea typeface="Open Sans" panose="020B0606030504020204" pitchFamily="34" charset="0"/>
              <a:cs typeface="Open Sans" panose="020B0606030504020204" pitchFamily="34" charset="0"/>
            </a:rPr>
            <a:t>Service Delivery Model Expansion</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9435E1C2-2E09-46FB-911B-1DC638C82E72}" type="parTrans" cxnId="{52F444CB-764B-47B2-9E95-F95A4FD07900}">
      <dgm:prSet/>
      <dgm:spPr/>
      <dgm:t>
        <a:bodyPr/>
        <a:lstStyle/>
        <a:p>
          <a:endParaRPr lang="en-IE"/>
        </a:p>
      </dgm:t>
    </dgm:pt>
    <dgm:pt modelId="{D26AEAD1-6EA9-4AC8-B50E-398FD80F4EF8}" type="sibTrans" cxnId="{52F444CB-764B-47B2-9E95-F95A4FD07900}">
      <dgm:prSet/>
      <dgm:spPr/>
      <dgm:t>
        <a:bodyPr/>
        <a:lstStyle/>
        <a:p>
          <a:endParaRPr lang="en-IE"/>
        </a:p>
      </dgm:t>
    </dgm:pt>
    <dgm:pt modelId="{58449632-94BF-400F-9292-0DD23A0CEC55}">
      <dgm:prSet phldrT="[Text]" custT="1"/>
      <dgm:spPr>
        <a:solidFill>
          <a:srgbClr val="AB3167"/>
        </a:solidFill>
        <a:effectLst>
          <a:outerShdw blurRad="50800" dist="38100" dir="2700000" algn="tl" rotWithShape="0">
            <a:prstClr val="black">
              <a:alpha val="40000"/>
            </a:prstClr>
          </a:outerShdw>
        </a:effectLst>
      </dgm:spPr>
      <dgm:t>
        <a:bodyPr/>
        <a:lstStyle/>
        <a:p>
          <a:pPr>
            <a:buNone/>
          </a:pPr>
          <a:r>
            <a:rPr lang="en-US" sz="1200" b="0" i="0" u="none" dirty="0">
              <a:latin typeface="Open Sans" panose="020B0606030504020204" pitchFamily="34" charset="0"/>
              <a:ea typeface="Open Sans" panose="020B0606030504020204" pitchFamily="34" charset="0"/>
              <a:cs typeface="Open Sans" panose="020B0606030504020204" pitchFamily="34" charset="0"/>
            </a:rPr>
            <a:t>Data Interoperability and Intelligence</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5AEDB72A-BEDA-474B-9866-3C91E3D7DEE4}" type="parTrans" cxnId="{AF45FDCF-6EEB-4F93-B29F-29BBDEF3087A}">
      <dgm:prSet/>
      <dgm:spPr/>
      <dgm:t>
        <a:bodyPr/>
        <a:lstStyle/>
        <a:p>
          <a:endParaRPr lang="en-IE"/>
        </a:p>
      </dgm:t>
    </dgm:pt>
    <dgm:pt modelId="{EF7F8B9F-4436-470A-8198-98C4F0E44456}" type="sibTrans" cxnId="{AF45FDCF-6EEB-4F93-B29F-29BBDEF3087A}">
      <dgm:prSet/>
      <dgm:spPr/>
      <dgm:t>
        <a:bodyPr/>
        <a:lstStyle/>
        <a:p>
          <a:endParaRPr lang="en-IE"/>
        </a:p>
      </dgm:t>
    </dgm:pt>
    <dgm:pt modelId="{9E923049-A76F-48D4-A0D1-C9573E3D79B8}">
      <dgm:prSet phldrT="[Text]" custT="1"/>
      <dgm:spPr>
        <a:solidFill>
          <a:srgbClr val="EA6B2B"/>
        </a:solidFill>
        <a:effectLst>
          <a:outerShdw blurRad="50800" dist="38100" dir="2700000" algn="tl" rotWithShape="0">
            <a:prstClr val="black">
              <a:alpha val="40000"/>
            </a:prstClr>
          </a:outerShdw>
        </a:effectLst>
      </dgm:spPr>
      <dgm:t>
        <a:bodyPr/>
        <a:lstStyle/>
        <a:p>
          <a:pPr>
            <a:buNone/>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and Culture</a:t>
          </a:r>
        </a:p>
      </dgm:t>
    </dgm:pt>
    <dgm:pt modelId="{F84BF1E5-4A58-4398-91BC-F5A810C73069}" type="parTrans" cxnId="{C7127186-69E2-4D87-9937-6469BBFBC402}">
      <dgm:prSet/>
      <dgm:spPr/>
      <dgm:t>
        <a:bodyPr/>
        <a:lstStyle/>
        <a:p>
          <a:endParaRPr lang="en-IE"/>
        </a:p>
      </dgm:t>
    </dgm:pt>
    <dgm:pt modelId="{2CB1E726-6571-47A5-BA71-2321A6D8EA70}" type="sibTrans" cxnId="{C7127186-69E2-4D87-9937-6469BBFBC402}">
      <dgm:prSet/>
      <dgm:spPr/>
      <dgm:t>
        <a:bodyPr/>
        <a:lstStyle/>
        <a:p>
          <a:endParaRPr lang="en-IE"/>
        </a:p>
      </dgm:t>
    </dgm:pt>
    <dgm:pt modelId="{C2476609-7C35-41E8-8C5A-A71A5095C565}">
      <dgm:prSet phldrT="[Text]" custT="1"/>
      <dgm:spPr>
        <a:solidFill>
          <a:srgbClr val="EA6B2B"/>
        </a:solidFill>
        <a:effectLst>
          <a:outerShdw blurRad="50800" dist="38100" dir="2700000" algn="tl" rotWithShape="0">
            <a:prstClr val="black">
              <a:alpha val="40000"/>
            </a:prstClr>
          </a:outerShdw>
        </a:effectLst>
      </dgm:spPr>
      <dgm:t>
        <a:bodyPr/>
        <a:lstStyle/>
        <a:p>
          <a:pPr>
            <a:buNone/>
          </a:pPr>
          <a:r>
            <a:rPr lang="en-IE" sz="1200" b="0" i="0" u="none" dirty="0">
              <a:latin typeface="Open Sans" panose="020B0606030504020204" pitchFamily="34" charset="0"/>
              <a:ea typeface="Open Sans" panose="020B0606030504020204" pitchFamily="34" charset="0"/>
              <a:cs typeface="Open Sans" panose="020B0606030504020204" pitchFamily="34" charset="0"/>
            </a:rPr>
            <a:t>Impactful Culture</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7BEA1956-7C4A-4542-8843-C8A9ADD23D8D}" type="parTrans" cxnId="{949C9AE9-B27D-4C5D-A5EE-6F33A2AB1700}">
      <dgm:prSet/>
      <dgm:spPr/>
      <dgm:t>
        <a:bodyPr/>
        <a:lstStyle/>
        <a:p>
          <a:endParaRPr lang="en-IE"/>
        </a:p>
      </dgm:t>
    </dgm:pt>
    <dgm:pt modelId="{1AC04E49-FD59-42BA-8B94-91A887D690A2}" type="sibTrans" cxnId="{949C9AE9-B27D-4C5D-A5EE-6F33A2AB1700}">
      <dgm:prSet/>
      <dgm:spPr/>
      <dgm:t>
        <a:bodyPr/>
        <a:lstStyle/>
        <a:p>
          <a:endParaRPr lang="en-IE"/>
        </a:p>
      </dgm:t>
    </dgm:pt>
    <dgm:pt modelId="{1ECB9586-48BD-4AFB-BFB0-35129AE8E11D}">
      <dgm:prSet phldrT="[Text]" custT="1"/>
      <dgm:spPr>
        <a:solidFill>
          <a:srgbClr val="EA6B2B"/>
        </a:solidFill>
        <a:effectLst>
          <a:outerShdw blurRad="50800" dist="38100" dir="2700000" algn="tl" rotWithShape="0">
            <a:prstClr val="black">
              <a:alpha val="40000"/>
            </a:prstClr>
          </a:outerShdw>
        </a:effectLst>
      </dgm:spPr>
      <dgm:t>
        <a:bodyPr/>
        <a:lstStyle/>
        <a:p>
          <a:pPr>
            <a:buNone/>
          </a:pPr>
          <a:r>
            <a:rPr lang="en-US" sz="1200" b="0" i="0" u="none" dirty="0">
              <a:latin typeface="Open Sans" panose="020B0606030504020204" pitchFamily="34" charset="0"/>
              <a:ea typeface="Open Sans" panose="020B0606030504020204" pitchFamily="34" charset="0"/>
              <a:cs typeface="Open Sans" panose="020B0606030504020204" pitchFamily="34" charset="0"/>
            </a:rPr>
            <a:t>Building a Future‑Ready Workforce</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0BAD8E55-7CE8-4D48-911A-FC10D24F2CBA}" type="parTrans" cxnId="{6EECE9F2-5147-4EFC-9515-17A4B496E642}">
      <dgm:prSet/>
      <dgm:spPr/>
      <dgm:t>
        <a:bodyPr/>
        <a:lstStyle/>
        <a:p>
          <a:endParaRPr lang="en-IE"/>
        </a:p>
      </dgm:t>
    </dgm:pt>
    <dgm:pt modelId="{EFFD76CD-EF96-4E86-A381-D486CE283023}" type="sibTrans" cxnId="{6EECE9F2-5147-4EFC-9515-17A4B496E642}">
      <dgm:prSet/>
      <dgm:spPr/>
      <dgm:t>
        <a:bodyPr/>
        <a:lstStyle/>
        <a:p>
          <a:endParaRPr lang="en-IE"/>
        </a:p>
      </dgm:t>
    </dgm:pt>
    <dgm:pt modelId="{B1FAA8CF-31CC-4BB1-8312-F34B3A93C2FD}">
      <dgm:prSet phldrT="[Text]" custT="1"/>
      <dgm:spPr>
        <a:solidFill>
          <a:srgbClr val="EA6B2B"/>
        </a:solidFill>
        <a:effectLst>
          <a:outerShdw blurRad="50800" dist="38100" dir="2700000" algn="tl" rotWithShape="0">
            <a:prstClr val="black">
              <a:alpha val="40000"/>
            </a:prstClr>
          </a:outerShdw>
        </a:effectLst>
      </dgm:spPr>
      <dgm:t>
        <a:bodyPr/>
        <a:lstStyle/>
        <a:p>
          <a:pPr>
            <a:buNone/>
          </a:pPr>
          <a:r>
            <a:rPr lang="en-IE" sz="1200" b="0" i="0" u="none" dirty="0">
              <a:latin typeface="Open Sans" panose="020B0606030504020204" pitchFamily="34" charset="0"/>
              <a:ea typeface="Open Sans" panose="020B0606030504020204" pitchFamily="34" charset="0"/>
              <a:cs typeface="Open Sans" panose="020B0606030504020204" pitchFamily="34" charset="0"/>
            </a:rPr>
            <a:t>Valuing Community</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39C8880B-1992-4C67-994F-3C09761C8918}" type="parTrans" cxnId="{B45E9E26-C1F3-423E-B882-6814B22BE75B}">
      <dgm:prSet/>
      <dgm:spPr/>
      <dgm:t>
        <a:bodyPr/>
        <a:lstStyle/>
        <a:p>
          <a:endParaRPr lang="en-IE"/>
        </a:p>
      </dgm:t>
    </dgm:pt>
    <dgm:pt modelId="{4CBC0795-1909-4B60-BBC0-8CC71CDA98DC}" type="sibTrans" cxnId="{B45E9E26-C1F3-423E-B882-6814B22BE75B}">
      <dgm:prSet/>
      <dgm:spPr/>
      <dgm:t>
        <a:bodyPr/>
        <a:lstStyle/>
        <a:p>
          <a:endParaRPr lang="en-IE"/>
        </a:p>
      </dgm:t>
    </dgm:pt>
    <dgm:pt modelId="{C9D8083E-2BC1-4C49-8EE9-256A10BF2741}">
      <dgm:prSet phldrT="[Text]" custT="1"/>
      <dgm:spPr>
        <a:solidFill>
          <a:srgbClr val="60ACC9"/>
        </a:solidFill>
        <a:effectLst>
          <a:outerShdw blurRad="50800" dist="38100" dir="2700000" algn="tl" rotWithShape="0">
            <a:prstClr val="black">
              <a:alpha val="40000"/>
            </a:prstClr>
          </a:outerShdw>
        </a:effectLst>
      </dgm:spPr>
      <dgm:t>
        <a:bodyPr/>
        <a:lstStyle/>
        <a:p>
          <a:pPr>
            <a:buNone/>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Sustainability</a:t>
          </a:r>
        </a:p>
      </dgm:t>
    </dgm:pt>
    <dgm:pt modelId="{E5822FF8-2D53-4018-A803-FAC841B4296E}" type="parTrans" cxnId="{0F086D91-2F64-440F-992F-CC0306371FEC}">
      <dgm:prSet/>
      <dgm:spPr/>
      <dgm:t>
        <a:bodyPr/>
        <a:lstStyle/>
        <a:p>
          <a:endParaRPr lang="en-IE"/>
        </a:p>
      </dgm:t>
    </dgm:pt>
    <dgm:pt modelId="{4BAD11C6-1586-4D9D-8921-F9D65B5CF117}" type="sibTrans" cxnId="{0F086D91-2F64-440F-992F-CC0306371FEC}">
      <dgm:prSet/>
      <dgm:spPr/>
      <dgm:t>
        <a:bodyPr/>
        <a:lstStyle/>
        <a:p>
          <a:endParaRPr lang="en-IE"/>
        </a:p>
      </dgm:t>
    </dgm:pt>
    <dgm:pt modelId="{5AA8D38A-02C3-4FF6-872F-88983403C5B8}">
      <dgm:prSet phldrT="[Text]" custT="1"/>
      <dgm:spPr>
        <a:solidFill>
          <a:srgbClr val="60ACC9"/>
        </a:solidFill>
        <a:effectLst>
          <a:outerShdw blurRad="50800" dist="38100" dir="2700000" algn="tl" rotWithShape="0">
            <a:prstClr val="black">
              <a:alpha val="40000"/>
            </a:prstClr>
          </a:outerShdw>
        </a:effectLst>
      </dgm:spPr>
      <dgm:t>
        <a:bodyPr/>
        <a:lstStyle/>
        <a:p>
          <a:r>
            <a:rPr lang="en-IE" sz="1200" b="0" i="0" u="none" dirty="0">
              <a:latin typeface="Open Sans" panose="020B0606030504020204" pitchFamily="34" charset="0"/>
              <a:ea typeface="Open Sans" panose="020B0606030504020204" pitchFamily="34" charset="0"/>
              <a:cs typeface="Open Sans" panose="020B0606030504020204" pitchFamily="34" charset="0"/>
            </a:rPr>
            <a:t>Environmental Responsibility</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793A1808-D9D6-4B36-87D0-B0286EB95FCF}" type="parTrans" cxnId="{A47B9E5D-439F-4818-B528-3D9E4C6467F0}">
      <dgm:prSet/>
      <dgm:spPr/>
      <dgm:t>
        <a:bodyPr/>
        <a:lstStyle/>
        <a:p>
          <a:endParaRPr lang="en-IE"/>
        </a:p>
      </dgm:t>
    </dgm:pt>
    <dgm:pt modelId="{0FFE6EC7-3F60-40FE-9C0B-03EA5F7021FC}" type="sibTrans" cxnId="{A47B9E5D-439F-4818-B528-3D9E4C6467F0}">
      <dgm:prSet/>
      <dgm:spPr/>
      <dgm:t>
        <a:bodyPr/>
        <a:lstStyle/>
        <a:p>
          <a:endParaRPr lang="en-IE"/>
        </a:p>
      </dgm:t>
    </dgm:pt>
    <dgm:pt modelId="{F6B44DD1-8A74-4345-9158-DB1C9F4D2FFA}">
      <dgm:prSet phldrT="[Text]" custT="1"/>
      <dgm:spPr>
        <a:solidFill>
          <a:srgbClr val="60ACC9"/>
        </a:solidFill>
        <a:effectLst>
          <a:outerShdw blurRad="50800" dist="38100" dir="2700000" algn="tl" rotWithShape="0">
            <a:prstClr val="black">
              <a:alpha val="40000"/>
            </a:prstClr>
          </a:outerShdw>
        </a:effectLst>
      </dgm:spPr>
      <dgm:t>
        <a:bodyPr/>
        <a:lstStyle/>
        <a:p>
          <a:r>
            <a:rPr lang="en-IE" sz="1200" b="0" i="0" u="none" dirty="0">
              <a:latin typeface="Open Sans" panose="020B0606030504020204" pitchFamily="34" charset="0"/>
              <a:ea typeface="Open Sans" panose="020B0606030504020204" pitchFamily="34" charset="0"/>
              <a:cs typeface="Open Sans" panose="020B0606030504020204" pitchFamily="34" charset="0"/>
            </a:rPr>
            <a:t>Social Impact</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gm:t>
    </dgm:pt>
    <dgm:pt modelId="{08929AB9-0BF7-482B-B978-83442A0D5EE6}" type="parTrans" cxnId="{6B4EEFA7-3FF8-4DB5-8F05-F58F9A1F590C}">
      <dgm:prSet/>
      <dgm:spPr/>
      <dgm:t>
        <a:bodyPr/>
        <a:lstStyle/>
        <a:p>
          <a:endParaRPr lang="en-IE"/>
        </a:p>
      </dgm:t>
    </dgm:pt>
    <dgm:pt modelId="{5508FF0F-F249-4806-8BEF-9519216D22B3}" type="sibTrans" cxnId="{6B4EEFA7-3FF8-4DB5-8F05-F58F9A1F590C}">
      <dgm:prSet/>
      <dgm:spPr/>
      <dgm:t>
        <a:bodyPr/>
        <a:lstStyle/>
        <a:p>
          <a:endParaRPr lang="en-IE"/>
        </a:p>
      </dgm:t>
    </dgm:pt>
    <dgm:pt modelId="{80AF2F92-9502-40F4-8A28-AA1476223F47}">
      <dgm:prSet phldrT="[Text]" custT="1"/>
      <dgm:spPr>
        <a:solidFill>
          <a:srgbClr val="60ACC9"/>
        </a:solidFill>
        <a:effectLst>
          <a:outerShdw blurRad="50800" dist="38100" dir="2700000" algn="tl" rotWithShape="0">
            <a:prstClr val="black">
              <a:alpha val="40000"/>
            </a:prstClr>
          </a:outerShdw>
        </a:effectLst>
      </dgm:spPr>
      <dgm:t>
        <a:bodyPr/>
        <a:lstStyle/>
        <a:p>
          <a:r>
            <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Financial Viability</a:t>
          </a:r>
        </a:p>
      </dgm:t>
    </dgm:pt>
    <dgm:pt modelId="{28D34954-DCB5-4A18-8E17-40327FBB3AE6}" type="parTrans" cxnId="{766D24E1-807B-4A30-B469-BD62C106BB25}">
      <dgm:prSet/>
      <dgm:spPr/>
      <dgm:t>
        <a:bodyPr/>
        <a:lstStyle/>
        <a:p>
          <a:endParaRPr lang="en-IE"/>
        </a:p>
      </dgm:t>
    </dgm:pt>
    <dgm:pt modelId="{886D42E9-CBC8-454D-A8C2-F37DFF732794}" type="sibTrans" cxnId="{766D24E1-807B-4A30-B469-BD62C106BB25}">
      <dgm:prSet/>
      <dgm:spPr/>
      <dgm:t>
        <a:bodyPr/>
        <a:lstStyle/>
        <a:p>
          <a:endParaRPr lang="en-IE"/>
        </a:p>
      </dgm:t>
    </dgm:pt>
    <dgm:pt modelId="{8A0221F7-41ED-4A39-82B0-985111C3AE34}" type="pres">
      <dgm:prSet presAssocID="{80AE79C1-A1FE-4750-932B-008CE12BD7E2}" presName="theList" presStyleCnt="0">
        <dgm:presLayoutVars>
          <dgm:dir/>
          <dgm:animLvl val="lvl"/>
          <dgm:resizeHandles val="exact"/>
        </dgm:presLayoutVars>
      </dgm:prSet>
      <dgm:spPr/>
    </dgm:pt>
    <dgm:pt modelId="{EDDB1C52-E844-444A-8538-ED051E1D5173}" type="pres">
      <dgm:prSet presAssocID="{95A1628D-7134-4C53-87BC-B300D0140097}" presName="compNode" presStyleCnt="0"/>
      <dgm:spPr/>
    </dgm:pt>
    <dgm:pt modelId="{10BC124A-0864-41FF-8A42-59B0D16B2D9B}" type="pres">
      <dgm:prSet presAssocID="{95A1628D-7134-4C53-87BC-B300D0140097}" presName="aNode" presStyleLbl="bgShp" presStyleIdx="0" presStyleCnt="6"/>
      <dgm:spPr/>
    </dgm:pt>
    <dgm:pt modelId="{CCA2BC41-EE90-4A48-8D1B-A8DC2D9DEFD6}" type="pres">
      <dgm:prSet presAssocID="{95A1628D-7134-4C53-87BC-B300D0140097}" presName="textNode" presStyleLbl="bgShp" presStyleIdx="0" presStyleCnt="6"/>
      <dgm:spPr/>
    </dgm:pt>
    <dgm:pt modelId="{B3240580-C13C-4979-9B10-D59BE3299210}" type="pres">
      <dgm:prSet presAssocID="{95A1628D-7134-4C53-87BC-B300D0140097}" presName="compChildNode" presStyleCnt="0"/>
      <dgm:spPr/>
    </dgm:pt>
    <dgm:pt modelId="{16273701-9CD4-42D7-91B4-0BFEA50E580A}" type="pres">
      <dgm:prSet presAssocID="{95A1628D-7134-4C53-87BC-B300D0140097}" presName="theInnerList" presStyleCnt="0"/>
      <dgm:spPr/>
    </dgm:pt>
    <dgm:pt modelId="{190305C8-3C5E-4D10-8091-F2DB9C112A82}" type="pres">
      <dgm:prSet presAssocID="{1760960E-367C-472B-A2E8-29709B6AE2E3}" presName="childNode" presStyleLbl="node1" presStyleIdx="0" presStyleCnt="18">
        <dgm:presLayoutVars>
          <dgm:bulletEnabled val="1"/>
        </dgm:presLayoutVars>
      </dgm:prSet>
      <dgm:spPr/>
    </dgm:pt>
    <dgm:pt modelId="{647394AA-7667-494E-917D-77173A9DEFB0}" type="pres">
      <dgm:prSet presAssocID="{1760960E-367C-472B-A2E8-29709B6AE2E3}" presName="aSpace2" presStyleCnt="0"/>
      <dgm:spPr/>
    </dgm:pt>
    <dgm:pt modelId="{130BF942-4FC1-4109-9A18-9EB94C86BF84}" type="pres">
      <dgm:prSet presAssocID="{BDF74648-0B51-4F51-A226-2069C22FE1E7}" presName="childNode" presStyleLbl="node1" presStyleIdx="1" presStyleCnt="18">
        <dgm:presLayoutVars>
          <dgm:bulletEnabled val="1"/>
        </dgm:presLayoutVars>
      </dgm:prSet>
      <dgm:spPr/>
    </dgm:pt>
    <dgm:pt modelId="{E89B09FD-B86F-4521-B61A-65A002C6040A}" type="pres">
      <dgm:prSet presAssocID="{BDF74648-0B51-4F51-A226-2069C22FE1E7}" presName="aSpace2" presStyleCnt="0"/>
      <dgm:spPr/>
    </dgm:pt>
    <dgm:pt modelId="{4CABCACD-5C3B-410B-82D8-B97C14A9C563}" type="pres">
      <dgm:prSet presAssocID="{7041532C-500C-425C-A269-5F080F316388}" presName="childNode" presStyleLbl="node1" presStyleIdx="2" presStyleCnt="18">
        <dgm:presLayoutVars>
          <dgm:bulletEnabled val="1"/>
        </dgm:presLayoutVars>
      </dgm:prSet>
      <dgm:spPr/>
    </dgm:pt>
    <dgm:pt modelId="{09E56B6D-57C8-4C77-80E2-34BA05304EBC}" type="pres">
      <dgm:prSet presAssocID="{95A1628D-7134-4C53-87BC-B300D0140097}" presName="aSpace" presStyleCnt="0"/>
      <dgm:spPr/>
    </dgm:pt>
    <dgm:pt modelId="{42ACB27E-5E72-40A3-B742-13D3C119F7B6}" type="pres">
      <dgm:prSet presAssocID="{EB46E703-7260-4904-9DF3-CF6357361280}" presName="compNode" presStyleCnt="0"/>
      <dgm:spPr/>
    </dgm:pt>
    <dgm:pt modelId="{2AB00DE1-B501-4F93-90D5-2B61C9A820B6}" type="pres">
      <dgm:prSet presAssocID="{EB46E703-7260-4904-9DF3-CF6357361280}" presName="aNode" presStyleLbl="bgShp" presStyleIdx="1" presStyleCnt="6"/>
      <dgm:spPr/>
    </dgm:pt>
    <dgm:pt modelId="{E040DA7A-2E56-4355-B6D1-CE9FC8C21BB8}" type="pres">
      <dgm:prSet presAssocID="{EB46E703-7260-4904-9DF3-CF6357361280}" presName="textNode" presStyleLbl="bgShp" presStyleIdx="1" presStyleCnt="6"/>
      <dgm:spPr/>
    </dgm:pt>
    <dgm:pt modelId="{31250463-DA57-407F-AD83-BBF2E16EF11F}" type="pres">
      <dgm:prSet presAssocID="{EB46E703-7260-4904-9DF3-CF6357361280}" presName="compChildNode" presStyleCnt="0"/>
      <dgm:spPr/>
    </dgm:pt>
    <dgm:pt modelId="{C728BF7B-46CC-4247-A8AC-8D927319DF4C}" type="pres">
      <dgm:prSet presAssocID="{EB46E703-7260-4904-9DF3-CF6357361280}" presName="theInnerList" presStyleCnt="0"/>
      <dgm:spPr/>
    </dgm:pt>
    <dgm:pt modelId="{274866FD-335C-4996-A23B-297262DC48ED}" type="pres">
      <dgm:prSet presAssocID="{170C630C-FF4E-443F-9CE7-3368AE11BD56}" presName="childNode" presStyleLbl="node1" presStyleIdx="3" presStyleCnt="18">
        <dgm:presLayoutVars>
          <dgm:bulletEnabled val="1"/>
        </dgm:presLayoutVars>
      </dgm:prSet>
      <dgm:spPr/>
    </dgm:pt>
    <dgm:pt modelId="{DD37143A-4DB6-436C-A89E-3AF54AF1D064}" type="pres">
      <dgm:prSet presAssocID="{170C630C-FF4E-443F-9CE7-3368AE11BD56}" presName="aSpace2" presStyleCnt="0"/>
      <dgm:spPr/>
    </dgm:pt>
    <dgm:pt modelId="{D002B5C4-E1E0-444D-AEF4-9313F04E3EE5}" type="pres">
      <dgm:prSet presAssocID="{5E5816BA-2D96-424B-A32C-8FFBEAC2E281}" presName="childNode" presStyleLbl="node1" presStyleIdx="4" presStyleCnt="18">
        <dgm:presLayoutVars>
          <dgm:bulletEnabled val="1"/>
        </dgm:presLayoutVars>
      </dgm:prSet>
      <dgm:spPr/>
    </dgm:pt>
    <dgm:pt modelId="{977ADAE4-D8F1-4313-AE16-592460AC9BF0}" type="pres">
      <dgm:prSet presAssocID="{5E5816BA-2D96-424B-A32C-8FFBEAC2E281}" presName="aSpace2" presStyleCnt="0"/>
      <dgm:spPr/>
    </dgm:pt>
    <dgm:pt modelId="{92B28ACF-6219-44FB-9D34-AFED6989B6BF}" type="pres">
      <dgm:prSet presAssocID="{38D15063-306D-40B0-9DB9-4BE1B8EB495C}" presName="childNode" presStyleLbl="node1" presStyleIdx="5" presStyleCnt="18">
        <dgm:presLayoutVars>
          <dgm:bulletEnabled val="1"/>
        </dgm:presLayoutVars>
      </dgm:prSet>
      <dgm:spPr/>
    </dgm:pt>
    <dgm:pt modelId="{69D434C3-791D-4480-AE4D-68F953EC9EF2}" type="pres">
      <dgm:prSet presAssocID="{EB46E703-7260-4904-9DF3-CF6357361280}" presName="aSpace" presStyleCnt="0"/>
      <dgm:spPr/>
    </dgm:pt>
    <dgm:pt modelId="{729131A8-D576-4BDB-A6C7-3FB3D4CB173F}" type="pres">
      <dgm:prSet presAssocID="{FA33FFB4-40AA-4163-BD54-264EBF0FFBC6}" presName="compNode" presStyleCnt="0"/>
      <dgm:spPr/>
    </dgm:pt>
    <dgm:pt modelId="{46DF87E2-F491-47C6-808B-B6F338927C89}" type="pres">
      <dgm:prSet presAssocID="{FA33FFB4-40AA-4163-BD54-264EBF0FFBC6}" presName="aNode" presStyleLbl="bgShp" presStyleIdx="2" presStyleCnt="6"/>
      <dgm:spPr/>
    </dgm:pt>
    <dgm:pt modelId="{85ACC8D7-282C-45D1-80EC-EC5668BD4435}" type="pres">
      <dgm:prSet presAssocID="{FA33FFB4-40AA-4163-BD54-264EBF0FFBC6}" presName="textNode" presStyleLbl="bgShp" presStyleIdx="2" presStyleCnt="6"/>
      <dgm:spPr/>
    </dgm:pt>
    <dgm:pt modelId="{C7FB1F1D-C3EE-40B9-8547-0DD22619A921}" type="pres">
      <dgm:prSet presAssocID="{FA33FFB4-40AA-4163-BD54-264EBF0FFBC6}" presName="compChildNode" presStyleCnt="0"/>
      <dgm:spPr/>
    </dgm:pt>
    <dgm:pt modelId="{16FF118C-DD51-479B-827D-3A53DE05C05F}" type="pres">
      <dgm:prSet presAssocID="{FA33FFB4-40AA-4163-BD54-264EBF0FFBC6}" presName="theInnerList" presStyleCnt="0"/>
      <dgm:spPr/>
    </dgm:pt>
    <dgm:pt modelId="{EC4DEB58-4258-4759-A9D7-8723AD774951}" type="pres">
      <dgm:prSet presAssocID="{EC7AD933-1E6E-498B-AAF2-027737924B15}" presName="childNode" presStyleLbl="node1" presStyleIdx="6" presStyleCnt="18">
        <dgm:presLayoutVars>
          <dgm:bulletEnabled val="1"/>
        </dgm:presLayoutVars>
      </dgm:prSet>
      <dgm:spPr/>
    </dgm:pt>
    <dgm:pt modelId="{79271F7F-188B-474F-B91E-F63F53034732}" type="pres">
      <dgm:prSet presAssocID="{EC7AD933-1E6E-498B-AAF2-027737924B15}" presName="aSpace2" presStyleCnt="0"/>
      <dgm:spPr/>
    </dgm:pt>
    <dgm:pt modelId="{A72AF706-6091-4B95-B061-A6EE289398CD}" type="pres">
      <dgm:prSet presAssocID="{DC5D8251-CCA6-49EE-84FA-D3CF0FA6A393}" presName="childNode" presStyleLbl="node1" presStyleIdx="7" presStyleCnt="18">
        <dgm:presLayoutVars>
          <dgm:bulletEnabled val="1"/>
        </dgm:presLayoutVars>
      </dgm:prSet>
      <dgm:spPr/>
    </dgm:pt>
    <dgm:pt modelId="{6AE4E47A-4B3E-4C7E-A0ED-B147FF8E1D6A}" type="pres">
      <dgm:prSet presAssocID="{DC5D8251-CCA6-49EE-84FA-D3CF0FA6A393}" presName="aSpace2" presStyleCnt="0"/>
      <dgm:spPr/>
    </dgm:pt>
    <dgm:pt modelId="{D194786A-1896-43BD-BB73-6E19A9804065}" type="pres">
      <dgm:prSet presAssocID="{4D76F530-24B8-41E3-9EAC-C8D85B79810D}" presName="childNode" presStyleLbl="node1" presStyleIdx="8" presStyleCnt="18">
        <dgm:presLayoutVars>
          <dgm:bulletEnabled val="1"/>
        </dgm:presLayoutVars>
      </dgm:prSet>
      <dgm:spPr/>
    </dgm:pt>
    <dgm:pt modelId="{FAC01CC8-D736-4336-B54A-F18173F149D0}" type="pres">
      <dgm:prSet presAssocID="{FA33FFB4-40AA-4163-BD54-264EBF0FFBC6}" presName="aSpace" presStyleCnt="0"/>
      <dgm:spPr/>
    </dgm:pt>
    <dgm:pt modelId="{1C300864-8425-4F83-AD80-D80B3BD72FA6}" type="pres">
      <dgm:prSet presAssocID="{B94F9C6F-48BD-4DEE-851C-FCE52A984DEC}" presName="compNode" presStyleCnt="0"/>
      <dgm:spPr/>
    </dgm:pt>
    <dgm:pt modelId="{6B6AC712-77BA-4B62-A216-5BD1B2B15E1A}" type="pres">
      <dgm:prSet presAssocID="{B94F9C6F-48BD-4DEE-851C-FCE52A984DEC}" presName="aNode" presStyleLbl="bgShp" presStyleIdx="3" presStyleCnt="6"/>
      <dgm:spPr/>
    </dgm:pt>
    <dgm:pt modelId="{D5F490F9-0C4C-4424-9AAF-11F8DD1C5F8F}" type="pres">
      <dgm:prSet presAssocID="{B94F9C6F-48BD-4DEE-851C-FCE52A984DEC}" presName="textNode" presStyleLbl="bgShp" presStyleIdx="3" presStyleCnt="6"/>
      <dgm:spPr/>
    </dgm:pt>
    <dgm:pt modelId="{9C29B259-9F89-479F-AB46-34536DD68836}" type="pres">
      <dgm:prSet presAssocID="{B94F9C6F-48BD-4DEE-851C-FCE52A984DEC}" presName="compChildNode" presStyleCnt="0"/>
      <dgm:spPr/>
    </dgm:pt>
    <dgm:pt modelId="{7E720244-4613-457F-92D9-6F7FE09C9880}" type="pres">
      <dgm:prSet presAssocID="{B94F9C6F-48BD-4DEE-851C-FCE52A984DEC}" presName="theInnerList" presStyleCnt="0"/>
      <dgm:spPr/>
    </dgm:pt>
    <dgm:pt modelId="{994B5326-0698-43D2-87AA-1E0FA15634D1}" type="pres">
      <dgm:prSet presAssocID="{50175229-6880-4B71-8571-E69791A78326}" presName="childNode" presStyleLbl="node1" presStyleIdx="9" presStyleCnt="18">
        <dgm:presLayoutVars>
          <dgm:bulletEnabled val="1"/>
        </dgm:presLayoutVars>
      </dgm:prSet>
      <dgm:spPr/>
    </dgm:pt>
    <dgm:pt modelId="{C30F7D41-0E4F-45DF-B7EB-646606C04A35}" type="pres">
      <dgm:prSet presAssocID="{50175229-6880-4B71-8571-E69791A78326}" presName="aSpace2" presStyleCnt="0"/>
      <dgm:spPr/>
    </dgm:pt>
    <dgm:pt modelId="{13C54BAA-8AEA-4EB1-B8B5-7D2CF6CE0C2E}" type="pres">
      <dgm:prSet presAssocID="{ADAD44D0-BB1A-43E8-8095-6360520A858D}" presName="childNode" presStyleLbl="node1" presStyleIdx="10" presStyleCnt="18">
        <dgm:presLayoutVars>
          <dgm:bulletEnabled val="1"/>
        </dgm:presLayoutVars>
      </dgm:prSet>
      <dgm:spPr/>
    </dgm:pt>
    <dgm:pt modelId="{9EA82044-B154-48D5-A891-10B54612CBE1}" type="pres">
      <dgm:prSet presAssocID="{ADAD44D0-BB1A-43E8-8095-6360520A858D}" presName="aSpace2" presStyleCnt="0"/>
      <dgm:spPr/>
    </dgm:pt>
    <dgm:pt modelId="{08CE4451-D712-4296-84B0-033F762F6CFD}" type="pres">
      <dgm:prSet presAssocID="{58449632-94BF-400F-9292-0DD23A0CEC55}" presName="childNode" presStyleLbl="node1" presStyleIdx="11" presStyleCnt="18">
        <dgm:presLayoutVars>
          <dgm:bulletEnabled val="1"/>
        </dgm:presLayoutVars>
      </dgm:prSet>
      <dgm:spPr/>
    </dgm:pt>
    <dgm:pt modelId="{0C5CA8B4-C3C7-4306-9B3B-86EEE0357A3B}" type="pres">
      <dgm:prSet presAssocID="{B94F9C6F-48BD-4DEE-851C-FCE52A984DEC}" presName="aSpace" presStyleCnt="0"/>
      <dgm:spPr/>
    </dgm:pt>
    <dgm:pt modelId="{A5BA6A45-8E35-48A6-B741-6BE7E4BA8549}" type="pres">
      <dgm:prSet presAssocID="{9E923049-A76F-48D4-A0D1-C9573E3D79B8}" presName="compNode" presStyleCnt="0"/>
      <dgm:spPr/>
    </dgm:pt>
    <dgm:pt modelId="{765B7C13-E292-4A16-881E-8AF0FE83A41A}" type="pres">
      <dgm:prSet presAssocID="{9E923049-A76F-48D4-A0D1-C9573E3D79B8}" presName="aNode" presStyleLbl="bgShp" presStyleIdx="4" presStyleCnt="6"/>
      <dgm:spPr/>
    </dgm:pt>
    <dgm:pt modelId="{B86B6D27-2F65-46FE-9488-A3F3B1153DAF}" type="pres">
      <dgm:prSet presAssocID="{9E923049-A76F-48D4-A0D1-C9573E3D79B8}" presName="textNode" presStyleLbl="bgShp" presStyleIdx="4" presStyleCnt="6"/>
      <dgm:spPr/>
    </dgm:pt>
    <dgm:pt modelId="{AA5687E0-8304-4694-8A9B-55FFD828EED8}" type="pres">
      <dgm:prSet presAssocID="{9E923049-A76F-48D4-A0D1-C9573E3D79B8}" presName="compChildNode" presStyleCnt="0"/>
      <dgm:spPr/>
    </dgm:pt>
    <dgm:pt modelId="{2DEB3406-B2D5-4919-B69B-B91A5E2D65E6}" type="pres">
      <dgm:prSet presAssocID="{9E923049-A76F-48D4-A0D1-C9573E3D79B8}" presName="theInnerList" presStyleCnt="0"/>
      <dgm:spPr/>
    </dgm:pt>
    <dgm:pt modelId="{083C51C5-E5FF-4CC5-AE16-E4C5B3CDEA42}" type="pres">
      <dgm:prSet presAssocID="{C2476609-7C35-41E8-8C5A-A71A5095C565}" presName="childNode" presStyleLbl="node1" presStyleIdx="12" presStyleCnt="18">
        <dgm:presLayoutVars>
          <dgm:bulletEnabled val="1"/>
        </dgm:presLayoutVars>
      </dgm:prSet>
      <dgm:spPr/>
    </dgm:pt>
    <dgm:pt modelId="{E27B4A3B-D3BC-48AA-BF5D-3D02791A8B9E}" type="pres">
      <dgm:prSet presAssocID="{C2476609-7C35-41E8-8C5A-A71A5095C565}" presName="aSpace2" presStyleCnt="0"/>
      <dgm:spPr/>
    </dgm:pt>
    <dgm:pt modelId="{EED0DB8C-97DE-4E02-A3AE-EB823699DC72}" type="pres">
      <dgm:prSet presAssocID="{1ECB9586-48BD-4AFB-BFB0-35129AE8E11D}" presName="childNode" presStyleLbl="node1" presStyleIdx="13" presStyleCnt="18">
        <dgm:presLayoutVars>
          <dgm:bulletEnabled val="1"/>
        </dgm:presLayoutVars>
      </dgm:prSet>
      <dgm:spPr/>
    </dgm:pt>
    <dgm:pt modelId="{02B1A166-D6C5-4B52-B8D5-0E96F31E6495}" type="pres">
      <dgm:prSet presAssocID="{1ECB9586-48BD-4AFB-BFB0-35129AE8E11D}" presName="aSpace2" presStyleCnt="0"/>
      <dgm:spPr/>
    </dgm:pt>
    <dgm:pt modelId="{8A533167-F008-48D6-99D5-8B8109EA6159}" type="pres">
      <dgm:prSet presAssocID="{B1FAA8CF-31CC-4BB1-8312-F34B3A93C2FD}" presName="childNode" presStyleLbl="node1" presStyleIdx="14" presStyleCnt="18">
        <dgm:presLayoutVars>
          <dgm:bulletEnabled val="1"/>
        </dgm:presLayoutVars>
      </dgm:prSet>
      <dgm:spPr/>
    </dgm:pt>
    <dgm:pt modelId="{2DCE829E-57F2-4105-9E12-8C71A7CA061A}" type="pres">
      <dgm:prSet presAssocID="{9E923049-A76F-48D4-A0D1-C9573E3D79B8}" presName="aSpace" presStyleCnt="0"/>
      <dgm:spPr/>
    </dgm:pt>
    <dgm:pt modelId="{45CD7D1C-932F-4D40-AF92-645F536CE859}" type="pres">
      <dgm:prSet presAssocID="{C9D8083E-2BC1-4C49-8EE9-256A10BF2741}" presName="compNode" presStyleCnt="0"/>
      <dgm:spPr/>
    </dgm:pt>
    <dgm:pt modelId="{AD007FEA-DF8E-43B0-B6F9-0BFD07211B5F}" type="pres">
      <dgm:prSet presAssocID="{C9D8083E-2BC1-4C49-8EE9-256A10BF2741}" presName="aNode" presStyleLbl="bgShp" presStyleIdx="5" presStyleCnt="6"/>
      <dgm:spPr/>
    </dgm:pt>
    <dgm:pt modelId="{CB268F51-CC2A-4815-94B0-EF8D6B0A2CD9}" type="pres">
      <dgm:prSet presAssocID="{C9D8083E-2BC1-4C49-8EE9-256A10BF2741}" presName="textNode" presStyleLbl="bgShp" presStyleIdx="5" presStyleCnt="6"/>
      <dgm:spPr/>
    </dgm:pt>
    <dgm:pt modelId="{9A5B84C3-0625-49CC-BDCC-C470C90D87D2}" type="pres">
      <dgm:prSet presAssocID="{C9D8083E-2BC1-4C49-8EE9-256A10BF2741}" presName="compChildNode" presStyleCnt="0"/>
      <dgm:spPr/>
    </dgm:pt>
    <dgm:pt modelId="{DA7EEEE3-7506-459D-A9D4-2FD9C028E800}" type="pres">
      <dgm:prSet presAssocID="{C9D8083E-2BC1-4C49-8EE9-256A10BF2741}" presName="theInnerList" presStyleCnt="0"/>
      <dgm:spPr/>
    </dgm:pt>
    <dgm:pt modelId="{5080D5EC-B374-483C-92D3-776A11813581}" type="pres">
      <dgm:prSet presAssocID="{5AA8D38A-02C3-4FF6-872F-88983403C5B8}" presName="childNode" presStyleLbl="node1" presStyleIdx="15" presStyleCnt="18">
        <dgm:presLayoutVars>
          <dgm:bulletEnabled val="1"/>
        </dgm:presLayoutVars>
      </dgm:prSet>
      <dgm:spPr/>
    </dgm:pt>
    <dgm:pt modelId="{28C989F3-3040-40C1-8B23-4C129506EA86}" type="pres">
      <dgm:prSet presAssocID="{5AA8D38A-02C3-4FF6-872F-88983403C5B8}" presName="aSpace2" presStyleCnt="0"/>
      <dgm:spPr/>
    </dgm:pt>
    <dgm:pt modelId="{C1296EA1-6B24-4973-9289-B7E6DC457797}" type="pres">
      <dgm:prSet presAssocID="{F6B44DD1-8A74-4345-9158-DB1C9F4D2FFA}" presName="childNode" presStyleLbl="node1" presStyleIdx="16" presStyleCnt="18">
        <dgm:presLayoutVars>
          <dgm:bulletEnabled val="1"/>
        </dgm:presLayoutVars>
      </dgm:prSet>
      <dgm:spPr/>
    </dgm:pt>
    <dgm:pt modelId="{FA848500-F45A-45DC-8E70-1687F7146A0A}" type="pres">
      <dgm:prSet presAssocID="{F6B44DD1-8A74-4345-9158-DB1C9F4D2FFA}" presName="aSpace2" presStyleCnt="0"/>
      <dgm:spPr/>
    </dgm:pt>
    <dgm:pt modelId="{CD70F426-68A6-4FFC-B937-5A7DAFA89D48}" type="pres">
      <dgm:prSet presAssocID="{80AF2F92-9502-40F4-8A28-AA1476223F47}" presName="childNode" presStyleLbl="node1" presStyleIdx="17" presStyleCnt="18">
        <dgm:presLayoutVars>
          <dgm:bulletEnabled val="1"/>
        </dgm:presLayoutVars>
      </dgm:prSet>
      <dgm:spPr/>
    </dgm:pt>
  </dgm:ptLst>
  <dgm:cxnLst>
    <dgm:cxn modelId="{DAD31811-D5CA-4552-A013-B57EC523938C}" type="presOf" srcId="{170C630C-FF4E-443F-9CE7-3368AE11BD56}" destId="{274866FD-335C-4996-A23B-297262DC48ED}" srcOrd="0" destOrd="0" presId="urn:microsoft.com/office/officeart/2005/8/layout/lProcess2"/>
    <dgm:cxn modelId="{9EAA6112-B0DE-4271-B24A-A1F8974C4A68}" type="presOf" srcId="{50175229-6880-4B71-8571-E69791A78326}" destId="{994B5326-0698-43D2-87AA-1E0FA15634D1}" srcOrd="0" destOrd="0" presId="urn:microsoft.com/office/officeart/2005/8/layout/lProcess2"/>
    <dgm:cxn modelId="{5C315916-6EE5-4891-9893-951A35C0A864}" type="presOf" srcId="{DC5D8251-CCA6-49EE-84FA-D3CF0FA6A393}" destId="{A72AF706-6091-4B95-B061-A6EE289398CD}" srcOrd="0" destOrd="0" presId="urn:microsoft.com/office/officeart/2005/8/layout/lProcess2"/>
    <dgm:cxn modelId="{37DA5318-377E-4B09-BE19-E23B11ED8E15}" type="presOf" srcId="{B1FAA8CF-31CC-4BB1-8312-F34B3A93C2FD}" destId="{8A533167-F008-48D6-99D5-8B8109EA6159}" srcOrd="0" destOrd="0" presId="urn:microsoft.com/office/officeart/2005/8/layout/lProcess2"/>
    <dgm:cxn modelId="{17B7E118-750A-4EDA-8264-C076AAB2C9C9}" srcId="{95A1628D-7134-4C53-87BC-B300D0140097}" destId="{7041532C-500C-425C-A269-5F080F316388}" srcOrd="2" destOrd="0" parTransId="{1BE8D2CC-80FD-44A7-9D26-6030F0D02B86}" sibTransId="{622CDCA6-C191-41CD-A916-776D893C1191}"/>
    <dgm:cxn modelId="{D62F201A-9A3E-40FB-B7F6-7EFC2FE39473}" type="presOf" srcId="{9E923049-A76F-48D4-A0D1-C9573E3D79B8}" destId="{765B7C13-E292-4A16-881E-8AF0FE83A41A}" srcOrd="0" destOrd="0" presId="urn:microsoft.com/office/officeart/2005/8/layout/lProcess2"/>
    <dgm:cxn modelId="{DFD13F24-4577-4787-B60C-3E6F58681083}" type="presOf" srcId="{95A1628D-7134-4C53-87BC-B300D0140097}" destId="{10BC124A-0864-41FF-8A42-59B0D16B2D9B}" srcOrd="0" destOrd="0" presId="urn:microsoft.com/office/officeart/2005/8/layout/lProcess2"/>
    <dgm:cxn modelId="{B45E9E26-C1F3-423E-B882-6814B22BE75B}" srcId="{9E923049-A76F-48D4-A0D1-C9573E3D79B8}" destId="{B1FAA8CF-31CC-4BB1-8312-F34B3A93C2FD}" srcOrd="2" destOrd="0" parTransId="{39C8880B-1992-4C67-994F-3C09761C8918}" sibTransId="{4CBC0795-1909-4B60-BBC0-8CC71CDA98DC}"/>
    <dgm:cxn modelId="{4D43AA26-724B-468C-B4FF-B4E2EA032976}" type="presOf" srcId="{95A1628D-7134-4C53-87BC-B300D0140097}" destId="{CCA2BC41-EE90-4A48-8D1B-A8DC2D9DEFD6}" srcOrd="1" destOrd="0" presId="urn:microsoft.com/office/officeart/2005/8/layout/lProcess2"/>
    <dgm:cxn modelId="{9DA2CD26-1BC9-4B55-B92B-E17E6A7880E6}" srcId="{EB46E703-7260-4904-9DF3-CF6357361280}" destId="{38D15063-306D-40B0-9DB9-4BE1B8EB495C}" srcOrd="2" destOrd="0" parTransId="{51EE93C6-FDA5-4EF5-8FF2-AC2386775096}" sibTransId="{95458190-72DC-4AD9-BF4E-127F1364998E}"/>
    <dgm:cxn modelId="{588D1E2C-A9DD-4FC8-A5BE-82CD8A7E0691}" srcId="{80AE79C1-A1FE-4750-932B-008CE12BD7E2}" destId="{FA33FFB4-40AA-4163-BD54-264EBF0FFBC6}" srcOrd="2" destOrd="0" parTransId="{61B6A945-CD84-42D0-B2F5-50631F0999AE}" sibTransId="{9D83F76E-01C7-4FA8-B452-EDB96CF7C31B}"/>
    <dgm:cxn modelId="{E1041640-5BF5-450A-B6DF-58994CBEAAF3}" type="presOf" srcId="{58449632-94BF-400F-9292-0DD23A0CEC55}" destId="{08CE4451-D712-4296-84B0-033F762F6CFD}" srcOrd="0" destOrd="0" presId="urn:microsoft.com/office/officeart/2005/8/layout/lProcess2"/>
    <dgm:cxn modelId="{22BECD45-9BDC-4C79-9C26-8B537B0ED1FE}" srcId="{95A1628D-7134-4C53-87BC-B300D0140097}" destId="{1760960E-367C-472B-A2E8-29709B6AE2E3}" srcOrd="0" destOrd="0" parTransId="{662C69C2-FCCB-422C-A99A-320C591FCB64}" sibTransId="{AABC0BAC-6779-4F96-9B27-B30BAC5169F9}"/>
    <dgm:cxn modelId="{89AF8E56-F087-4C2E-8238-FDA2A39F8B6E}" type="presOf" srcId="{EB46E703-7260-4904-9DF3-CF6357361280}" destId="{2AB00DE1-B501-4F93-90D5-2B61C9A820B6}" srcOrd="0" destOrd="0" presId="urn:microsoft.com/office/officeart/2005/8/layout/lProcess2"/>
    <dgm:cxn modelId="{2AE5C757-0223-4EEA-A462-69BB023610B4}" srcId="{FA33FFB4-40AA-4163-BD54-264EBF0FFBC6}" destId="{EC7AD933-1E6E-498B-AAF2-027737924B15}" srcOrd="0" destOrd="0" parTransId="{FA80F6AA-37FC-43B0-A684-66E5DA3584D3}" sibTransId="{2277617D-FF79-4A4D-9FE6-0B57AFE5F509}"/>
    <dgm:cxn modelId="{DEB04759-AFF9-47B6-A62F-9BCFBF14A496}" type="presOf" srcId="{BDF74648-0B51-4F51-A226-2069C22FE1E7}" destId="{130BF942-4FC1-4109-9A18-9EB94C86BF84}" srcOrd="0" destOrd="0" presId="urn:microsoft.com/office/officeart/2005/8/layout/lProcess2"/>
    <dgm:cxn modelId="{A47B9E5D-439F-4818-B528-3D9E4C6467F0}" srcId="{C9D8083E-2BC1-4C49-8EE9-256A10BF2741}" destId="{5AA8D38A-02C3-4FF6-872F-88983403C5B8}" srcOrd="0" destOrd="0" parTransId="{793A1808-D9D6-4B36-87D0-B0286EB95FCF}" sibTransId="{0FFE6EC7-3F60-40FE-9C0B-03EA5F7021FC}"/>
    <dgm:cxn modelId="{C63CF362-4811-4148-874B-FA456D4DFD6A}" type="presOf" srcId="{80AE79C1-A1FE-4750-932B-008CE12BD7E2}" destId="{8A0221F7-41ED-4A39-82B0-985111C3AE34}" srcOrd="0" destOrd="0" presId="urn:microsoft.com/office/officeart/2005/8/layout/lProcess2"/>
    <dgm:cxn modelId="{B8CCF562-E9CE-4406-8136-D5D810902F0E}" type="presOf" srcId="{C9D8083E-2BC1-4C49-8EE9-256A10BF2741}" destId="{AD007FEA-DF8E-43B0-B6F9-0BFD07211B5F}" srcOrd="0" destOrd="0" presId="urn:microsoft.com/office/officeart/2005/8/layout/lProcess2"/>
    <dgm:cxn modelId="{F3772566-2853-4C5C-8133-90127CDA7293}" type="presOf" srcId="{ADAD44D0-BB1A-43E8-8095-6360520A858D}" destId="{13C54BAA-8AEA-4EB1-B8B5-7D2CF6CE0C2E}" srcOrd="0" destOrd="0" presId="urn:microsoft.com/office/officeart/2005/8/layout/lProcess2"/>
    <dgm:cxn modelId="{7FEECB67-9A73-4CA1-9DD0-F8441AF85BE7}" type="presOf" srcId="{38D15063-306D-40B0-9DB9-4BE1B8EB495C}" destId="{92B28ACF-6219-44FB-9D34-AFED6989B6BF}" srcOrd="0" destOrd="0" presId="urn:microsoft.com/office/officeart/2005/8/layout/lProcess2"/>
    <dgm:cxn modelId="{09703F6C-6A29-4730-99B4-90ACA3D30E32}" srcId="{FA33FFB4-40AA-4163-BD54-264EBF0FFBC6}" destId="{DC5D8251-CCA6-49EE-84FA-D3CF0FA6A393}" srcOrd="1" destOrd="0" parTransId="{38A09D9B-5BA1-493F-8CAC-9C5447ECEE97}" sibTransId="{F9B1824C-CE98-4691-BBC8-754D85D353D6}"/>
    <dgm:cxn modelId="{93EBA26E-C385-4EFC-A1B6-3C894A90CBB2}" type="presOf" srcId="{EC7AD933-1E6E-498B-AAF2-027737924B15}" destId="{EC4DEB58-4258-4759-A9D7-8723AD774951}" srcOrd="0" destOrd="0" presId="urn:microsoft.com/office/officeart/2005/8/layout/lProcess2"/>
    <dgm:cxn modelId="{62C59E6F-115D-406D-ABE4-05CA0348BF55}" srcId="{EB46E703-7260-4904-9DF3-CF6357361280}" destId="{170C630C-FF4E-443F-9CE7-3368AE11BD56}" srcOrd="0" destOrd="0" parTransId="{88F8A638-8CB0-4A70-86F7-C147FB402B79}" sibTransId="{F8FCD516-84FD-4A87-9233-896D9FBF149B}"/>
    <dgm:cxn modelId="{A31D0973-81DA-4BC7-BA95-7287981AD711}" type="presOf" srcId="{5E5816BA-2D96-424B-A32C-8FFBEAC2E281}" destId="{D002B5C4-E1E0-444D-AEF4-9313F04E3EE5}" srcOrd="0" destOrd="0" presId="urn:microsoft.com/office/officeart/2005/8/layout/lProcess2"/>
    <dgm:cxn modelId="{EF841875-5E0B-4FD6-96EE-F322C5B54010}" type="presOf" srcId="{FA33FFB4-40AA-4163-BD54-264EBF0FFBC6}" destId="{85ACC8D7-282C-45D1-80EC-EC5668BD4435}" srcOrd="1" destOrd="0" presId="urn:microsoft.com/office/officeart/2005/8/layout/lProcess2"/>
    <dgm:cxn modelId="{C7127186-69E2-4D87-9937-6469BBFBC402}" srcId="{80AE79C1-A1FE-4750-932B-008CE12BD7E2}" destId="{9E923049-A76F-48D4-A0D1-C9573E3D79B8}" srcOrd="4" destOrd="0" parTransId="{F84BF1E5-4A58-4398-91BC-F5A810C73069}" sibTransId="{2CB1E726-6571-47A5-BA71-2321A6D8EA70}"/>
    <dgm:cxn modelId="{45327786-565A-4093-A9C7-FE2218B24E91}" type="presOf" srcId="{C9D8083E-2BC1-4C49-8EE9-256A10BF2741}" destId="{CB268F51-CC2A-4815-94B0-EF8D6B0A2CD9}" srcOrd="1" destOrd="0" presId="urn:microsoft.com/office/officeart/2005/8/layout/lProcess2"/>
    <dgm:cxn modelId="{BCA71E87-567F-4EFF-9BE9-906793D90B3D}" type="presOf" srcId="{5AA8D38A-02C3-4FF6-872F-88983403C5B8}" destId="{5080D5EC-B374-483C-92D3-776A11813581}" srcOrd="0" destOrd="0" presId="urn:microsoft.com/office/officeart/2005/8/layout/lProcess2"/>
    <dgm:cxn modelId="{C007B889-85B4-4BF4-B531-9AA607F6AECC}" type="presOf" srcId="{9E923049-A76F-48D4-A0D1-C9573E3D79B8}" destId="{B86B6D27-2F65-46FE-9488-A3F3B1153DAF}" srcOrd="1" destOrd="0" presId="urn:microsoft.com/office/officeart/2005/8/layout/lProcess2"/>
    <dgm:cxn modelId="{AA02448D-9066-4AAA-A50B-055EA348A8A6}" type="presOf" srcId="{4D76F530-24B8-41E3-9EAC-C8D85B79810D}" destId="{D194786A-1896-43BD-BB73-6E19A9804065}" srcOrd="0" destOrd="0" presId="urn:microsoft.com/office/officeart/2005/8/layout/lProcess2"/>
    <dgm:cxn modelId="{E3EAB18D-38C8-445F-B681-FF16C3E7ED6F}" srcId="{95A1628D-7134-4C53-87BC-B300D0140097}" destId="{BDF74648-0B51-4F51-A226-2069C22FE1E7}" srcOrd="1" destOrd="0" parTransId="{7A77D5B2-1560-47DE-8774-5A374A568B1E}" sibTransId="{BE97A4D0-9CAD-4222-8EA8-465AB0CA3321}"/>
    <dgm:cxn modelId="{53AFD290-6145-44FA-A418-CB9E3F97E4FF}" type="presOf" srcId="{B94F9C6F-48BD-4DEE-851C-FCE52A984DEC}" destId="{D5F490F9-0C4C-4424-9AAF-11F8DD1C5F8F}" srcOrd="1" destOrd="0" presId="urn:microsoft.com/office/officeart/2005/8/layout/lProcess2"/>
    <dgm:cxn modelId="{0F086D91-2F64-440F-992F-CC0306371FEC}" srcId="{80AE79C1-A1FE-4750-932B-008CE12BD7E2}" destId="{C9D8083E-2BC1-4C49-8EE9-256A10BF2741}" srcOrd="5" destOrd="0" parTransId="{E5822FF8-2D53-4018-A803-FAC841B4296E}" sibTransId="{4BAD11C6-1586-4D9D-8921-F9D65B5CF117}"/>
    <dgm:cxn modelId="{1D0EF9A3-AC5F-4242-A1E9-B37109EC9DF5}" type="presOf" srcId="{1760960E-367C-472B-A2E8-29709B6AE2E3}" destId="{190305C8-3C5E-4D10-8091-F2DB9C112A82}" srcOrd="0" destOrd="0" presId="urn:microsoft.com/office/officeart/2005/8/layout/lProcess2"/>
    <dgm:cxn modelId="{6B4EEFA7-3FF8-4DB5-8F05-F58F9A1F590C}" srcId="{C9D8083E-2BC1-4C49-8EE9-256A10BF2741}" destId="{F6B44DD1-8A74-4345-9158-DB1C9F4D2FFA}" srcOrd="1" destOrd="0" parTransId="{08929AB9-0BF7-482B-B978-83442A0D5EE6}" sibTransId="{5508FF0F-F249-4806-8BEF-9519216D22B3}"/>
    <dgm:cxn modelId="{17794CBD-8853-4409-93E3-162AF37BC5DB}" type="presOf" srcId="{F6B44DD1-8A74-4345-9158-DB1C9F4D2FFA}" destId="{C1296EA1-6B24-4973-9289-B7E6DC457797}" srcOrd="0" destOrd="0" presId="urn:microsoft.com/office/officeart/2005/8/layout/lProcess2"/>
    <dgm:cxn modelId="{CC0D45C4-EED0-4CAA-A5A5-F0931D4D56B2}" srcId="{80AE79C1-A1FE-4750-932B-008CE12BD7E2}" destId="{B94F9C6F-48BD-4DEE-851C-FCE52A984DEC}" srcOrd="3" destOrd="0" parTransId="{C36CF36A-121F-44F9-8FF4-1C713AAE7648}" sibTransId="{723BAFBE-FCE4-4556-9731-71899D75C0DB}"/>
    <dgm:cxn modelId="{B206ADC4-16C4-475F-AEFD-69D2F19F11E7}" type="presOf" srcId="{EB46E703-7260-4904-9DF3-CF6357361280}" destId="{E040DA7A-2E56-4355-B6D1-CE9FC8C21BB8}" srcOrd="1" destOrd="0" presId="urn:microsoft.com/office/officeart/2005/8/layout/lProcess2"/>
    <dgm:cxn modelId="{441FE2C4-45B6-408D-9E09-9604F626A288}" type="presOf" srcId="{1ECB9586-48BD-4AFB-BFB0-35129AE8E11D}" destId="{EED0DB8C-97DE-4E02-A3AE-EB823699DC72}" srcOrd="0" destOrd="0" presId="urn:microsoft.com/office/officeart/2005/8/layout/lProcess2"/>
    <dgm:cxn modelId="{012AE5C6-D0A2-40AF-8543-BA4DC08FCB47}" srcId="{B94F9C6F-48BD-4DEE-851C-FCE52A984DEC}" destId="{50175229-6880-4B71-8571-E69791A78326}" srcOrd="0" destOrd="0" parTransId="{8B95BBC5-A1ED-46A7-A8E0-F72E749A150B}" sibTransId="{ECFECA3C-D98E-43BB-B23F-4985B09D56C8}"/>
    <dgm:cxn modelId="{52F444CB-764B-47B2-9E95-F95A4FD07900}" srcId="{B94F9C6F-48BD-4DEE-851C-FCE52A984DEC}" destId="{ADAD44D0-BB1A-43E8-8095-6360520A858D}" srcOrd="1" destOrd="0" parTransId="{9435E1C2-2E09-46FB-911B-1DC638C82E72}" sibTransId="{D26AEAD1-6EA9-4AC8-B50E-398FD80F4EF8}"/>
    <dgm:cxn modelId="{31A8D8CB-3C73-4676-B729-AB3BB51A5791}" srcId="{80AE79C1-A1FE-4750-932B-008CE12BD7E2}" destId="{EB46E703-7260-4904-9DF3-CF6357361280}" srcOrd="1" destOrd="0" parTransId="{5AA30C80-E67B-4996-928D-470465427C1B}" sibTransId="{E5EB5295-BDFA-42E8-A187-6EC8FFF7CBFD}"/>
    <dgm:cxn modelId="{AF45FDCF-6EEB-4F93-B29F-29BBDEF3087A}" srcId="{B94F9C6F-48BD-4DEE-851C-FCE52A984DEC}" destId="{58449632-94BF-400F-9292-0DD23A0CEC55}" srcOrd="2" destOrd="0" parTransId="{5AEDB72A-BEDA-474B-9866-3C91E3D7DEE4}" sibTransId="{EF7F8B9F-4436-470A-8198-98C4F0E44456}"/>
    <dgm:cxn modelId="{9B24FED2-C01F-4D04-A180-185A075F0D30}" srcId="{EB46E703-7260-4904-9DF3-CF6357361280}" destId="{5E5816BA-2D96-424B-A32C-8FFBEAC2E281}" srcOrd="1" destOrd="0" parTransId="{1EBE09C8-7394-418C-A75B-ADE89B929B8D}" sibTransId="{ED7539C1-1214-4AAF-A1C1-E4F729DC2101}"/>
    <dgm:cxn modelId="{F45EBED4-0657-49FA-ABC0-FCB9877D0A3D}" srcId="{FA33FFB4-40AA-4163-BD54-264EBF0FFBC6}" destId="{4D76F530-24B8-41E3-9EAC-C8D85B79810D}" srcOrd="2" destOrd="0" parTransId="{95D90AFD-1AB4-47B4-B2BF-4DEF4A503200}" sibTransId="{62A126A9-658D-4CB3-8214-0F97906AFBD7}"/>
    <dgm:cxn modelId="{22B652D9-D638-420B-87B1-B799C78EACF9}" type="presOf" srcId="{B94F9C6F-48BD-4DEE-851C-FCE52A984DEC}" destId="{6B6AC712-77BA-4B62-A216-5BD1B2B15E1A}" srcOrd="0" destOrd="0" presId="urn:microsoft.com/office/officeart/2005/8/layout/lProcess2"/>
    <dgm:cxn modelId="{49A483D9-E676-4319-B215-A5244779C3DB}" type="presOf" srcId="{C2476609-7C35-41E8-8C5A-A71A5095C565}" destId="{083C51C5-E5FF-4CC5-AE16-E4C5B3CDEA42}" srcOrd="0" destOrd="0" presId="urn:microsoft.com/office/officeart/2005/8/layout/lProcess2"/>
    <dgm:cxn modelId="{766D24E1-807B-4A30-B469-BD62C106BB25}" srcId="{C9D8083E-2BC1-4C49-8EE9-256A10BF2741}" destId="{80AF2F92-9502-40F4-8A28-AA1476223F47}" srcOrd="2" destOrd="0" parTransId="{28D34954-DCB5-4A18-8E17-40327FBB3AE6}" sibTransId="{886D42E9-CBC8-454D-A8C2-F37DFF732794}"/>
    <dgm:cxn modelId="{E7B900E7-0A01-4592-9893-B9525FDA47DF}" type="presOf" srcId="{7041532C-500C-425C-A269-5F080F316388}" destId="{4CABCACD-5C3B-410B-82D8-B97C14A9C563}" srcOrd="0" destOrd="0" presId="urn:microsoft.com/office/officeart/2005/8/layout/lProcess2"/>
    <dgm:cxn modelId="{D76480E8-8DE5-4736-ADC5-B3211DAD6B83}" type="presOf" srcId="{80AF2F92-9502-40F4-8A28-AA1476223F47}" destId="{CD70F426-68A6-4FFC-B937-5A7DAFA89D48}" srcOrd="0" destOrd="0" presId="urn:microsoft.com/office/officeart/2005/8/layout/lProcess2"/>
    <dgm:cxn modelId="{949C9AE9-B27D-4C5D-A5EE-6F33A2AB1700}" srcId="{9E923049-A76F-48D4-A0D1-C9573E3D79B8}" destId="{C2476609-7C35-41E8-8C5A-A71A5095C565}" srcOrd="0" destOrd="0" parTransId="{7BEA1956-7C4A-4542-8843-C8A9ADD23D8D}" sibTransId="{1AC04E49-FD59-42BA-8B94-91A887D690A2}"/>
    <dgm:cxn modelId="{8F0534EF-364D-4300-A297-EC0805732460}" srcId="{80AE79C1-A1FE-4750-932B-008CE12BD7E2}" destId="{95A1628D-7134-4C53-87BC-B300D0140097}" srcOrd="0" destOrd="0" parTransId="{DF5C0C7C-35DD-42A1-90FE-7D3315E98BC1}" sibTransId="{E8D68E73-CD3A-4FCE-8E0D-20FDDF5F9B9F}"/>
    <dgm:cxn modelId="{6EECE9F2-5147-4EFC-9515-17A4B496E642}" srcId="{9E923049-A76F-48D4-A0D1-C9573E3D79B8}" destId="{1ECB9586-48BD-4AFB-BFB0-35129AE8E11D}" srcOrd="1" destOrd="0" parTransId="{0BAD8E55-7CE8-4D48-911A-FC10D24F2CBA}" sibTransId="{EFFD76CD-EF96-4E86-A381-D486CE283023}"/>
    <dgm:cxn modelId="{02756FF7-B25F-443C-B2EE-4928A01BDB01}" type="presOf" srcId="{FA33FFB4-40AA-4163-BD54-264EBF0FFBC6}" destId="{46DF87E2-F491-47C6-808B-B6F338927C89}" srcOrd="0" destOrd="0" presId="urn:microsoft.com/office/officeart/2005/8/layout/lProcess2"/>
    <dgm:cxn modelId="{2EAA1B71-77E4-445D-B241-CF478A7AAF8F}" type="presParOf" srcId="{8A0221F7-41ED-4A39-82B0-985111C3AE34}" destId="{EDDB1C52-E844-444A-8538-ED051E1D5173}" srcOrd="0" destOrd="0" presId="urn:microsoft.com/office/officeart/2005/8/layout/lProcess2"/>
    <dgm:cxn modelId="{B8FDFF75-D9EF-4C30-97F1-D2775EBD0DF6}" type="presParOf" srcId="{EDDB1C52-E844-444A-8538-ED051E1D5173}" destId="{10BC124A-0864-41FF-8A42-59B0D16B2D9B}" srcOrd="0" destOrd="0" presId="urn:microsoft.com/office/officeart/2005/8/layout/lProcess2"/>
    <dgm:cxn modelId="{C8235AED-A7C8-4465-B2C6-67E722271F27}" type="presParOf" srcId="{EDDB1C52-E844-444A-8538-ED051E1D5173}" destId="{CCA2BC41-EE90-4A48-8D1B-A8DC2D9DEFD6}" srcOrd="1" destOrd="0" presId="urn:microsoft.com/office/officeart/2005/8/layout/lProcess2"/>
    <dgm:cxn modelId="{0261366B-ACC4-406C-95FA-F92FBF230602}" type="presParOf" srcId="{EDDB1C52-E844-444A-8538-ED051E1D5173}" destId="{B3240580-C13C-4979-9B10-D59BE3299210}" srcOrd="2" destOrd="0" presId="urn:microsoft.com/office/officeart/2005/8/layout/lProcess2"/>
    <dgm:cxn modelId="{AB9BB9C9-D759-4210-9511-3CAAD8FA2B84}" type="presParOf" srcId="{B3240580-C13C-4979-9B10-D59BE3299210}" destId="{16273701-9CD4-42D7-91B4-0BFEA50E580A}" srcOrd="0" destOrd="0" presId="urn:microsoft.com/office/officeart/2005/8/layout/lProcess2"/>
    <dgm:cxn modelId="{8138F01D-E5D8-4337-AB59-E649E2DC2152}" type="presParOf" srcId="{16273701-9CD4-42D7-91B4-0BFEA50E580A}" destId="{190305C8-3C5E-4D10-8091-F2DB9C112A82}" srcOrd="0" destOrd="0" presId="urn:microsoft.com/office/officeart/2005/8/layout/lProcess2"/>
    <dgm:cxn modelId="{A52ABE5C-F638-45AD-AA7D-A26A93EA9FA4}" type="presParOf" srcId="{16273701-9CD4-42D7-91B4-0BFEA50E580A}" destId="{647394AA-7667-494E-917D-77173A9DEFB0}" srcOrd="1" destOrd="0" presId="urn:microsoft.com/office/officeart/2005/8/layout/lProcess2"/>
    <dgm:cxn modelId="{30043AC0-2A79-49ED-B847-E3A99ED43BF1}" type="presParOf" srcId="{16273701-9CD4-42D7-91B4-0BFEA50E580A}" destId="{130BF942-4FC1-4109-9A18-9EB94C86BF84}" srcOrd="2" destOrd="0" presId="urn:microsoft.com/office/officeart/2005/8/layout/lProcess2"/>
    <dgm:cxn modelId="{ED208A61-1118-497B-BB20-493F592D4A8A}" type="presParOf" srcId="{16273701-9CD4-42D7-91B4-0BFEA50E580A}" destId="{E89B09FD-B86F-4521-B61A-65A002C6040A}" srcOrd="3" destOrd="0" presId="urn:microsoft.com/office/officeart/2005/8/layout/lProcess2"/>
    <dgm:cxn modelId="{34EFB8F9-CC7D-44C9-94F7-D3E183B687D8}" type="presParOf" srcId="{16273701-9CD4-42D7-91B4-0BFEA50E580A}" destId="{4CABCACD-5C3B-410B-82D8-B97C14A9C563}" srcOrd="4" destOrd="0" presId="urn:microsoft.com/office/officeart/2005/8/layout/lProcess2"/>
    <dgm:cxn modelId="{5290B8FD-9A59-4326-A0ED-36154174A0F6}" type="presParOf" srcId="{8A0221F7-41ED-4A39-82B0-985111C3AE34}" destId="{09E56B6D-57C8-4C77-80E2-34BA05304EBC}" srcOrd="1" destOrd="0" presId="urn:microsoft.com/office/officeart/2005/8/layout/lProcess2"/>
    <dgm:cxn modelId="{6F11E9FE-1290-43A1-8621-9677FF12FEA3}" type="presParOf" srcId="{8A0221F7-41ED-4A39-82B0-985111C3AE34}" destId="{42ACB27E-5E72-40A3-B742-13D3C119F7B6}" srcOrd="2" destOrd="0" presId="urn:microsoft.com/office/officeart/2005/8/layout/lProcess2"/>
    <dgm:cxn modelId="{D2500896-EBD7-4A44-9DAC-0023CAA887F4}" type="presParOf" srcId="{42ACB27E-5E72-40A3-B742-13D3C119F7B6}" destId="{2AB00DE1-B501-4F93-90D5-2B61C9A820B6}" srcOrd="0" destOrd="0" presId="urn:microsoft.com/office/officeart/2005/8/layout/lProcess2"/>
    <dgm:cxn modelId="{D673241C-E3E2-4F60-AB07-FC9D69157553}" type="presParOf" srcId="{42ACB27E-5E72-40A3-B742-13D3C119F7B6}" destId="{E040DA7A-2E56-4355-B6D1-CE9FC8C21BB8}" srcOrd="1" destOrd="0" presId="urn:microsoft.com/office/officeart/2005/8/layout/lProcess2"/>
    <dgm:cxn modelId="{402E1EA4-BA75-4525-8ACE-5598624C6031}" type="presParOf" srcId="{42ACB27E-5E72-40A3-B742-13D3C119F7B6}" destId="{31250463-DA57-407F-AD83-BBF2E16EF11F}" srcOrd="2" destOrd="0" presId="urn:microsoft.com/office/officeart/2005/8/layout/lProcess2"/>
    <dgm:cxn modelId="{9F702180-3F30-427E-998D-E0D7C1A27EB8}" type="presParOf" srcId="{31250463-DA57-407F-AD83-BBF2E16EF11F}" destId="{C728BF7B-46CC-4247-A8AC-8D927319DF4C}" srcOrd="0" destOrd="0" presId="urn:microsoft.com/office/officeart/2005/8/layout/lProcess2"/>
    <dgm:cxn modelId="{7DD21375-AC2D-4536-A7B3-D709E71AC8F8}" type="presParOf" srcId="{C728BF7B-46CC-4247-A8AC-8D927319DF4C}" destId="{274866FD-335C-4996-A23B-297262DC48ED}" srcOrd="0" destOrd="0" presId="urn:microsoft.com/office/officeart/2005/8/layout/lProcess2"/>
    <dgm:cxn modelId="{0F5D0EE4-65E1-4118-BC0F-F1C20726D7EE}" type="presParOf" srcId="{C728BF7B-46CC-4247-A8AC-8D927319DF4C}" destId="{DD37143A-4DB6-436C-A89E-3AF54AF1D064}" srcOrd="1" destOrd="0" presId="urn:microsoft.com/office/officeart/2005/8/layout/lProcess2"/>
    <dgm:cxn modelId="{1FA4C136-85C7-4A0B-8F29-062A57160BBA}" type="presParOf" srcId="{C728BF7B-46CC-4247-A8AC-8D927319DF4C}" destId="{D002B5C4-E1E0-444D-AEF4-9313F04E3EE5}" srcOrd="2" destOrd="0" presId="urn:microsoft.com/office/officeart/2005/8/layout/lProcess2"/>
    <dgm:cxn modelId="{CEBC3EA0-E679-48CA-94EE-FA3B9B328587}" type="presParOf" srcId="{C728BF7B-46CC-4247-A8AC-8D927319DF4C}" destId="{977ADAE4-D8F1-4313-AE16-592460AC9BF0}" srcOrd="3" destOrd="0" presId="urn:microsoft.com/office/officeart/2005/8/layout/lProcess2"/>
    <dgm:cxn modelId="{229BEC10-7BF1-47E0-B085-A5915770F92F}" type="presParOf" srcId="{C728BF7B-46CC-4247-A8AC-8D927319DF4C}" destId="{92B28ACF-6219-44FB-9D34-AFED6989B6BF}" srcOrd="4" destOrd="0" presId="urn:microsoft.com/office/officeart/2005/8/layout/lProcess2"/>
    <dgm:cxn modelId="{DB928FAD-7911-4326-BFD5-F56D15790581}" type="presParOf" srcId="{8A0221F7-41ED-4A39-82B0-985111C3AE34}" destId="{69D434C3-791D-4480-AE4D-68F953EC9EF2}" srcOrd="3" destOrd="0" presId="urn:microsoft.com/office/officeart/2005/8/layout/lProcess2"/>
    <dgm:cxn modelId="{AF5173BC-F3CD-4662-BB92-3DCC4EE90672}" type="presParOf" srcId="{8A0221F7-41ED-4A39-82B0-985111C3AE34}" destId="{729131A8-D576-4BDB-A6C7-3FB3D4CB173F}" srcOrd="4" destOrd="0" presId="urn:microsoft.com/office/officeart/2005/8/layout/lProcess2"/>
    <dgm:cxn modelId="{734A5C5A-985F-45D4-BBE2-2834E1DC3487}" type="presParOf" srcId="{729131A8-D576-4BDB-A6C7-3FB3D4CB173F}" destId="{46DF87E2-F491-47C6-808B-B6F338927C89}" srcOrd="0" destOrd="0" presId="urn:microsoft.com/office/officeart/2005/8/layout/lProcess2"/>
    <dgm:cxn modelId="{53314991-2DE3-4BD4-8842-9D9AE98D842B}" type="presParOf" srcId="{729131A8-D576-4BDB-A6C7-3FB3D4CB173F}" destId="{85ACC8D7-282C-45D1-80EC-EC5668BD4435}" srcOrd="1" destOrd="0" presId="urn:microsoft.com/office/officeart/2005/8/layout/lProcess2"/>
    <dgm:cxn modelId="{FA91B703-813E-41D0-93A9-AC9A39D3659B}" type="presParOf" srcId="{729131A8-D576-4BDB-A6C7-3FB3D4CB173F}" destId="{C7FB1F1D-C3EE-40B9-8547-0DD22619A921}" srcOrd="2" destOrd="0" presId="urn:microsoft.com/office/officeart/2005/8/layout/lProcess2"/>
    <dgm:cxn modelId="{E8DE6DC3-C80B-477D-90C4-51F5665D435B}" type="presParOf" srcId="{C7FB1F1D-C3EE-40B9-8547-0DD22619A921}" destId="{16FF118C-DD51-479B-827D-3A53DE05C05F}" srcOrd="0" destOrd="0" presId="urn:microsoft.com/office/officeart/2005/8/layout/lProcess2"/>
    <dgm:cxn modelId="{C1A36E71-AE49-4C50-B3DF-9178441FDF1E}" type="presParOf" srcId="{16FF118C-DD51-479B-827D-3A53DE05C05F}" destId="{EC4DEB58-4258-4759-A9D7-8723AD774951}" srcOrd="0" destOrd="0" presId="urn:microsoft.com/office/officeart/2005/8/layout/lProcess2"/>
    <dgm:cxn modelId="{3256C60E-5C81-45A7-B6DF-AF5749AD38D6}" type="presParOf" srcId="{16FF118C-DD51-479B-827D-3A53DE05C05F}" destId="{79271F7F-188B-474F-B91E-F63F53034732}" srcOrd="1" destOrd="0" presId="urn:microsoft.com/office/officeart/2005/8/layout/lProcess2"/>
    <dgm:cxn modelId="{7884534E-D0BF-43E1-B68C-BCCD1005C058}" type="presParOf" srcId="{16FF118C-DD51-479B-827D-3A53DE05C05F}" destId="{A72AF706-6091-4B95-B061-A6EE289398CD}" srcOrd="2" destOrd="0" presId="urn:microsoft.com/office/officeart/2005/8/layout/lProcess2"/>
    <dgm:cxn modelId="{55A1EB8D-BC21-4834-8C76-ABC4D4583767}" type="presParOf" srcId="{16FF118C-DD51-479B-827D-3A53DE05C05F}" destId="{6AE4E47A-4B3E-4C7E-A0ED-B147FF8E1D6A}" srcOrd="3" destOrd="0" presId="urn:microsoft.com/office/officeart/2005/8/layout/lProcess2"/>
    <dgm:cxn modelId="{C44BA411-A755-4C1E-8B6A-6894619A983B}" type="presParOf" srcId="{16FF118C-DD51-479B-827D-3A53DE05C05F}" destId="{D194786A-1896-43BD-BB73-6E19A9804065}" srcOrd="4" destOrd="0" presId="urn:microsoft.com/office/officeart/2005/8/layout/lProcess2"/>
    <dgm:cxn modelId="{F9C2DBDC-F0CA-4793-8D86-3DD5F351862F}" type="presParOf" srcId="{8A0221F7-41ED-4A39-82B0-985111C3AE34}" destId="{FAC01CC8-D736-4336-B54A-F18173F149D0}" srcOrd="5" destOrd="0" presId="urn:microsoft.com/office/officeart/2005/8/layout/lProcess2"/>
    <dgm:cxn modelId="{40163567-CEAD-4285-98AD-EE28D1D6D190}" type="presParOf" srcId="{8A0221F7-41ED-4A39-82B0-985111C3AE34}" destId="{1C300864-8425-4F83-AD80-D80B3BD72FA6}" srcOrd="6" destOrd="0" presId="urn:microsoft.com/office/officeart/2005/8/layout/lProcess2"/>
    <dgm:cxn modelId="{440DC75A-96B7-4503-91BC-D9A6FFB2CE9A}" type="presParOf" srcId="{1C300864-8425-4F83-AD80-D80B3BD72FA6}" destId="{6B6AC712-77BA-4B62-A216-5BD1B2B15E1A}" srcOrd="0" destOrd="0" presId="urn:microsoft.com/office/officeart/2005/8/layout/lProcess2"/>
    <dgm:cxn modelId="{16C23761-C0F2-47E2-B7D6-16E1442F321C}" type="presParOf" srcId="{1C300864-8425-4F83-AD80-D80B3BD72FA6}" destId="{D5F490F9-0C4C-4424-9AAF-11F8DD1C5F8F}" srcOrd="1" destOrd="0" presId="urn:microsoft.com/office/officeart/2005/8/layout/lProcess2"/>
    <dgm:cxn modelId="{5C47FC40-65DF-4F41-A56D-A0E3B7D282A6}" type="presParOf" srcId="{1C300864-8425-4F83-AD80-D80B3BD72FA6}" destId="{9C29B259-9F89-479F-AB46-34536DD68836}" srcOrd="2" destOrd="0" presId="urn:microsoft.com/office/officeart/2005/8/layout/lProcess2"/>
    <dgm:cxn modelId="{5A7AE095-B3CA-457D-9F36-3B7607E8F61B}" type="presParOf" srcId="{9C29B259-9F89-479F-AB46-34536DD68836}" destId="{7E720244-4613-457F-92D9-6F7FE09C9880}" srcOrd="0" destOrd="0" presId="urn:microsoft.com/office/officeart/2005/8/layout/lProcess2"/>
    <dgm:cxn modelId="{CF649969-58FE-405A-B497-81D9D8715065}" type="presParOf" srcId="{7E720244-4613-457F-92D9-6F7FE09C9880}" destId="{994B5326-0698-43D2-87AA-1E0FA15634D1}" srcOrd="0" destOrd="0" presId="urn:microsoft.com/office/officeart/2005/8/layout/lProcess2"/>
    <dgm:cxn modelId="{54673CB6-DA67-490A-B8DB-5FE359F5AD12}" type="presParOf" srcId="{7E720244-4613-457F-92D9-6F7FE09C9880}" destId="{C30F7D41-0E4F-45DF-B7EB-646606C04A35}" srcOrd="1" destOrd="0" presId="urn:microsoft.com/office/officeart/2005/8/layout/lProcess2"/>
    <dgm:cxn modelId="{8C2A3477-422F-4E2D-ADEF-9D3A7C2830D7}" type="presParOf" srcId="{7E720244-4613-457F-92D9-6F7FE09C9880}" destId="{13C54BAA-8AEA-4EB1-B8B5-7D2CF6CE0C2E}" srcOrd="2" destOrd="0" presId="urn:microsoft.com/office/officeart/2005/8/layout/lProcess2"/>
    <dgm:cxn modelId="{FF8AAE22-414E-4FFF-BCEB-82E397115DA2}" type="presParOf" srcId="{7E720244-4613-457F-92D9-6F7FE09C9880}" destId="{9EA82044-B154-48D5-A891-10B54612CBE1}" srcOrd="3" destOrd="0" presId="urn:microsoft.com/office/officeart/2005/8/layout/lProcess2"/>
    <dgm:cxn modelId="{3672175A-3832-4835-8543-0DF7B55E0BE9}" type="presParOf" srcId="{7E720244-4613-457F-92D9-6F7FE09C9880}" destId="{08CE4451-D712-4296-84B0-033F762F6CFD}" srcOrd="4" destOrd="0" presId="urn:microsoft.com/office/officeart/2005/8/layout/lProcess2"/>
    <dgm:cxn modelId="{EA31C5C0-BFAD-40B8-AD9A-2C77C47AEC21}" type="presParOf" srcId="{8A0221F7-41ED-4A39-82B0-985111C3AE34}" destId="{0C5CA8B4-C3C7-4306-9B3B-86EEE0357A3B}" srcOrd="7" destOrd="0" presId="urn:microsoft.com/office/officeart/2005/8/layout/lProcess2"/>
    <dgm:cxn modelId="{FCDC28F8-DB5A-4C21-8B4A-731FB67EFA68}" type="presParOf" srcId="{8A0221F7-41ED-4A39-82B0-985111C3AE34}" destId="{A5BA6A45-8E35-48A6-B741-6BE7E4BA8549}" srcOrd="8" destOrd="0" presId="urn:microsoft.com/office/officeart/2005/8/layout/lProcess2"/>
    <dgm:cxn modelId="{C5A0EBA1-53C7-4AB6-A7E8-2C7A2B2C1F1E}" type="presParOf" srcId="{A5BA6A45-8E35-48A6-B741-6BE7E4BA8549}" destId="{765B7C13-E292-4A16-881E-8AF0FE83A41A}" srcOrd="0" destOrd="0" presId="urn:microsoft.com/office/officeart/2005/8/layout/lProcess2"/>
    <dgm:cxn modelId="{2A344019-C261-45EB-8179-9D8C9320A4A2}" type="presParOf" srcId="{A5BA6A45-8E35-48A6-B741-6BE7E4BA8549}" destId="{B86B6D27-2F65-46FE-9488-A3F3B1153DAF}" srcOrd="1" destOrd="0" presId="urn:microsoft.com/office/officeart/2005/8/layout/lProcess2"/>
    <dgm:cxn modelId="{F066B42F-A0CF-4BB9-8F39-21E560FDD3CD}" type="presParOf" srcId="{A5BA6A45-8E35-48A6-B741-6BE7E4BA8549}" destId="{AA5687E0-8304-4694-8A9B-55FFD828EED8}" srcOrd="2" destOrd="0" presId="urn:microsoft.com/office/officeart/2005/8/layout/lProcess2"/>
    <dgm:cxn modelId="{5F176A1D-C7E7-4B18-8A9B-74C2B801B901}" type="presParOf" srcId="{AA5687E0-8304-4694-8A9B-55FFD828EED8}" destId="{2DEB3406-B2D5-4919-B69B-B91A5E2D65E6}" srcOrd="0" destOrd="0" presId="urn:microsoft.com/office/officeart/2005/8/layout/lProcess2"/>
    <dgm:cxn modelId="{7CFE7DC9-2741-42BA-8FD1-114CE4FD499C}" type="presParOf" srcId="{2DEB3406-B2D5-4919-B69B-B91A5E2D65E6}" destId="{083C51C5-E5FF-4CC5-AE16-E4C5B3CDEA42}" srcOrd="0" destOrd="0" presId="urn:microsoft.com/office/officeart/2005/8/layout/lProcess2"/>
    <dgm:cxn modelId="{BECC721E-14A1-46CB-ADC4-4A444B87D741}" type="presParOf" srcId="{2DEB3406-B2D5-4919-B69B-B91A5E2D65E6}" destId="{E27B4A3B-D3BC-48AA-BF5D-3D02791A8B9E}" srcOrd="1" destOrd="0" presId="urn:microsoft.com/office/officeart/2005/8/layout/lProcess2"/>
    <dgm:cxn modelId="{C0409042-028E-48E5-8E18-60EF6FCA7340}" type="presParOf" srcId="{2DEB3406-B2D5-4919-B69B-B91A5E2D65E6}" destId="{EED0DB8C-97DE-4E02-A3AE-EB823699DC72}" srcOrd="2" destOrd="0" presId="urn:microsoft.com/office/officeart/2005/8/layout/lProcess2"/>
    <dgm:cxn modelId="{3A115878-219C-4ABE-8F5A-9F9BFEE22FB2}" type="presParOf" srcId="{2DEB3406-B2D5-4919-B69B-B91A5E2D65E6}" destId="{02B1A166-D6C5-4B52-B8D5-0E96F31E6495}" srcOrd="3" destOrd="0" presId="urn:microsoft.com/office/officeart/2005/8/layout/lProcess2"/>
    <dgm:cxn modelId="{9332C584-8C20-45CF-A553-A1905333666C}" type="presParOf" srcId="{2DEB3406-B2D5-4919-B69B-B91A5E2D65E6}" destId="{8A533167-F008-48D6-99D5-8B8109EA6159}" srcOrd="4" destOrd="0" presId="urn:microsoft.com/office/officeart/2005/8/layout/lProcess2"/>
    <dgm:cxn modelId="{08786D9A-EB8E-46D3-8374-6766A7FD19F6}" type="presParOf" srcId="{8A0221F7-41ED-4A39-82B0-985111C3AE34}" destId="{2DCE829E-57F2-4105-9E12-8C71A7CA061A}" srcOrd="9" destOrd="0" presId="urn:microsoft.com/office/officeart/2005/8/layout/lProcess2"/>
    <dgm:cxn modelId="{C5DE7A1A-B1E8-47A4-9E3F-56FCB9711AD6}" type="presParOf" srcId="{8A0221F7-41ED-4A39-82B0-985111C3AE34}" destId="{45CD7D1C-932F-4D40-AF92-645F536CE859}" srcOrd="10" destOrd="0" presId="urn:microsoft.com/office/officeart/2005/8/layout/lProcess2"/>
    <dgm:cxn modelId="{C2B95769-ADAB-419E-81B8-A87A2C22C23A}" type="presParOf" srcId="{45CD7D1C-932F-4D40-AF92-645F536CE859}" destId="{AD007FEA-DF8E-43B0-B6F9-0BFD07211B5F}" srcOrd="0" destOrd="0" presId="urn:microsoft.com/office/officeart/2005/8/layout/lProcess2"/>
    <dgm:cxn modelId="{CFACBC20-A555-4757-B0B7-824E10877B74}" type="presParOf" srcId="{45CD7D1C-932F-4D40-AF92-645F536CE859}" destId="{CB268F51-CC2A-4815-94B0-EF8D6B0A2CD9}" srcOrd="1" destOrd="0" presId="urn:microsoft.com/office/officeart/2005/8/layout/lProcess2"/>
    <dgm:cxn modelId="{D0796BAE-F043-4A2E-8975-71356EE4ED62}" type="presParOf" srcId="{45CD7D1C-932F-4D40-AF92-645F536CE859}" destId="{9A5B84C3-0625-49CC-BDCC-C470C90D87D2}" srcOrd="2" destOrd="0" presId="urn:microsoft.com/office/officeart/2005/8/layout/lProcess2"/>
    <dgm:cxn modelId="{1338AD4A-F61E-4627-B0B2-588C3532BB4A}" type="presParOf" srcId="{9A5B84C3-0625-49CC-BDCC-C470C90D87D2}" destId="{DA7EEEE3-7506-459D-A9D4-2FD9C028E800}" srcOrd="0" destOrd="0" presId="urn:microsoft.com/office/officeart/2005/8/layout/lProcess2"/>
    <dgm:cxn modelId="{54EAE687-B4E2-42E1-BC42-E8ECA778A23F}" type="presParOf" srcId="{DA7EEEE3-7506-459D-A9D4-2FD9C028E800}" destId="{5080D5EC-B374-483C-92D3-776A11813581}" srcOrd="0" destOrd="0" presId="urn:microsoft.com/office/officeart/2005/8/layout/lProcess2"/>
    <dgm:cxn modelId="{5964ADDC-A54B-43E2-A177-5806AAE614E6}" type="presParOf" srcId="{DA7EEEE3-7506-459D-A9D4-2FD9C028E800}" destId="{28C989F3-3040-40C1-8B23-4C129506EA86}" srcOrd="1" destOrd="0" presId="urn:microsoft.com/office/officeart/2005/8/layout/lProcess2"/>
    <dgm:cxn modelId="{307278C4-5B12-436E-8511-67DD7357E2A1}" type="presParOf" srcId="{DA7EEEE3-7506-459D-A9D4-2FD9C028E800}" destId="{C1296EA1-6B24-4973-9289-B7E6DC457797}" srcOrd="2" destOrd="0" presId="urn:microsoft.com/office/officeart/2005/8/layout/lProcess2"/>
    <dgm:cxn modelId="{8222B6F7-B9E1-4219-94F3-7C0EAAF1C3AA}" type="presParOf" srcId="{DA7EEEE3-7506-459D-A9D4-2FD9C028E800}" destId="{FA848500-F45A-45DC-8E70-1687F7146A0A}" srcOrd="3" destOrd="0" presId="urn:microsoft.com/office/officeart/2005/8/layout/lProcess2"/>
    <dgm:cxn modelId="{24A25F03-DBCC-41EC-AAFA-93FCCC62B052}" type="presParOf" srcId="{DA7EEEE3-7506-459D-A9D4-2FD9C028E800}" destId="{CD70F426-68A6-4FFC-B937-5A7DAFA89D4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124A-0864-41FF-8A42-59B0D16B2D9B}">
      <dsp:nvSpPr>
        <dsp:cNvPr id="0" name=""/>
        <dsp:cNvSpPr/>
      </dsp:nvSpPr>
      <dsp:spPr>
        <a:xfrm>
          <a:off x="3449" y="0"/>
          <a:ext cx="1362860" cy="4410281"/>
        </a:xfrm>
        <a:prstGeom prst="roundRect">
          <a:avLst>
            <a:gd name="adj" fmla="val 10000"/>
          </a:avLst>
        </a:prstGeom>
        <a:solidFill>
          <a:srgbClr val="2F5FAC"/>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b="1" i="0"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Future Network Delivery</a:t>
          </a:r>
          <a:endParaRPr lang="en-IE"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449" y="0"/>
        <a:ext cx="1362860" cy="1323084"/>
      </dsp:txXfrm>
    </dsp:sp>
    <dsp:sp modelId="{190305C8-3C5E-4D10-8091-F2DB9C112A82}">
      <dsp:nvSpPr>
        <dsp:cNvPr id="0" name=""/>
        <dsp:cNvSpPr/>
      </dsp:nvSpPr>
      <dsp:spPr>
        <a:xfrm>
          <a:off x="139735" y="1323461"/>
          <a:ext cx="1090288" cy="866443"/>
        </a:xfrm>
        <a:prstGeom prst="roundRect">
          <a:avLst>
            <a:gd name="adj" fmla="val 10000"/>
          </a:avLst>
        </a:prstGeom>
        <a:solidFill>
          <a:srgbClr val="2F5FAC"/>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Future Network Delivery</a:t>
          </a:r>
          <a:endParaRPr lang="en-IE"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165112" y="1348838"/>
        <a:ext cx="1039534" cy="815689"/>
      </dsp:txXfrm>
    </dsp:sp>
    <dsp:sp modelId="{130BF942-4FC1-4109-9A18-9EB94C86BF84}">
      <dsp:nvSpPr>
        <dsp:cNvPr id="0" name=""/>
        <dsp:cNvSpPr/>
      </dsp:nvSpPr>
      <dsp:spPr>
        <a:xfrm>
          <a:off x="139735" y="2323203"/>
          <a:ext cx="1090288" cy="866443"/>
        </a:xfrm>
        <a:prstGeom prst="roundRect">
          <a:avLst>
            <a:gd name="adj" fmla="val 10000"/>
          </a:avLst>
        </a:prstGeom>
        <a:solidFill>
          <a:srgbClr val="2F5FAC"/>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Expand Connection Capacity and Resilience</a:t>
          </a:r>
        </a:p>
      </dsp:txBody>
      <dsp:txXfrm>
        <a:off x="165112" y="2348580"/>
        <a:ext cx="1039534" cy="815689"/>
      </dsp:txXfrm>
    </dsp:sp>
    <dsp:sp modelId="{4CABCACD-5C3B-410B-82D8-B97C14A9C563}">
      <dsp:nvSpPr>
        <dsp:cNvPr id="0" name=""/>
        <dsp:cNvSpPr/>
      </dsp:nvSpPr>
      <dsp:spPr>
        <a:xfrm>
          <a:off x="139735" y="3322946"/>
          <a:ext cx="1090288" cy="866443"/>
        </a:xfrm>
        <a:prstGeom prst="roundRect">
          <a:avLst>
            <a:gd name="adj" fmla="val 10000"/>
          </a:avLst>
        </a:prstGeom>
        <a:solidFill>
          <a:srgbClr val="2F5FAC"/>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Open Sans" panose="020B0606030504020204" pitchFamily="34" charset="0"/>
              <a:ea typeface="Open Sans" panose="020B0606030504020204" pitchFamily="34" charset="0"/>
              <a:cs typeface="Open Sans" panose="020B0606030504020204" pitchFamily="34" charset="0"/>
            </a:rPr>
            <a:t>Connecting Learners at All Levels of Education</a:t>
          </a:r>
          <a:endParaRPr lang="en-IE"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165112" y="3348323"/>
        <a:ext cx="1039534" cy="815689"/>
      </dsp:txXfrm>
    </dsp:sp>
    <dsp:sp modelId="{2AB00DE1-B501-4F93-90D5-2B61C9A820B6}">
      <dsp:nvSpPr>
        <dsp:cNvPr id="0" name=""/>
        <dsp:cNvSpPr/>
      </dsp:nvSpPr>
      <dsp:spPr>
        <a:xfrm>
          <a:off x="1468524" y="0"/>
          <a:ext cx="1362860" cy="4410281"/>
        </a:xfrm>
        <a:prstGeom prst="roundRect">
          <a:avLst>
            <a:gd name="adj" fmla="val 10000"/>
          </a:avLst>
        </a:prstGeom>
        <a:solidFill>
          <a:srgbClr val="2ABBB7"/>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u="none"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Security and Digital Trust</a:t>
          </a:r>
          <a:endParaRPr lang="en-US"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1468524" y="0"/>
        <a:ext cx="1362860" cy="1323084"/>
      </dsp:txXfrm>
    </dsp:sp>
    <dsp:sp modelId="{274866FD-335C-4996-A23B-297262DC48ED}">
      <dsp:nvSpPr>
        <dsp:cNvPr id="0" name=""/>
        <dsp:cNvSpPr/>
      </dsp:nvSpPr>
      <dsp:spPr>
        <a:xfrm>
          <a:off x="1604810" y="1323461"/>
          <a:ext cx="1090288" cy="866443"/>
        </a:xfrm>
        <a:prstGeom prst="roundRect">
          <a:avLst>
            <a:gd name="adj" fmla="val 10000"/>
          </a:avLst>
        </a:prstGeom>
        <a:solidFill>
          <a:srgbClr val="2ABBB7"/>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Open Sans" panose="020B0606030504020204" pitchFamily="34" charset="0"/>
              <a:ea typeface="Open Sans" panose="020B0606030504020204" pitchFamily="34" charset="0"/>
              <a:cs typeface="Open Sans" panose="020B0606030504020204" pitchFamily="34" charset="0"/>
            </a:rPr>
            <a:t>Expand our Security Services Portfolio</a:t>
          </a:r>
          <a:endParaRPr lang="en-US" sz="12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630187" y="1348838"/>
        <a:ext cx="1039534" cy="815689"/>
      </dsp:txXfrm>
    </dsp:sp>
    <dsp:sp modelId="{D002B5C4-E1E0-444D-AEF4-9313F04E3EE5}">
      <dsp:nvSpPr>
        <dsp:cNvPr id="0" name=""/>
        <dsp:cNvSpPr/>
      </dsp:nvSpPr>
      <dsp:spPr>
        <a:xfrm>
          <a:off x="1604810" y="2323203"/>
          <a:ext cx="1090288" cy="866443"/>
        </a:xfrm>
        <a:prstGeom prst="roundRect">
          <a:avLst>
            <a:gd name="adj" fmla="val 10000"/>
          </a:avLst>
        </a:prstGeom>
        <a:solidFill>
          <a:srgbClr val="2ABBB7"/>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Open Sans" panose="020B0606030504020204" pitchFamily="34" charset="0"/>
              <a:ea typeface="Open Sans" panose="020B0606030504020204" pitchFamily="34" charset="0"/>
              <a:cs typeface="Open Sans" panose="020B0606030504020204" pitchFamily="34" charset="0"/>
            </a:rPr>
            <a:t>Advancing Security Awareness and Knowledge in Education and Research</a:t>
          </a:r>
        </a:p>
      </dsp:txBody>
      <dsp:txXfrm>
        <a:off x="1630187" y="2348580"/>
        <a:ext cx="1039534" cy="815689"/>
      </dsp:txXfrm>
    </dsp:sp>
    <dsp:sp modelId="{92B28ACF-6219-44FB-9D34-AFED6989B6BF}">
      <dsp:nvSpPr>
        <dsp:cNvPr id="0" name=""/>
        <dsp:cNvSpPr/>
      </dsp:nvSpPr>
      <dsp:spPr>
        <a:xfrm>
          <a:off x="1604810" y="3322946"/>
          <a:ext cx="1090288" cy="866443"/>
        </a:xfrm>
        <a:prstGeom prst="roundRect">
          <a:avLst>
            <a:gd name="adj" fmla="val 10000"/>
          </a:avLst>
        </a:prstGeom>
        <a:solidFill>
          <a:srgbClr val="2ABBB7"/>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Open Sans" panose="020B0606030504020204" pitchFamily="34" charset="0"/>
              <a:ea typeface="Open Sans" panose="020B0606030504020204" pitchFamily="34" charset="0"/>
              <a:cs typeface="Open Sans" panose="020B0606030504020204" pitchFamily="34" charset="0"/>
            </a:rPr>
            <a:t>Reduce Digital Risk Through Trusted Partnership</a:t>
          </a:r>
          <a:endParaRPr lang="en-US" sz="12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630187" y="3348323"/>
        <a:ext cx="1039534" cy="815689"/>
      </dsp:txXfrm>
    </dsp:sp>
    <dsp:sp modelId="{46DF87E2-F491-47C6-808B-B6F338927C89}">
      <dsp:nvSpPr>
        <dsp:cNvPr id="0" name=""/>
        <dsp:cNvSpPr/>
      </dsp:nvSpPr>
      <dsp:spPr>
        <a:xfrm>
          <a:off x="2933599" y="0"/>
          <a:ext cx="1362860" cy="4410281"/>
        </a:xfrm>
        <a:prstGeom prst="roundRect">
          <a:avLst>
            <a:gd name="adj" fmla="val 10000"/>
          </a:avLst>
        </a:prstGeom>
        <a:solidFill>
          <a:srgbClr val="7C68AB"/>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Research and International Collaboration</a:t>
          </a:r>
          <a:endParaRPr lang="en-US"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2933599" y="0"/>
        <a:ext cx="1362860" cy="1323084"/>
      </dsp:txXfrm>
    </dsp:sp>
    <dsp:sp modelId="{EC4DEB58-4258-4759-A9D7-8723AD774951}">
      <dsp:nvSpPr>
        <dsp:cNvPr id="0" name=""/>
        <dsp:cNvSpPr/>
      </dsp:nvSpPr>
      <dsp:spPr>
        <a:xfrm>
          <a:off x="3069885" y="1323461"/>
          <a:ext cx="1090288" cy="866443"/>
        </a:xfrm>
        <a:prstGeom prst="roundRect">
          <a:avLst>
            <a:gd name="adj" fmla="val 10000"/>
          </a:avLst>
        </a:prstGeom>
        <a:solidFill>
          <a:srgbClr val="7C68A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National Research Data Infrastructure</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095262" y="1348838"/>
        <a:ext cx="1039534" cy="815689"/>
      </dsp:txXfrm>
    </dsp:sp>
    <dsp:sp modelId="{A72AF706-6091-4B95-B061-A6EE289398CD}">
      <dsp:nvSpPr>
        <dsp:cNvPr id="0" name=""/>
        <dsp:cNvSpPr/>
      </dsp:nvSpPr>
      <dsp:spPr>
        <a:xfrm>
          <a:off x="3069885" y="2323203"/>
          <a:ext cx="1090288" cy="866443"/>
        </a:xfrm>
        <a:prstGeom prst="roundRect">
          <a:avLst>
            <a:gd name="adj" fmla="val 10000"/>
          </a:avLst>
        </a:prstGeom>
        <a:solidFill>
          <a:srgbClr val="7C68A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Research Engagement</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095262" y="2348580"/>
        <a:ext cx="1039534" cy="815689"/>
      </dsp:txXfrm>
    </dsp:sp>
    <dsp:sp modelId="{D194786A-1896-43BD-BB73-6E19A9804065}">
      <dsp:nvSpPr>
        <dsp:cNvPr id="0" name=""/>
        <dsp:cNvSpPr/>
      </dsp:nvSpPr>
      <dsp:spPr>
        <a:xfrm>
          <a:off x="3069885" y="3322946"/>
          <a:ext cx="1090288" cy="866443"/>
        </a:xfrm>
        <a:prstGeom prst="roundRect">
          <a:avLst>
            <a:gd name="adj" fmla="val 10000"/>
          </a:avLst>
        </a:prstGeom>
        <a:solidFill>
          <a:srgbClr val="7C68A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International Connectivity and Collaboration</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3095262" y="3348323"/>
        <a:ext cx="1039534" cy="815689"/>
      </dsp:txXfrm>
    </dsp:sp>
    <dsp:sp modelId="{6B6AC712-77BA-4B62-A216-5BD1B2B15E1A}">
      <dsp:nvSpPr>
        <dsp:cNvPr id="0" name=""/>
        <dsp:cNvSpPr/>
      </dsp:nvSpPr>
      <dsp:spPr>
        <a:xfrm>
          <a:off x="4398674" y="0"/>
          <a:ext cx="1362860" cy="4410281"/>
        </a:xfrm>
        <a:prstGeom prst="roundRect">
          <a:avLst>
            <a:gd name="adj" fmla="val 10000"/>
          </a:avLst>
        </a:prstGeom>
        <a:solidFill>
          <a:srgbClr val="AB3167"/>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IE"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Digital Information Platforms</a:t>
          </a:r>
          <a:endParaRPr lang="en-US"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398674" y="0"/>
        <a:ext cx="1362860" cy="1323084"/>
      </dsp:txXfrm>
    </dsp:sp>
    <dsp:sp modelId="{994B5326-0698-43D2-87AA-1E0FA15634D1}">
      <dsp:nvSpPr>
        <dsp:cNvPr id="0" name=""/>
        <dsp:cNvSpPr/>
      </dsp:nvSpPr>
      <dsp:spPr>
        <a:xfrm>
          <a:off x="4534960" y="1323461"/>
          <a:ext cx="1090288" cy="866443"/>
        </a:xfrm>
        <a:prstGeom prst="roundRect">
          <a:avLst>
            <a:gd name="adj" fmla="val 10000"/>
          </a:avLst>
        </a:prstGeom>
        <a:solidFill>
          <a:srgbClr val="AB3167"/>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kern="1200" dirty="0">
              <a:latin typeface="Open Sans" panose="020B0606030504020204" pitchFamily="34" charset="0"/>
              <a:ea typeface="Open Sans" panose="020B0606030504020204" pitchFamily="34" charset="0"/>
              <a:cs typeface="Open Sans" panose="020B0606030504020204" pitchFamily="34" charset="0"/>
            </a:rPr>
            <a:t>Digital Information Platforms</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560337" y="1348838"/>
        <a:ext cx="1039534" cy="815689"/>
      </dsp:txXfrm>
    </dsp:sp>
    <dsp:sp modelId="{13C54BAA-8AEA-4EB1-B8B5-7D2CF6CE0C2E}">
      <dsp:nvSpPr>
        <dsp:cNvPr id="0" name=""/>
        <dsp:cNvSpPr/>
      </dsp:nvSpPr>
      <dsp:spPr>
        <a:xfrm>
          <a:off x="4534960" y="2323203"/>
          <a:ext cx="1090288" cy="866443"/>
        </a:xfrm>
        <a:prstGeom prst="roundRect">
          <a:avLst>
            <a:gd name="adj" fmla="val 10000"/>
          </a:avLst>
        </a:prstGeom>
        <a:solidFill>
          <a:srgbClr val="AB3167"/>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Open Sans" panose="020B0606030504020204" pitchFamily="34" charset="0"/>
              <a:ea typeface="Open Sans" panose="020B0606030504020204" pitchFamily="34" charset="0"/>
              <a:cs typeface="Open Sans" panose="020B0606030504020204" pitchFamily="34" charset="0"/>
            </a:rPr>
            <a:t>Service Delivery Model Expansion</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560337" y="2348580"/>
        <a:ext cx="1039534" cy="815689"/>
      </dsp:txXfrm>
    </dsp:sp>
    <dsp:sp modelId="{08CE4451-D712-4296-84B0-033F762F6CFD}">
      <dsp:nvSpPr>
        <dsp:cNvPr id="0" name=""/>
        <dsp:cNvSpPr/>
      </dsp:nvSpPr>
      <dsp:spPr>
        <a:xfrm>
          <a:off x="4534960" y="3322946"/>
          <a:ext cx="1090288" cy="866443"/>
        </a:xfrm>
        <a:prstGeom prst="roundRect">
          <a:avLst>
            <a:gd name="adj" fmla="val 10000"/>
          </a:avLst>
        </a:prstGeom>
        <a:solidFill>
          <a:srgbClr val="AB3167"/>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Open Sans" panose="020B0606030504020204" pitchFamily="34" charset="0"/>
              <a:ea typeface="Open Sans" panose="020B0606030504020204" pitchFamily="34" charset="0"/>
              <a:cs typeface="Open Sans" panose="020B0606030504020204" pitchFamily="34" charset="0"/>
            </a:rPr>
            <a:t>Data Interoperability and Intelligence</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4560337" y="3348323"/>
        <a:ext cx="1039534" cy="815689"/>
      </dsp:txXfrm>
    </dsp:sp>
    <dsp:sp modelId="{765B7C13-E292-4A16-881E-8AF0FE83A41A}">
      <dsp:nvSpPr>
        <dsp:cNvPr id="0" name=""/>
        <dsp:cNvSpPr/>
      </dsp:nvSpPr>
      <dsp:spPr>
        <a:xfrm>
          <a:off x="5863749" y="0"/>
          <a:ext cx="1362860" cy="4410281"/>
        </a:xfrm>
        <a:prstGeom prst="roundRect">
          <a:avLst>
            <a:gd name="adj" fmla="val 10000"/>
          </a:avLst>
        </a:prstGeom>
        <a:solidFill>
          <a:srgbClr val="EA6B2B"/>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People and Culture</a:t>
          </a:r>
        </a:p>
      </dsp:txBody>
      <dsp:txXfrm>
        <a:off x="5863749" y="0"/>
        <a:ext cx="1362860" cy="1323084"/>
      </dsp:txXfrm>
    </dsp:sp>
    <dsp:sp modelId="{083C51C5-E5FF-4CC5-AE16-E4C5B3CDEA42}">
      <dsp:nvSpPr>
        <dsp:cNvPr id="0" name=""/>
        <dsp:cNvSpPr/>
      </dsp:nvSpPr>
      <dsp:spPr>
        <a:xfrm>
          <a:off x="6000035" y="1323461"/>
          <a:ext cx="1090288" cy="866443"/>
        </a:xfrm>
        <a:prstGeom prst="roundRect">
          <a:avLst>
            <a:gd name="adj" fmla="val 10000"/>
          </a:avLst>
        </a:prstGeom>
        <a:solidFill>
          <a:srgbClr val="EA6B2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Impactful Culture</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6025412" y="1348838"/>
        <a:ext cx="1039534" cy="815689"/>
      </dsp:txXfrm>
    </dsp:sp>
    <dsp:sp modelId="{EED0DB8C-97DE-4E02-A3AE-EB823699DC72}">
      <dsp:nvSpPr>
        <dsp:cNvPr id="0" name=""/>
        <dsp:cNvSpPr/>
      </dsp:nvSpPr>
      <dsp:spPr>
        <a:xfrm>
          <a:off x="6000035" y="2323203"/>
          <a:ext cx="1090288" cy="866443"/>
        </a:xfrm>
        <a:prstGeom prst="roundRect">
          <a:avLst>
            <a:gd name="adj" fmla="val 10000"/>
          </a:avLst>
        </a:prstGeom>
        <a:solidFill>
          <a:srgbClr val="EA6B2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Open Sans" panose="020B0606030504020204" pitchFamily="34" charset="0"/>
              <a:ea typeface="Open Sans" panose="020B0606030504020204" pitchFamily="34" charset="0"/>
              <a:cs typeface="Open Sans" panose="020B0606030504020204" pitchFamily="34" charset="0"/>
            </a:rPr>
            <a:t>Building a Future‑Ready Workforce</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6025412" y="2348580"/>
        <a:ext cx="1039534" cy="815689"/>
      </dsp:txXfrm>
    </dsp:sp>
    <dsp:sp modelId="{8A533167-F008-48D6-99D5-8B8109EA6159}">
      <dsp:nvSpPr>
        <dsp:cNvPr id="0" name=""/>
        <dsp:cNvSpPr/>
      </dsp:nvSpPr>
      <dsp:spPr>
        <a:xfrm>
          <a:off x="6000035" y="3322946"/>
          <a:ext cx="1090288" cy="866443"/>
        </a:xfrm>
        <a:prstGeom prst="roundRect">
          <a:avLst>
            <a:gd name="adj" fmla="val 10000"/>
          </a:avLst>
        </a:prstGeom>
        <a:solidFill>
          <a:srgbClr val="EA6B2B"/>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Valuing Community</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6025412" y="3348323"/>
        <a:ext cx="1039534" cy="815689"/>
      </dsp:txXfrm>
    </dsp:sp>
    <dsp:sp modelId="{AD007FEA-DF8E-43B0-B6F9-0BFD07211B5F}">
      <dsp:nvSpPr>
        <dsp:cNvPr id="0" name=""/>
        <dsp:cNvSpPr/>
      </dsp:nvSpPr>
      <dsp:spPr>
        <a:xfrm>
          <a:off x="7328824" y="0"/>
          <a:ext cx="1362860" cy="4410281"/>
        </a:xfrm>
        <a:prstGeom prst="roundRect">
          <a:avLst>
            <a:gd name="adj" fmla="val 10000"/>
          </a:avLst>
        </a:prstGeom>
        <a:solidFill>
          <a:srgbClr val="60ACC9"/>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Sustainability</a:t>
          </a:r>
        </a:p>
      </dsp:txBody>
      <dsp:txXfrm>
        <a:off x="7328824" y="0"/>
        <a:ext cx="1362860" cy="1323084"/>
      </dsp:txXfrm>
    </dsp:sp>
    <dsp:sp modelId="{5080D5EC-B374-483C-92D3-776A11813581}">
      <dsp:nvSpPr>
        <dsp:cNvPr id="0" name=""/>
        <dsp:cNvSpPr/>
      </dsp:nvSpPr>
      <dsp:spPr>
        <a:xfrm>
          <a:off x="7465110" y="1323461"/>
          <a:ext cx="1090288" cy="866443"/>
        </a:xfrm>
        <a:prstGeom prst="roundRect">
          <a:avLst>
            <a:gd name="adj" fmla="val 10000"/>
          </a:avLst>
        </a:prstGeom>
        <a:solidFill>
          <a:srgbClr val="60ACC9"/>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Environmental Responsibility</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7490487" y="1348838"/>
        <a:ext cx="1039534" cy="815689"/>
      </dsp:txXfrm>
    </dsp:sp>
    <dsp:sp modelId="{C1296EA1-6B24-4973-9289-B7E6DC457797}">
      <dsp:nvSpPr>
        <dsp:cNvPr id="0" name=""/>
        <dsp:cNvSpPr/>
      </dsp:nvSpPr>
      <dsp:spPr>
        <a:xfrm>
          <a:off x="7465110" y="2323203"/>
          <a:ext cx="1090288" cy="866443"/>
        </a:xfrm>
        <a:prstGeom prst="roundRect">
          <a:avLst>
            <a:gd name="adj" fmla="val 10000"/>
          </a:avLst>
        </a:prstGeom>
        <a:solidFill>
          <a:srgbClr val="60ACC9"/>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IE" sz="1200" b="0" i="0" u="none" kern="1200" dirty="0">
              <a:latin typeface="Open Sans" panose="020B0606030504020204" pitchFamily="34" charset="0"/>
              <a:ea typeface="Open Sans" panose="020B0606030504020204" pitchFamily="34" charset="0"/>
              <a:cs typeface="Open Sans" panose="020B0606030504020204" pitchFamily="34" charset="0"/>
            </a:rPr>
            <a:t>Social Impact</a:t>
          </a:r>
          <a:endPar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dsp:txBody>
      <dsp:txXfrm>
        <a:off x="7490487" y="2348580"/>
        <a:ext cx="1039534" cy="815689"/>
      </dsp:txXfrm>
    </dsp:sp>
    <dsp:sp modelId="{CD70F426-68A6-4FFC-B937-5A7DAFA89D48}">
      <dsp:nvSpPr>
        <dsp:cNvPr id="0" name=""/>
        <dsp:cNvSpPr/>
      </dsp:nvSpPr>
      <dsp:spPr>
        <a:xfrm>
          <a:off x="7465110" y="3322946"/>
          <a:ext cx="1090288" cy="866443"/>
        </a:xfrm>
        <a:prstGeom prst="roundRect">
          <a:avLst>
            <a:gd name="adj" fmla="val 10000"/>
          </a:avLst>
        </a:prstGeom>
        <a:solidFill>
          <a:srgbClr val="60ACC9"/>
        </a:solidFill>
        <a:ln w="1905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0" kern="1200" dirty="0">
              <a:solidFill>
                <a:schemeClr val="bg1"/>
              </a:solidFill>
              <a:latin typeface="Open Sans" panose="020B0606030504020204" pitchFamily="34" charset="0"/>
              <a:ea typeface="Open Sans" panose="020B0606030504020204" pitchFamily="34" charset="0"/>
              <a:cs typeface="Open Sans" panose="020B0606030504020204" pitchFamily="34" charset="0"/>
            </a:rPr>
            <a:t>Financial Viability</a:t>
          </a:r>
        </a:p>
      </dsp:txBody>
      <dsp:txXfrm>
        <a:off x="7490487" y="3348323"/>
        <a:ext cx="1039534" cy="81568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D8A83-A817-41E3-A602-3B517E18334E}" type="datetimeFigureOut">
              <a:rPr lang="en-GB" smtClean="0"/>
              <a:t>10/06/2026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94C0B-DE8F-AA53-0324-1CDF6EB7A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786F9-898B-A4F4-BBD3-6518FDEC2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26548-3136-71D9-CE1F-9430D9ED4983}"/>
              </a:ext>
            </a:extLst>
          </p:cNvPr>
          <p:cNvSpPr>
            <a:spLocks noGrp="1"/>
          </p:cNvSpPr>
          <p:nvPr>
            <p:ph type="body" idx="1"/>
          </p:nvPr>
        </p:nvSpPr>
        <p:spPr/>
        <p:txBody>
          <a:bodyPr/>
          <a:lstStyle/>
          <a:p>
            <a:pPr marL="0" marR="0" lvl="0" indent="0" algn="l" defTabSz="455613" rtl="0" eaLnBrk="0" fontAlgn="base" latinLnBrk="0" hangingPunct="0">
              <a:lnSpc>
                <a:spcPct val="100000"/>
              </a:lnSpc>
              <a:spcBef>
                <a:spcPct val="30000"/>
              </a:spcBef>
              <a:spcAft>
                <a:spcPct val="0"/>
              </a:spcAft>
              <a:buClrTx/>
              <a:buSzTx/>
              <a:buFontTx/>
              <a:buNone/>
              <a:tabLst/>
              <a:defRPr/>
            </a:pPr>
            <a:r>
              <a:rPr lang="en-US" b="0" noProof="0" dirty="0"/>
              <a:t>The bridge to our future is built on strategy and the goals we have set.</a:t>
            </a:r>
            <a:r>
              <a:rPr lang="en-US" b="1" noProof="0" dirty="0"/>
              <a:t> Our strategic goals </a:t>
            </a:r>
            <a:r>
              <a:rPr lang="en-US" b="0" noProof="0" dirty="0"/>
              <a:t>are steps that we take to realize our vision:</a:t>
            </a:r>
            <a:endParaRPr lang="en-US" noProof="0" dirty="0"/>
          </a:p>
          <a:p>
            <a:pPr marL="0" marR="0" lvl="0" indent="0" algn="l" defTabSz="455613" rtl="0" eaLnBrk="0" fontAlgn="base" latinLnBrk="0" hangingPunct="0">
              <a:lnSpc>
                <a:spcPct val="100000"/>
              </a:lnSpc>
              <a:spcBef>
                <a:spcPct val="30000"/>
              </a:spcBef>
              <a:spcAft>
                <a:spcPct val="0"/>
              </a:spcAft>
              <a:buClrTx/>
              <a:buSzTx/>
              <a:buFontTx/>
              <a:buNone/>
              <a:tabLst/>
              <a:defRPr/>
            </a:pPr>
            <a:endParaRPr lang="fi-FI" dirty="0"/>
          </a:p>
          <a:p>
            <a:pPr marL="0" indent="0" defTabSz="357093" fontAlgn="auto">
              <a:spcBef>
                <a:spcPct val="20000"/>
              </a:spcBef>
              <a:spcAft>
                <a:spcPts val="0"/>
              </a:spcAft>
              <a:buFont typeface="Arial" panose="020B0604020202020204" pitchFamily="34" charset="0"/>
              <a:buNone/>
            </a:pPr>
            <a:r>
              <a:rPr lang="en-US" sz="1100" i="0" noProof="0" dirty="0">
                <a:solidFill>
                  <a:srgbClr val="464F55"/>
                </a:solidFill>
                <a:latin typeface="+mn-lt"/>
              </a:rPr>
              <a:t>Competitive advantage in research ecosystems:</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We build one of the world's leading data management and computing ecosystems for researchers. This makes it possible for Finnish research to be a world leader in fields of data and computing-intensive research.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Our expertise, international cooperation and infrastructure promote the utilization of large datasets, the use of artificial intelligence methods and expertise in high-performance computing.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Our low-carbon solutions support the national and EU targets.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We explore the possibilities of quantum technology together with customers.</a:t>
            </a:r>
          </a:p>
          <a:p>
            <a:r>
              <a:rPr lang="en-US" sz="1100" noProof="0" dirty="0">
                <a:latin typeface="+mn-lt"/>
              </a:rPr>
              <a:t>Benefits from well-managed data</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We help our customers open and disseminate their data and data warehouses for use in research and education, individuals and society in a manner required by the nature of the data.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Our services are used to make open data available, protect sensitive and licensed data, manage continuous data streams, and store unique data so that it is properly accessible.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We provide support for ensuring the quality of data throughout its entire lifecycle. </a:t>
            </a:r>
          </a:p>
          <a:p>
            <a:r>
              <a:rPr lang="en-US" sz="1100" noProof="0" dirty="0">
                <a:latin typeface="+mn-lt"/>
              </a:rPr>
              <a:t>Digitality makes daily life better</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Working in cooperation with its customers, we aim to ensure that Finland is one of the world's leading countries in utilizing digital services, data and analytics.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Our experts help customers reach a point where each learner, researcher, citizen and official seamlessly use digital services and analyzed data as a rule. They no longer see development as digitalization, i.e. a process they are in the middle of, but as user-friendly and interoperable services and expertise. </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We enable innovations and synergies by combining the resources of the public and private sectors and replicating workable solutions. </a:t>
            </a:r>
          </a:p>
          <a:p>
            <a:pPr marL="0" lvl="0" indent="0" defTabSz="357093" fontAlgn="auto">
              <a:spcBef>
                <a:spcPct val="20000"/>
              </a:spcBef>
              <a:spcAft>
                <a:spcPts val="0"/>
              </a:spcAft>
              <a:buFont typeface="Arial" panose="020B0604020202020204" pitchFamily="34" charset="0"/>
              <a:buNone/>
            </a:pPr>
            <a:endParaRPr lang="en-US" sz="1500" i="0" dirty="0">
              <a:solidFill>
                <a:srgbClr val="464F55"/>
              </a:solidFill>
              <a:latin typeface="Corbel"/>
            </a:endParaRPr>
          </a:p>
          <a:p>
            <a:pPr marL="0" lvl="0" indent="0" defTabSz="357093" fontAlgn="auto">
              <a:spcBef>
                <a:spcPct val="20000"/>
              </a:spcBef>
              <a:spcAft>
                <a:spcPts val="0"/>
              </a:spcAft>
              <a:buFont typeface="Arial" panose="020B0604020202020204" pitchFamily="34" charset="0"/>
              <a:buNone/>
            </a:pPr>
            <a:r>
              <a:rPr lang="en-US" sz="1500" i="0" dirty="0">
                <a:solidFill>
                  <a:srgbClr val="464F55"/>
                </a:solidFill>
                <a:latin typeface="Corbel"/>
              </a:rPr>
              <a:t>Competent, accommodating and responsible CSC</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CSC’s open and diverse company culture nurtures collaboration and learning, and appeals to and engages top experts</a:t>
            </a:r>
          </a:p>
          <a:p>
            <a:pPr marL="741363" lvl="1" indent="-285750" defTabSz="357093" fontAlgn="auto">
              <a:spcBef>
                <a:spcPct val="20000"/>
              </a:spcBef>
              <a:spcAft>
                <a:spcPts val="0"/>
              </a:spcAft>
              <a:buFont typeface="Arial" panose="020B0604020202020204" pitchFamily="34" charset="0"/>
              <a:buChar char="•"/>
            </a:pPr>
            <a:r>
              <a:rPr lang="en-US" sz="1500" i="1" dirty="0">
                <a:solidFill>
                  <a:srgbClr val="464F55"/>
                </a:solidFill>
                <a:latin typeface="Corbel"/>
              </a:rPr>
              <a:t>Responsibility and customer-orientation have rooted deeply in our principles and can be seen as sustainable value-adding and impact</a:t>
            </a:r>
          </a:p>
          <a:p>
            <a:pPr marL="0" marR="0" lvl="0" indent="0" algn="l" defTabSz="455613" rtl="0" eaLnBrk="0" fontAlgn="base" latinLnBrk="0" hangingPunct="0">
              <a:lnSpc>
                <a:spcPct val="100000"/>
              </a:lnSpc>
              <a:spcBef>
                <a:spcPct val="30000"/>
              </a:spcBef>
              <a:spcAft>
                <a:spcPct val="0"/>
              </a:spcAft>
              <a:buClrTx/>
              <a:buSzTx/>
              <a:buFontTx/>
              <a:buNone/>
              <a:tabLst/>
              <a:defRPr/>
            </a:pPr>
            <a:endParaRPr lang="fi-FI" dirty="0"/>
          </a:p>
          <a:p>
            <a:pPr marL="0" marR="0" lvl="0" indent="0" algn="l" defTabSz="455613" rtl="0" eaLnBrk="0" fontAlgn="base" latinLnBrk="0" hangingPunct="0">
              <a:lnSpc>
                <a:spcPct val="100000"/>
              </a:lnSpc>
              <a:spcBef>
                <a:spcPct val="30000"/>
              </a:spcBef>
              <a:spcAft>
                <a:spcPct val="0"/>
              </a:spcAft>
              <a:buClrTx/>
              <a:buSzTx/>
              <a:buFontTx/>
              <a:buNone/>
              <a:tabLst/>
              <a:defRPr/>
            </a:pPr>
            <a:r>
              <a:rPr lang="en-US" sz="1200" b="1" i="0" kern="1200" dirty="0">
                <a:solidFill>
                  <a:schemeClr val="tx1"/>
                </a:solidFill>
                <a:effectLst/>
                <a:latin typeface="+mn-lt"/>
                <a:ea typeface="ＭＳ Ｐゴシック" charset="0"/>
                <a:cs typeface="ＭＳ Ｐゴシック" charset="0"/>
              </a:rPr>
              <a:t>Our vision for 2030 </a:t>
            </a:r>
            <a:r>
              <a:rPr lang="en-US" sz="1200" b="0" i="0" kern="1200" dirty="0">
                <a:solidFill>
                  <a:schemeClr val="tx1"/>
                </a:solidFill>
                <a:effectLst/>
                <a:latin typeface="+mn-lt"/>
                <a:ea typeface="ＭＳ Ｐゴシック" charset="0"/>
                <a:cs typeface="ＭＳ Ｐゴシック" charset="0"/>
              </a:rPr>
              <a:t>aims at a better future for all of us, based on digitalization and sustainable development. Our goal is shared, and we are moving towards it with our owners, customers and partners. </a:t>
            </a:r>
            <a:r>
              <a:rPr lang="en-US" sz="1100" b="0" i="0" kern="1200" noProof="0" dirty="0">
                <a:solidFill>
                  <a:schemeClr val="tx1"/>
                </a:solidFill>
                <a:effectLst/>
                <a:latin typeface="+mn-lt"/>
                <a:ea typeface="ＭＳ Ｐゴシック" charset="0"/>
                <a:cs typeface="ＭＳ Ｐゴシック" charset="0"/>
              </a:rPr>
              <a:t>To achieve this goal, we</a:t>
            </a:r>
            <a:r>
              <a:rPr lang="fi-FI" sz="1100" b="0" i="0" kern="1200" dirty="0">
                <a:solidFill>
                  <a:schemeClr val="tx1"/>
                </a:solidFill>
                <a:effectLst/>
                <a:latin typeface="+mn-lt"/>
                <a:ea typeface="ＭＳ Ｐゴシック" charset="0"/>
                <a:cs typeface="ＭＳ Ｐゴシック" charset="0"/>
              </a:rPr>
              <a:t>:</a:t>
            </a:r>
          </a:p>
          <a:p>
            <a:pPr marL="741363" lvl="1" indent="-285750">
              <a:buFont typeface="Arial" panose="020B0604020202020204" pitchFamily="34" charset="0"/>
              <a:buChar char="•"/>
            </a:pPr>
            <a:r>
              <a:rPr lang="en-US" sz="1500" i="1" noProof="0" dirty="0">
                <a:solidFill>
                  <a:srgbClr val="475056"/>
                </a:solidFill>
                <a:latin typeface="Corbel" panose="020B0503020204020204" pitchFamily="34" charset="0"/>
              </a:rPr>
              <a:t>We operate in close dialogue with our customers and stakeholders. </a:t>
            </a:r>
          </a:p>
          <a:p>
            <a:pPr marL="741363" lvl="1" indent="-285750">
              <a:buFont typeface="Arial" panose="020B0604020202020204" pitchFamily="34" charset="0"/>
              <a:buChar char="•"/>
            </a:pPr>
            <a:r>
              <a:rPr lang="en-US" sz="1500" i="1" noProof="0" dirty="0">
                <a:solidFill>
                  <a:srgbClr val="475056"/>
                </a:solidFill>
                <a:latin typeface="Corbel" panose="020B0503020204020204" pitchFamily="34" charset="0"/>
              </a:rPr>
              <a:t>We roll up our sleeves and work side-by-side with our customers. </a:t>
            </a:r>
          </a:p>
          <a:p>
            <a:pPr marL="741363" lvl="1" indent="-285750">
              <a:buFont typeface="Arial" panose="020B0604020202020204" pitchFamily="34" charset="0"/>
              <a:buChar char="•"/>
            </a:pPr>
            <a:r>
              <a:rPr lang="en-US" sz="1500" i="1" noProof="0" dirty="0">
                <a:solidFill>
                  <a:srgbClr val="475056"/>
                </a:solidFill>
                <a:latin typeface="Corbel" panose="020B0503020204020204" pitchFamily="34" charset="0"/>
              </a:rPr>
              <a:t>We reach to the vanguard of the progress for the best of the Finnish society.</a:t>
            </a:r>
          </a:p>
          <a:p>
            <a:pPr marL="741363" lvl="1" indent="-285750">
              <a:buFont typeface="Arial" panose="020B0604020202020204" pitchFamily="34" charset="0"/>
              <a:buChar char="•"/>
            </a:pPr>
            <a:r>
              <a:rPr lang="en-US" sz="1500" i="1" noProof="0" dirty="0">
                <a:solidFill>
                  <a:srgbClr val="475056"/>
                </a:solidFill>
                <a:latin typeface="Corbel" panose="020B0503020204020204" pitchFamily="34" charset="0"/>
              </a:rPr>
              <a:t>We support research, education, learning and collaboration between public and private sector. </a:t>
            </a:r>
          </a:p>
          <a:p>
            <a:pPr marL="741363" lvl="1" indent="-285750">
              <a:buFont typeface="Arial" panose="020B0604020202020204" pitchFamily="34" charset="0"/>
              <a:buChar char="•"/>
            </a:pPr>
            <a:r>
              <a:rPr lang="en-US" sz="1500" i="1" noProof="0">
                <a:solidFill>
                  <a:srgbClr val="475056"/>
                </a:solidFill>
                <a:latin typeface="Corbel" panose="020B0503020204020204" pitchFamily="34" charset="0"/>
              </a:rPr>
              <a:t>We build environments where  customers can operate easily.</a:t>
            </a:r>
            <a:endParaRPr lang="en-US" noProof="0"/>
          </a:p>
          <a:p>
            <a:endParaRPr lang="fi-FI" dirty="0"/>
          </a:p>
        </p:txBody>
      </p:sp>
      <p:sp>
        <p:nvSpPr>
          <p:cNvPr id="4" name="Slide Number Placeholder 3">
            <a:extLst>
              <a:ext uri="{FF2B5EF4-FFF2-40B4-BE49-F238E27FC236}">
                <a16:creationId xmlns:a16="http://schemas.microsoft.com/office/drawing/2014/main" id="{308DDA8A-A7C6-9A71-278D-CC75DF1A25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887B9-68B5-4158-924A-9E38A9EC0B54}" type="slidenum">
              <a:rPr kumimoji="0" lang="en-GB" sz="800" b="0" i="0" u="none" strike="noStrike" kern="1200" cap="none" spc="0" normalizeH="0" baseline="0" noProof="0" smtClean="0">
                <a:ln>
                  <a:noFill/>
                </a:ln>
                <a:solidFill>
                  <a:srgbClr val="00283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800" b="0" i="0" u="none" strike="noStrike" kern="1200" cap="none" spc="0" normalizeH="0" baseline="0" noProof="0">
              <a:ln>
                <a:noFill/>
              </a:ln>
              <a:solidFill>
                <a:srgbClr val="002830"/>
              </a:solidFill>
              <a:effectLst/>
              <a:uLnTx/>
              <a:uFillTx/>
              <a:latin typeface="Avenir Next LT Pro"/>
              <a:ea typeface="+mn-ea"/>
              <a:cs typeface="+mn-cs"/>
            </a:endParaRPr>
          </a:p>
        </p:txBody>
      </p:sp>
    </p:spTree>
    <p:extLst>
      <p:ext uri="{BB962C8B-B14F-4D97-AF65-F5344CB8AC3E}">
        <p14:creationId xmlns:p14="http://schemas.microsoft.com/office/powerpoint/2010/main" val="2102156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C6AAD-39DD-BF66-53DB-CEE5CEF5EC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AFF767-4941-280E-C9E5-9C2168FE0F22}"/>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DDD7C7FA-EA48-5CA8-B182-DADB1DA50ACC}"/>
              </a:ext>
            </a:extLst>
          </p:cNvPr>
          <p:cNvSpPr>
            <a:spLocks noGrp="1"/>
          </p:cNvSpPr>
          <p:nvPr>
            <p:ph type="body" idx="1"/>
          </p:nvPr>
        </p:nvSpPr>
        <p:spPr/>
        <p:txBody>
          <a:bodyPr/>
          <a:lstStyle/>
          <a:p>
            <a:r>
              <a:rPr lang="en-US"/>
              <a:t>Although SWITCH has a national mandate in Switzerland, many of the challenges our community faces are no longer purely national.</a:t>
            </a:r>
            <a:br>
              <a:rPr lang="en-US" dirty="0">
                <a:cs typeface="+mn-lt"/>
              </a:rPr>
            </a:br>
            <a:r>
              <a:rPr lang="en-US" dirty="0"/>
              <a:t> </a:t>
            </a:r>
            <a:r>
              <a:rPr lang="en-US"/>
              <a:t>Our national stakeholders help us understand local relevance and immediate needs — for example universities, research institutions or public stakeholders such as SBFI.</a:t>
            </a:r>
            <a:endParaRPr lang="de-DE" dirty="0"/>
          </a:p>
          <a:p>
            <a:r>
              <a:rPr lang="en-US"/>
              <a:t>But the exchange with GÉANT and other NRENs gives us a different perspective. It challenges our assumptions.</a:t>
            </a:r>
            <a:br>
              <a:rPr lang="en-US" dirty="0">
                <a:cs typeface="+mn-lt"/>
              </a:rPr>
            </a:br>
            <a:r>
              <a:rPr lang="en-US" dirty="0"/>
              <a:t> </a:t>
            </a:r>
            <a:r>
              <a:rPr lang="en-US"/>
              <a:t>Different NRENs operate at different maturity levels, with different funding models, governance structures and strategic priorities. That helps us better understand dependencies, identify blind spots, and </a:t>
            </a:r>
            <a:r>
              <a:rPr lang="en-US" err="1"/>
              <a:t>recognise</a:t>
            </a:r>
            <a:r>
              <a:rPr lang="en-US"/>
              <a:t> opportunities we might not see from a purely national perspective.</a:t>
            </a:r>
            <a:endParaRPr lang="en-US" dirty="0">
              <a:cs typeface="Arial"/>
            </a:endParaRPr>
          </a:p>
          <a:p>
            <a:r>
              <a:rPr lang="en-US"/>
              <a:t>Especially at product level, this exchange is extremely valuable. We learn from each other’s approaches and experiences, and this accelerates learning across the community.</a:t>
            </a:r>
          </a:p>
          <a:p>
            <a:r>
              <a:rPr lang="en-US"/>
              <a:t>One important insight for us was that international feedback is often very different from national stakeholder feedback. National discussions are usually closer to immediate operational needs, while international exchange often highlights longer-term developments and broader ecosystem dynamics.</a:t>
            </a:r>
            <a:endParaRPr lang="en-US" dirty="0">
              <a:cs typeface="Arial"/>
            </a:endParaRPr>
          </a:p>
          <a:p>
            <a:r>
              <a:rPr lang="en-US"/>
              <a:t>For us, strategy therefore becomes stronger through reflection and connection — not only within Switzerland, but across the international R&amp;E community.</a:t>
            </a:r>
            <a:br>
              <a:rPr lang="en-US" dirty="0">
                <a:cs typeface="+mn-lt"/>
              </a:rPr>
            </a:br>
            <a:r>
              <a:rPr lang="en-US" dirty="0"/>
              <a:t> </a:t>
            </a:r>
            <a:r>
              <a:rPr lang="en-US"/>
              <a:t>Strategy becomes more adaptive when it is continuously reflected through different perspectives and realities — and this shared reflection ultimately strengthens the collective positioning of research and education as a whole.</a:t>
            </a:r>
            <a:endParaRPr lang="en-US" dirty="0">
              <a:cs typeface="Arial"/>
            </a:endParaRPr>
          </a:p>
          <a:p>
            <a:endParaRPr lang="en-US" dirty="0">
              <a:latin typeface="Arial"/>
              <a:ea typeface="Calibri"/>
              <a:cs typeface="Arial"/>
            </a:endParaRPr>
          </a:p>
          <a:p>
            <a:endParaRPr lang="en-US" dirty="0">
              <a:latin typeface="Arial"/>
              <a:ea typeface="Calibri"/>
              <a:cs typeface="Arial"/>
            </a:endParaRPr>
          </a:p>
        </p:txBody>
      </p:sp>
      <p:sp>
        <p:nvSpPr>
          <p:cNvPr id="4" name="Foliennummernplatzhalter 3">
            <a:extLst>
              <a:ext uri="{FF2B5EF4-FFF2-40B4-BE49-F238E27FC236}">
                <a16:creationId xmlns:a16="http://schemas.microsoft.com/office/drawing/2014/main" id="{4A371818-D7F3-7812-4156-517B717888B0}"/>
              </a:ext>
            </a:extLst>
          </p:cNvPr>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29</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9089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dirty="0" err="1"/>
              <a:t>If</a:t>
            </a:r>
            <a:r>
              <a:rPr lang="en-US" dirty="0"/>
              <a:t> I </a:t>
            </a:r>
            <a:r>
              <a:rPr lang="en-US" dirty="0" err="1"/>
              <a:t>had</a:t>
            </a:r>
            <a:r>
              <a:rPr lang="en-US" dirty="0"/>
              <a:t> </a:t>
            </a:r>
            <a:r>
              <a:rPr lang="en-US" dirty="0" err="1"/>
              <a:t>to</a:t>
            </a:r>
            <a:r>
              <a:rPr lang="en-US" dirty="0"/>
              <a:t> </a:t>
            </a:r>
            <a:r>
              <a:rPr lang="en-US" dirty="0" err="1"/>
              <a:t>summarise</a:t>
            </a:r>
            <a:r>
              <a:rPr lang="en-US" dirty="0"/>
              <a:t> </a:t>
            </a:r>
            <a:r>
              <a:rPr lang="en-US" dirty="0" err="1"/>
              <a:t>our</a:t>
            </a:r>
            <a:r>
              <a:rPr lang="en-US" dirty="0"/>
              <a:t> </a:t>
            </a:r>
            <a:r>
              <a:rPr lang="en-US" dirty="0" err="1"/>
              <a:t>learning</a:t>
            </a:r>
            <a:r>
              <a:rPr lang="en-US" dirty="0"/>
              <a:t> in </a:t>
            </a:r>
            <a:r>
              <a:rPr lang="en-US" dirty="0" err="1"/>
              <a:t>one</a:t>
            </a:r>
            <a:r>
              <a:rPr lang="en-US" dirty="0"/>
              <a:t> </a:t>
            </a:r>
            <a:r>
              <a:rPr lang="en-US" dirty="0" err="1"/>
              <a:t>sentence</a:t>
            </a:r>
            <a:r>
              <a:rPr lang="en-US" dirty="0"/>
              <a:t>, I </a:t>
            </a:r>
            <a:r>
              <a:rPr lang="en-US" dirty="0" err="1"/>
              <a:t>would</a:t>
            </a:r>
            <a:r>
              <a:rPr lang="en-US" dirty="0"/>
              <a:t> </a:t>
            </a:r>
            <a:r>
              <a:rPr lang="en-US" dirty="0" err="1"/>
              <a:t>say</a:t>
            </a:r>
            <a:r>
              <a:rPr lang="en-US" dirty="0"/>
              <a:t>: </a:t>
            </a:r>
            <a:r>
              <a:rPr lang="en-US" dirty="0" err="1"/>
              <a:t>strategy</a:t>
            </a:r>
            <a:r>
              <a:rPr lang="en-US" dirty="0"/>
              <a:t> </a:t>
            </a:r>
            <a:r>
              <a:rPr lang="en-US" dirty="0" err="1"/>
              <a:t>works</a:t>
            </a:r>
            <a:r>
              <a:rPr lang="en-US" dirty="0"/>
              <a:t> </a:t>
            </a:r>
            <a:r>
              <a:rPr lang="en-US" dirty="0" err="1"/>
              <a:t>best</a:t>
            </a:r>
            <a:r>
              <a:rPr lang="en-US" dirty="0"/>
              <a:t> </a:t>
            </a:r>
            <a:r>
              <a:rPr lang="en-US" dirty="0" err="1"/>
              <a:t>when</a:t>
            </a:r>
            <a:r>
              <a:rPr lang="en-US" dirty="0"/>
              <a:t> </a:t>
            </a:r>
            <a:r>
              <a:rPr lang="en-US" dirty="0" err="1"/>
              <a:t>we</a:t>
            </a:r>
            <a:r>
              <a:rPr lang="en-US" dirty="0"/>
              <a:t> </a:t>
            </a:r>
            <a:r>
              <a:rPr lang="en-US" dirty="0" err="1"/>
              <a:t>treat</a:t>
            </a:r>
            <a:r>
              <a:rPr lang="en-US" dirty="0"/>
              <a:t> </a:t>
            </a:r>
            <a:r>
              <a:rPr lang="en-US" dirty="0" err="1"/>
              <a:t>it</a:t>
            </a:r>
            <a:r>
              <a:rPr lang="en-US" dirty="0"/>
              <a:t> </a:t>
            </a:r>
            <a:r>
              <a:rPr lang="en-US" dirty="0" err="1"/>
              <a:t>as</a:t>
            </a:r>
            <a:r>
              <a:rPr lang="en-US" dirty="0"/>
              <a:t> a </a:t>
            </a:r>
            <a:r>
              <a:rPr lang="en-US" dirty="0" err="1"/>
              <a:t>living</a:t>
            </a:r>
            <a:r>
              <a:rPr lang="en-US" dirty="0"/>
              <a:t> </a:t>
            </a:r>
            <a:r>
              <a:rPr lang="en-US" dirty="0" err="1"/>
              <a:t>system</a:t>
            </a:r>
            <a:r>
              <a:rPr lang="en-US" dirty="0"/>
              <a:t>.</a:t>
            </a:r>
            <a:endParaRPr lang="de-DE"/>
          </a:p>
          <a:p>
            <a:r>
              <a:rPr lang="en-US" dirty="0" err="1"/>
              <a:t>It</a:t>
            </a:r>
            <a:r>
              <a:rPr lang="en-US" dirty="0"/>
              <a:t> </a:t>
            </a:r>
            <a:r>
              <a:rPr lang="en-US" dirty="0" err="1"/>
              <a:t>starts</a:t>
            </a:r>
            <a:r>
              <a:rPr lang="en-US" dirty="0"/>
              <a:t> outside-in, </a:t>
            </a:r>
            <a:r>
              <a:rPr lang="en-US" dirty="0" err="1"/>
              <a:t>with</a:t>
            </a:r>
            <a:r>
              <a:rPr lang="en-US" dirty="0"/>
              <a:t> </a:t>
            </a:r>
            <a:r>
              <a:rPr lang="en-US" dirty="0" err="1"/>
              <a:t>signals</a:t>
            </a:r>
            <a:r>
              <a:rPr lang="en-US" dirty="0"/>
              <a:t> </a:t>
            </a:r>
            <a:r>
              <a:rPr lang="en-US" dirty="0" err="1"/>
              <a:t>from</a:t>
            </a:r>
            <a:r>
              <a:rPr lang="en-US" dirty="0"/>
              <a:t> </a:t>
            </a:r>
            <a:r>
              <a:rPr lang="en-US" dirty="0" err="1"/>
              <a:t>the</a:t>
            </a:r>
            <a:r>
              <a:rPr lang="en-US" dirty="0"/>
              <a:t> </a:t>
            </a:r>
            <a:r>
              <a:rPr lang="en-US" dirty="0" err="1"/>
              <a:t>community</a:t>
            </a:r>
            <a:r>
              <a:rPr lang="en-US" dirty="0"/>
              <a:t>. </a:t>
            </a:r>
            <a:r>
              <a:rPr lang="en-US" dirty="0" err="1"/>
              <a:t>It</a:t>
            </a:r>
            <a:r>
              <a:rPr lang="en-US" dirty="0"/>
              <a:t> </a:t>
            </a:r>
            <a:r>
              <a:rPr lang="en-US" dirty="0" err="1"/>
              <a:t>becomes</a:t>
            </a:r>
            <a:r>
              <a:rPr lang="en-US" dirty="0"/>
              <a:t> </a:t>
            </a:r>
            <a:r>
              <a:rPr lang="en-US" dirty="0" err="1"/>
              <a:t>meaningful</a:t>
            </a:r>
            <a:r>
              <a:rPr lang="en-US" dirty="0"/>
              <a:t> </a:t>
            </a:r>
            <a:r>
              <a:rPr lang="en-US" dirty="0" err="1"/>
              <a:t>when</a:t>
            </a:r>
            <a:r>
              <a:rPr lang="en-US" dirty="0"/>
              <a:t> </a:t>
            </a:r>
            <a:r>
              <a:rPr lang="en-US" dirty="0" err="1"/>
              <a:t>people</a:t>
            </a:r>
            <a:r>
              <a:rPr lang="en-US" dirty="0"/>
              <a:t> </a:t>
            </a:r>
            <a:r>
              <a:rPr lang="en-US" dirty="0" err="1"/>
              <a:t>inside</a:t>
            </a:r>
            <a:r>
              <a:rPr lang="en-US" dirty="0"/>
              <a:t> </a:t>
            </a:r>
            <a:r>
              <a:rPr lang="en-US" dirty="0" err="1"/>
              <a:t>the</a:t>
            </a:r>
            <a:r>
              <a:rPr lang="en-US" dirty="0"/>
              <a:t> </a:t>
            </a:r>
            <a:r>
              <a:rPr lang="en-US" dirty="0" err="1"/>
              <a:t>organisation</a:t>
            </a:r>
            <a:r>
              <a:rPr lang="en-US" dirty="0"/>
              <a:t> </a:t>
            </a:r>
            <a:r>
              <a:rPr lang="en-US" dirty="0" err="1"/>
              <a:t>can</a:t>
            </a:r>
            <a:r>
              <a:rPr lang="en-US" dirty="0"/>
              <a:t> </a:t>
            </a:r>
            <a:r>
              <a:rPr lang="en-US" dirty="0" err="1"/>
              <a:t>see</a:t>
            </a:r>
            <a:r>
              <a:rPr lang="en-US" dirty="0"/>
              <a:t> </a:t>
            </a:r>
            <a:r>
              <a:rPr lang="en-US" dirty="0" err="1"/>
              <a:t>their</a:t>
            </a:r>
            <a:r>
              <a:rPr lang="en-US" dirty="0"/>
              <a:t> </a:t>
            </a:r>
            <a:r>
              <a:rPr lang="en-US" dirty="0" err="1"/>
              <a:t>contribution</a:t>
            </a:r>
            <a:r>
              <a:rPr lang="en-US" dirty="0"/>
              <a:t>. </a:t>
            </a:r>
            <a:r>
              <a:rPr lang="en-US" dirty="0" err="1"/>
              <a:t>It</a:t>
            </a:r>
            <a:r>
              <a:rPr lang="en-US" dirty="0"/>
              <a:t> </a:t>
            </a:r>
            <a:r>
              <a:rPr lang="en-US" dirty="0" err="1"/>
              <a:t>becomes</a:t>
            </a:r>
            <a:r>
              <a:rPr lang="en-US" dirty="0"/>
              <a:t> powerful </a:t>
            </a:r>
            <a:r>
              <a:rPr lang="en-US" dirty="0" err="1"/>
              <a:t>when</a:t>
            </a:r>
            <a:r>
              <a:rPr lang="en-US" dirty="0"/>
              <a:t> </a:t>
            </a:r>
            <a:r>
              <a:rPr lang="en-US" dirty="0" err="1"/>
              <a:t>progress</a:t>
            </a:r>
            <a:r>
              <a:rPr lang="en-US" dirty="0"/>
              <a:t> </a:t>
            </a:r>
            <a:r>
              <a:rPr lang="en-US" dirty="0" err="1"/>
              <a:t>is</a:t>
            </a:r>
            <a:r>
              <a:rPr lang="en-US" dirty="0"/>
              <a:t> </a:t>
            </a:r>
            <a:r>
              <a:rPr lang="en-US" dirty="0" err="1"/>
              <a:t>measurable</a:t>
            </a:r>
            <a:r>
              <a:rPr lang="en-US" dirty="0"/>
              <a:t>. And </a:t>
            </a:r>
            <a:r>
              <a:rPr lang="en-US" dirty="0" err="1"/>
              <a:t>it</a:t>
            </a:r>
            <a:r>
              <a:rPr lang="en-US" dirty="0"/>
              <a:t> </a:t>
            </a:r>
            <a:r>
              <a:rPr lang="en-US" dirty="0" err="1"/>
              <a:t>stays</a:t>
            </a:r>
            <a:r>
              <a:rPr lang="en-US" dirty="0"/>
              <a:t> relevant </a:t>
            </a:r>
            <a:r>
              <a:rPr lang="en-US" dirty="0" err="1"/>
              <a:t>when</a:t>
            </a:r>
            <a:r>
              <a:rPr lang="en-US" dirty="0"/>
              <a:t> </a:t>
            </a:r>
            <a:r>
              <a:rPr lang="en-US" dirty="0" err="1"/>
              <a:t>we</a:t>
            </a:r>
            <a:r>
              <a:rPr lang="en-US" dirty="0"/>
              <a:t> review and </a:t>
            </a:r>
            <a:r>
              <a:rPr lang="en-US" dirty="0" err="1"/>
              <a:t>adapt</a:t>
            </a:r>
            <a:r>
              <a:rPr lang="en-US" dirty="0"/>
              <a:t> </a:t>
            </a:r>
            <a:r>
              <a:rPr lang="en-US" dirty="0" err="1"/>
              <a:t>it</a:t>
            </a:r>
            <a:r>
              <a:rPr lang="en-US" dirty="0"/>
              <a:t> </a:t>
            </a:r>
            <a:r>
              <a:rPr lang="en-US" dirty="0" err="1"/>
              <a:t>continuously</a:t>
            </a:r>
            <a:r>
              <a:rPr lang="en-US" dirty="0"/>
              <a:t>.</a:t>
            </a:r>
            <a:endParaRPr lang="de-DE" dirty="0"/>
          </a:p>
          <a:p>
            <a:r>
              <a:rPr lang="en-US" dirty="0" err="1"/>
              <a:t>For</a:t>
            </a:r>
            <a:r>
              <a:rPr lang="en-US" dirty="0"/>
              <a:t> SWITCH, </a:t>
            </a:r>
            <a:r>
              <a:rPr lang="en-US" dirty="0" err="1"/>
              <a:t>strategy</a:t>
            </a:r>
            <a:r>
              <a:rPr lang="en-US" dirty="0"/>
              <a:t> </a:t>
            </a:r>
            <a:r>
              <a:rPr lang="en-US" dirty="0" err="1"/>
              <a:t>is</a:t>
            </a:r>
            <a:r>
              <a:rPr lang="en-US" dirty="0"/>
              <a:t> </a:t>
            </a:r>
            <a:r>
              <a:rPr lang="en-US" dirty="0" err="1"/>
              <a:t>therefore</a:t>
            </a:r>
            <a:r>
              <a:rPr lang="en-US" dirty="0"/>
              <a:t> not a </a:t>
            </a:r>
            <a:r>
              <a:rPr lang="en-US" dirty="0" err="1"/>
              <a:t>fixed</a:t>
            </a:r>
            <a:r>
              <a:rPr lang="en-US" dirty="0"/>
              <a:t> </a:t>
            </a:r>
            <a:r>
              <a:rPr lang="en-US" dirty="0" err="1"/>
              <a:t>roadmap</a:t>
            </a:r>
            <a:r>
              <a:rPr lang="en-US" dirty="0"/>
              <a:t>. </a:t>
            </a:r>
            <a:r>
              <a:rPr lang="en-US" dirty="0" err="1"/>
              <a:t>It</a:t>
            </a:r>
            <a:r>
              <a:rPr lang="en-US" dirty="0"/>
              <a:t> </a:t>
            </a:r>
            <a:r>
              <a:rPr lang="en-US" dirty="0" err="1"/>
              <a:t>is</a:t>
            </a:r>
            <a:r>
              <a:rPr lang="en-US" dirty="0"/>
              <a:t> a </a:t>
            </a:r>
            <a:r>
              <a:rPr lang="en-US" dirty="0" err="1"/>
              <a:t>living</a:t>
            </a:r>
            <a:r>
              <a:rPr lang="en-US" dirty="0"/>
              <a:t> network </a:t>
            </a:r>
            <a:r>
              <a:rPr lang="en-US" dirty="0" err="1"/>
              <a:t>that</a:t>
            </a:r>
            <a:r>
              <a:rPr lang="en-US" dirty="0"/>
              <a:t> </a:t>
            </a:r>
            <a:r>
              <a:rPr lang="en-US" dirty="0" err="1"/>
              <a:t>connects</a:t>
            </a:r>
            <a:r>
              <a:rPr lang="en-US" dirty="0"/>
              <a:t> </a:t>
            </a:r>
            <a:r>
              <a:rPr lang="en-US" dirty="0" err="1"/>
              <a:t>signals</a:t>
            </a:r>
            <a:r>
              <a:rPr lang="en-US" dirty="0"/>
              <a:t>, </a:t>
            </a:r>
            <a:r>
              <a:rPr lang="en-US" dirty="0" err="1"/>
              <a:t>people</a:t>
            </a:r>
            <a:r>
              <a:rPr lang="en-US" dirty="0"/>
              <a:t>, </a:t>
            </a:r>
            <a:r>
              <a:rPr lang="en-US" dirty="0" err="1"/>
              <a:t>decisions</a:t>
            </a:r>
            <a:r>
              <a:rPr lang="en-US" dirty="0"/>
              <a:t> and </a:t>
            </a:r>
            <a:r>
              <a:rPr lang="en-US" dirty="0" err="1"/>
              <a:t>outcomes</a:t>
            </a:r>
            <a:r>
              <a:rPr lang="en-US" dirty="0"/>
              <a:t>.</a:t>
            </a:r>
            <a:endParaRPr lang="de-DE" dirty="0"/>
          </a:p>
          <a:p>
            <a:r>
              <a:rPr lang="en-US" dirty="0"/>
              <a:t>And </a:t>
            </a:r>
            <a:r>
              <a:rPr lang="en-US" dirty="0" err="1"/>
              <a:t>maybe</a:t>
            </a:r>
            <a:r>
              <a:rPr lang="en-US" dirty="0"/>
              <a:t> </a:t>
            </a:r>
            <a:r>
              <a:rPr lang="en-US" dirty="0" err="1"/>
              <a:t>this</a:t>
            </a:r>
            <a:r>
              <a:rPr lang="en-US" dirty="0"/>
              <a:t> </a:t>
            </a:r>
            <a:r>
              <a:rPr lang="en-US" dirty="0" err="1"/>
              <a:t>is</a:t>
            </a:r>
            <a:r>
              <a:rPr lang="en-US" dirty="0"/>
              <a:t> also </a:t>
            </a:r>
            <a:r>
              <a:rPr lang="en-US" dirty="0" err="1"/>
              <a:t>where</a:t>
            </a:r>
            <a:r>
              <a:rPr lang="en-US" dirty="0"/>
              <a:t> </a:t>
            </a:r>
            <a:r>
              <a:rPr lang="en-US" dirty="0" err="1"/>
              <a:t>we</a:t>
            </a:r>
            <a:r>
              <a:rPr lang="en-US" dirty="0"/>
              <a:t> </a:t>
            </a:r>
            <a:r>
              <a:rPr lang="en-US" dirty="0" err="1"/>
              <a:t>as</a:t>
            </a:r>
            <a:r>
              <a:rPr lang="en-US" dirty="0"/>
              <a:t> NRENs </a:t>
            </a:r>
            <a:r>
              <a:rPr lang="en-US" dirty="0" err="1"/>
              <a:t>can</a:t>
            </a:r>
            <a:r>
              <a:rPr lang="en-US" dirty="0"/>
              <a:t> </a:t>
            </a:r>
            <a:r>
              <a:rPr lang="en-US" dirty="0" err="1"/>
              <a:t>reinforce</a:t>
            </a:r>
            <a:r>
              <a:rPr lang="en-US" dirty="0"/>
              <a:t> </a:t>
            </a:r>
            <a:r>
              <a:rPr lang="en-US" dirty="0" err="1"/>
              <a:t>each</a:t>
            </a:r>
            <a:r>
              <a:rPr lang="en-US" dirty="0"/>
              <a:t> </a:t>
            </a:r>
            <a:r>
              <a:rPr lang="en-US" dirty="0" err="1"/>
              <a:t>other</a:t>
            </a:r>
            <a:r>
              <a:rPr lang="en-US" dirty="0"/>
              <a:t>: </a:t>
            </a:r>
            <a:r>
              <a:rPr lang="en-US" dirty="0" err="1"/>
              <a:t>by</a:t>
            </a:r>
            <a:r>
              <a:rPr lang="en-US" dirty="0"/>
              <a:t> </a:t>
            </a:r>
            <a:r>
              <a:rPr lang="en-US" dirty="0" err="1"/>
              <a:t>making</a:t>
            </a:r>
            <a:r>
              <a:rPr lang="en-US" dirty="0"/>
              <a:t> </a:t>
            </a:r>
            <a:r>
              <a:rPr lang="en-US" dirty="0" err="1"/>
              <a:t>our</a:t>
            </a:r>
            <a:r>
              <a:rPr lang="en-US" dirty="0"/>
              <a:t> individual </a:t>
            </a:r>
            <a:r>
              <a:rPr lang="en-US" dirty="0" err="1"/>
              <a:t>strategies</a:t>
            </a:r>
            <a:r>
              <a:rPr lang="en-US" dirty="0"/>
              <a:t> </a:t>
            </a:r>
            <a:r>
              <a:rPr lang="en-US" dirty="0" err="1"/>
              <a:t>more</a:t>
            </a:r>
            <a:r>
              <a:rPr lang="en-US" dirty="0"/>
              <a:t> transparent, </a:t>
            </a:r>
            <a:r>
              <a:rPr lang="en-US" dirty="0" err="1"/>
              <a:t>more</a:t>
            </a:r>
            <a:r>
              <a:rPr lang="en-US" dirty="0"/>
              <a:t> </a:t>
            </a:r>
            <a:r>
              <a:rPr lang="en-US" dirty="0" err="1"/>
              <a:t>connected</a:t>
            </a:r>
            <a:r>
              <a:rPr lang="en-US" dirty="0"/>
              <a:t> and </a:t>
            </a:r>
            <a:r>
              <a:rPr lang="en-US" dirty="0" err="1"/>
              <a:t>more</a:t>
            </a:r>
            <a:r>
              <a:rPr lang="en-US" dirty="0"/>
              <a:t> </a:t>
            </a:r>
            <a:r>
              <a:rPr lang="en-US" dirty="0" err="1"/>
              <a:t>useful</a:t>
            </a:r>
            <a:r>
              <a:rPr lang="en-US" dirty="0"/>
              <a:t> </a:t>
            </a:r>
            <a:r>
              <a:rPr lang="en-US" dirty="0" err="1"/>
              <a:t>for</a:t>
            </a:r>
            <a:r>
              <a:rPr lang="en-US" dirty="0"/>
              <a:t> </a:t>
            </a:r>
            <a:r>
              <a:rPr lang="en-US" dirty="0" err="1"/>
              <a:t>the</a:t>
            </a:r>
            <a:r>
              <a:rPr lang="en-US" dirty="0"/>
              <a:t> </a:t>
            </a:r>
            <a:r>
              <a:rPr lang="en-US" dirty="0" err="1"/>
              <a:t>collective</a:t>
            </a:r>
            <a:r>
              <a:rPr lang="en-US" dirty="0"/>
              <a:t> </a:t>
            </a:r>
            <a:r>
              <a:rPr lang="en-US" dirty="0" err="1"/>
              <a:t>future</a:t>
            </a:r>
            <a:r>
              <a:rPr lang="en-US" dirty="0"/>
              <a:t> </a:t>
            </a:r>
            <a:r>
              <a:rPr lang="en-US" dirty="0" err="1"/>
              <a:t>of</a:t>
            </a:r>
            <a:r>
              <a:rPr lang="en-US" dirty="0"/>
              <a:t> </a:t>
            </a:r>
            <a:r>
              <a:rPr lang="en-US" dirty="0" err="1"/>
              <a:t>research</a:t>
            </a:r>
            <a:r>
              <a:rPr lang="en-US" dirty="0"/>
              <a:t> and </a:t>
            </a:r>
            <a:r>
              <a:rPr lang="en-US" dirty="0" err="1"/>
              <a:t>education</a:t>
            </a:r>
            <a:r>
              <a:rPr lang="en-US" dirty="0"/>
              <a:t>.</a:t>
            </a:r>
            <a:endParaRPr lang="de-DE" dirty="0"/>
          </a:p>
          <a:p>
            <a:endParaRPr lang="de-DE">
              <a:cs typeface="Aria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30</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60055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0E08B-FA23-FFCB-2C5E-66A708D17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011EB-20C4-898C-6C85-3920ED33F636}"/>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056AAE13-AC45-2978-485D-2E44258A9D99}"/>
              </a:ext>
            </a:extLst>
          </p:cNvPr>
          <p:cNvSpPr>
            <a:spLocks noGrp="1"/>
          </p:cNvSpPr>
          <p:nvPr>
            <p:ph type="body" idx="1"/>
          </p:nvPr>
        </p:nvSpPr>
        <p:spPr/>
        <p:txBody>
          <a:bodyPr/>
          <a:lstStyle/>
          <a:p>
            <a:r>
              <a:rPr lang="en-US"/>
              <a:t>So, to close with the sentence on this slide:</a:t>
            </a:r>
            <a:endParaRPr lang="de-DE"/>
          </a:p>
          <a:p>
            <a:r>
              <a:rPr lang="en-US" dirty="0"/>
              <a:t>Strategy becomes powerful when we keep learning, measuring and adapting.</a:t>
            </a:r>
          </a:p>
          <a:p>
            <a:r>
              <a:rPr lang="en-US" dirty="0"/>
              <a:t>And for us, this is exactly the point: strategy is not something we finish. It is something we keep </a:t>
            </a:r>
            <a:r>
              <a:rPr lang="en-US" dirty="0" err="1"/>
              <a:t>practising</a:t>
            </a:r>
            <a:r>
              <a:rPr lang="en-US" dirty="0"/>
              <a:t> — together with our people, our community and our international partners.</a:t>
            </a:r>
          </a:p>
          <a:p>
            <a:r>
              <a:rPr lang="en-US"/>
              <a:t>Thank you.</a:t>
            </a:r>
          </a:p>
          <a:p>
            <a:endParaRPr lang="en-US" dirty="0">
              <a:cs typeface="Arial"/>
            </a:endParaRPr>
          </a:p>
        </p:txBody>
      </p:sp>
      <p:sp>
        <p:nvSpPr>
          <p:cNvPr id="4" name="Slide Number Placeholder 3">
            <a:extLst>
              <a:ext uri="{FF2B5EF4-FFF2-40B4-BE49-F238E27FC236}">
                <a16:creationId xmlns:a16="http://schemas.microsoft.com/office/drawing/2014/main" id="{119B6302-B07B-5649-B53C-0E75E2B07D51}"/>
              </a:ext>
            </a:extLst>
          </p:cNvPr>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31</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66158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171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9696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2823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431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2B3CA-D38C-5DFA-8BBA-0D2E7A672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A52167-712F-39B7-6808-994AD576E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A4041-3DCF-F1EB-1A85-D9F1EF67102C}"/>
              </a:ext>
            </a:extLst>
          </p:cNvPr>
          <p:cNvSpPr>
            <a:spLocks noGrp="1"/>
          </p:cNvSpPr>
          <p:nvPr>
            <p:ph type="body" idx="1"/>
          </p:nvPr>
        </p:nvSpPr>
        <p:spPr/>
        <p:txBody>
          <a:bodyPr/>
          <a:lstStyle/>
          <a:p>
            <a:pPr defTabSz="931774"/>
            <a:endParaRPr lang="en-IE" dirty="0"/>
          </a:p>
        </p:txBody>
      </p:sp>
      <p:sp>
        <p:nvSpPr>
          <p:cNvPr id="4" name="Slide Number Placeholder 3">
            <a:extLst>
              <a:ext uri="{FF2B5EF4-FFF2-40B4-BE49-F238E27FC236}">
                <a16:creationId xmlns:a16="http://schemas.microsoft.com/office/drawing/2014/main" id="{F3A3C847-5548-54C6-1D8D-F3DF03CA44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969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5D54-332B-DD44-6FF8-C0375857BD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CE996-C0CA-DEC2-D190-F4056059B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D1A976-93C7-3507-2E08-AEA7C4CDBA2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1BE200C-71E4-A1A2-296A-61E28A53DC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241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5DB58-64B3-19CE-F8E4-996ADB76B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0BB3D-2BD0-6B2D-F4FF-23260C465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C0CBC-268F-97A4-6398-01010BB2681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D709B66F-D5F7-3295-7E32-2ADFD702C9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88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887B9-68B5-4158-924A-9E38A9EC0B54}" type="slidenum">
              <a:rPr kumimoji="0" lang="en-GB" sz="800" b="0" i="0" u="none" strike="noStrike" kern="1200" cap="none" spc="0" normalizeH="0" baseline="0" noProof="0" smtClean="0">
                <a:ln>
                  <a:noFill/>
                </a:ln>
                <a:solidFill>
                  <a:srgbClr val="002830"/>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800" b="0" i="0" u="none" strike="noStrike" kern="1200" cap="none" spc="0" normalizeH="0" baseline="0" noProof="0">
              <a:ln>
                <a:noFill/>
              </a:ln>
              <a:solidFill>
                <a:srgbClr val="002830"/>
              </a:solidFill>
              <a:effectLst/>
              <a:uLnTx/>
              <a:uFillTx/>
              <a:latin typeface="Avenir Next LT Pro"/>
              <a:ea typeface="+mn-ea"/>
              <a:cs typeface="+mn-cs"/>
            </a:endParaRPr>
          </a:p>
        </p:txBody>
      </p:sp>
    </p:spTree>
    <p:extLst>
      <p:ext uri="{BB962C8B-B14F-4D97-AF65-F5344CB8AC3E}">
        <p14:creationId xmlns:p14="http://schemas.microsoft.com/office/powerpoint/2010/main" val="85588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7688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F404-6B48-1099-EABD-7595559D3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69606-65CE-066B-CD46-D23E712C4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5BF2B-9931-85F0-E7DF-68B02F8F71D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D64337F8-7B01-4855-2BCA-438F8DE6E0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1606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0275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3613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2964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BD55A-4970-BA98-5E12-8C8367A1DB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F2BB9E-D993-2CA1-0542-BB21590FC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1E229-46EA-B94B-2A19-D993F4D57A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a:extLst>
              <a:ext uri="{FF2B5EF4-FFF2-40B4-BE49-F238E27FC236}">
                <a16:creationId xmlns:a16="http://schemas.microsoft.com/office/drawing/2014/main" id="{CABFD0BA-0D01-2EC2-A658-533F167FECA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8210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0A88-90CE-8741-A342-8618DCFF9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C1647-C446-AE9B-24D3-993C7D9BD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81CA4-B3B1-8B65-74E1-F5F9D77183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a:ea typeface="Open Sans"/>
              <a:cs typeface="Open Sans"/>
            </a:endParaRPr>
          </a:p>
        </p:txBody>
      </p:sp>
      <p:sp>
        <p:nvSpPr>
          <p:cNvPr id="4" name="Slide Number Placeholder 3">
            <a:extLst>
              <a:ext uri="{FF2B5EF4-FFF2-40B4-BE49-F238E27FC236}">
                <a16:creationId xmlns:a16="http://schemas.microsoft.com/office/drawing/2014/main" id="{684D224E-3CDB-F69F-B7B6-B1C1890302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776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251E-D1D5-034C-85F8-728E8F45245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079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954B8-20DF-B9B5-53AD-06952F891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FC571-742A-6B3C-5FEC-8EFB284EC65E}"/>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F8BB14CD-C0BF-7F25-EA11-0A4C68E9B3DC}"/>
              </a:ext>
            </a:extLst>
          </p:cNvPr>
          <p:cNvSpPr>
            <a:spLocks noGrp="1"/>
          </p:cNvSpPr>
          <p:nvPr>
            <p:ph type="body" idx="1"/>
          </p:nvPr>
        </p:nvSpPr>
        <p:spPr/>
        <p:txBody>
          <a:bodyPr/>
          <a:lstStyle/>
          <a:p>
            <a:r>
              <a:rPr lang="en-US" sz="1100" kern="1200" dirty="0">
                <a:solidFill>
                  <a:schemeClr val="tx1"/>
                </a:solidFill>
                <a:effectLst/>
                <a:latin typeface="+mn-lt"/>
                <a:ea typeface="+mn-ea"/>
                <a:cs typeface="+mn-cs"/>
              </a:rPr>
              <a:t>Thank you very much for inviting SWITCH into this conversation.</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I am in a slightly different role compared to some of the other speakers today. I am not the CEO of SWITCH, but as Lead Business Innovation and Product Management, I was closely involved in shaping and embedding our strategy.</a:t>
            </a:r>
          </a:p>
          <a:p>
            <a:r>
              <a:rPr lang="en-US" sz="1100" kern="1200" dirty="0">
                <a:solidFill>
                  <a:schemeClr val="tx1"/>
                </a:solidFill>
                <a:effectLst/>
                <a:latin typeface="+mn-lt"/>
                <a:ea typeface="+mn-ea"/>
                <a:cs typeface="+mn-cs"/>
              </a:rPr>
              <a:t>So my perspective today is not only: what is our strategy? But rather: how did we make strategy something people can work with?</a:t>
            </a:r>
          </a:p>
          <a:p>
            <a:r>
              <a:rPr lang="en-US" sz="1100" kern="1200" dirty="0">
                <a:solidFill>
                  <a:schemeClr val="tx1"/>
                </a:solidFill>
                <a:effectLst/>
                <a:latin typeface="+mn-lt"/>
                <a:ea typeface="+mn-ea"/>
                <a:cs typeface="+mn-cs"/>
              </a:rPr>
              <a:t>For us, one important learning was that strategy cannot be a static document. In a volatile and ambiguous environment, strategy has to become more adaptive. It has to help an </a:t>
            </a:r>
            <a:r>
              <a:rPr lang="en-US" sz="1100" kern="1200" dirty="0" err="1">
                <a:solidFill>
                  <a:schemeClr val="tx1"/>
                </a:solidFill>
                <a:effectLst/>
                <a:latin typeface="+mn-lt"/>
                <a:ea typeface="+mn-ea"/>
                <a:cs typeface="+mn-cs"/>
              </a:rPr>
              <a:t>organisation</a:t>
            </a:r>
            <a:r>
              <a:rPr lang="en-US" sz="1100" kern="1200" dirty="0">
                <a:solidFill>
                  <a:schemeClr val="tx1"/>
                </a:solidFill>
                <a:effectLst/>
                <a:latin typeface="+mn-lt"/>
                <a:ea typeface="+mn-ea"/>
                <a:cs typeface="+mn-cs"/>
              </a:rPr>
              <a:t> listen, decide, measure and learn.</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That is why we approached our strategy development as an innovation process: outside-in, collaborative, hypothesis-based and iterative.</a:t>
            </a:r>
          </a:p>
          <a:p>
            <a:endParaRPr lang="en-US" dirty="0">
              <a:latin typeface="Arial"/>
              <a:cs typeface="Arial"/>
            </a:endParaRPr>
          </a:p>
        </p:txBody>
      </p:sp>
      <p:sp>
        <p:nvSpPr>
          <p:cNvPr id="4" name="Slide Number Placeholder 3">
            <a:extLst>
              <a:ext uri="{FF2B5EF4-FFF2-40B4-BE49-F238E27FC236}">
                <a16:creationId xmlns:a16="http://schemas.microsoft.com/office/drawing/2014/main" id="{4F8F0531-04C5-0BA5-310D-F2C5A9CDCAD3}"/>
              </a:ext>
            </a:extLst>
          </p:cNvPr>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22</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7931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sz="1100" kern="1200" dirty="0">
                <a:solidFill>
                  <a:schemeClr val="tx1"/>
                </a:solidFill>
                <a:effectLst/>
                <a:latin typeface="+mn-lt"/>
                <a:ea typeface="+mn-ea"/>
                <a:cs typeface="+mn-cs"/>
              </a:rPr>
              <a:t>We treated strategy not as a linear planning exercise, but as a learning process.</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Outside-in meant that we did not start only with our internal view of SWITCH. We started with signals from our community.</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Collaborative meant involving customers, stakeholders, leadership and employees.</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Hypothesis-based meant that we formulated assumptions, tested them, compared perspectives and refined them.</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And iterative meant that the strategy was not finished at launch. It needs to stay alive through regular review and adaptation.</a:t>
            </a:r>
          </a:p>
          <a:p>
            <a:endParaRPr lang="de-CH" dirty="0">
              <a:cs typeface="Aria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23</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833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sz="1100" kern="1200" dirty="0">
                <a:solidFill>
                  <a:schemeClr val="tx1"/>
                </a:solidFill>
                <a:effectLst/>
                <a:latin typeface="+mn-lt"/>
                <a:ea typeface="+mn-ea"/>
                <a:cs typeface="+mn-cs"/>
              </a:rPr>
              <a:t>We started very deliberately with the community.</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Together with an external consultant, we worked through a role-based strategy process. One important element was a SWOT analysis with customers and stakeholders. We wanted to understand: What challenges do universities, research institutions and other parts of our community see? What do they expect from SWITCH? Where do they see our strengths, and where do they see gaps?</a:t>
            </a:r>
          </a:p>
          <a:p>
            <a:r>
              <a:rPr lang="en-US" sz="1100" kern="1200" dirty="0">
                <a:solidFill>
                  <a:schemeClr val="tx1"/>
                </a:solidFill>
                <a:effectLst/>
                <a:latin typeface="+mn-lt"/>
                <a:ea typeface="+mn-ea"/>
                <a:cs typeface="+mn-cs"/>
              </a:rPr>
              <a:t>At the same time, we did the same reflection internally. We then compared both perspectives and consolidated them.</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This was important because strategy often starts with what an </a:t>
            </a:r>
            <a:r>
              <a:rPr lang="en-US" sz="1100" kern="1200" dirty="0" err="1">
                <a:solidFill>
                  <a:schemeClr val="tx1"/>
                </a:solidFill>
                <a:effectLst/>
                <a:latin typeface="+mn-lt"/>
                <a:ea typeface="+mn-ea"/>
                <a:cs typeface="+mn-cs"/>
              </a:rPr>
              <a:t>organisation</a:t>
            </a:r>
            <a:r>
              <a:rPr lang="en-US" sz="1100" kern="1200" dirty="0">
                <a:solidFill>
                  <a:schemeClr val="tx1"/>
                </a:solidFill>
                <a:effectLst/>
                <a:latin typeface="+mn-lt"/>
                <a:ea typeface="+mn-ea"/>
                <a:cs typeface="+mn-cs"/>
              </a:rPr>
              <a:t> thinks it is good at. But for us, the more relevant question was: what value does the community need from us now and in the future?</a:t>
            </a:r>
            <a:br>
              <a:rPr lang="en-US" sz="1100" kern="1200" dirty="0">
                <a:solidFill>
                  <a:schemeClr val="tx1"/>
                </a:solidFill>
                <a:effectLst/>
                <a:latin typeface="+mn-lt"/>
                <a:ea typeface="+mn-ea"/>
                <a:cs typeface="+mn-cs"/>
              </a:rPr>
            </a:br>
            <a:r>
              <a:rPr lang="en-US" sz="1100" kern="1200" dirty="0">
                <a:solidFill>
                  <a:schemeClr val="tx1"/>
                </a:solidFill>
                <a:effectLst/>
                <a:latin typeface="+mn-lt"/>
                <a:ea typeface="+mn-ea"/>
                <a:cs typeface="+mn-cs"/>
              </a:rPr>
              <a:t>We also mirrored our thinking with key stakeholders, including SBFI and international partners. This helped us validate the direction and create dialogue.</a:t>
            </a:r>
          </a:p>
          <a:p>
            <a:r>
              <a:rPr lang="en-US" sz="1100" kern="1200" dirty="0">
                <a:solidFill>
                  <a:schemeClr val="tx1"/>
                </a:solidFill>
                <a:effectLst/>
                <a:latin typeface="+mn-lt"/>
                <a:ea typeface="+mn-ea"/>
                <a:cs typeface="+mn-cs"/>
              </a:rPr>
              <a:t>A short hint: Our funding model also influences our strategic choices. We combine a shared foundation through membership fees with product and service sales. This forces us to be very clear about where we create collective value and where we operate more commercially.</a:t>
            </a:r>
          </a:p>
          <a:p>
            <a:pPr algn="l"/>
            <a:endParaRPr lang="de-CH" dirty="0">
              <a:cs typeface="Aria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24</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3213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dirty="0"/>
              <a:t>From this outside-in process, we derived three roles that describe how SWITCH creates value.</a:t>
            </a:r>
            <a:br>
              <a:rPr lang="en-US" dirty="0">
                <a:cs typeface="+mn-lt"/>
              </a:rPr>
            </a:br>
            <a:r>
              <a:rPr lang="en-US" dirty="0"/>
              <a:t> First, SWITCH as an enabler: helping our community innovate, collaborate and use digital opportunities.</a:t>
            </a:r>
            <a:br>
              <a:rPr lang="en-US" dirty="0">
                <a:cs typeface="+mn-lt"/>
              </a:rPr>
            </a:br>
            <a:r>
              <a:rPr lang="en-US" dirty="0"/>
              <a:t> Second, SWITCH as a guardian: protecting trust, security, identity and digital sovereignty in the research and education environment.</a:t>
            </a:r>
            <a:br>
              <a:rPr lang="en-US" dirty="0">
                <a:cs typeface="+mn-lt"/>
              </a:rPr>
            </a:br>
            <a:r>
              <a:rPr lang="en-US" dirty="0"/>
              <a:t> And third, SWITCH as an ICT provider: delivering reliable, high-quality services and infrastructure.</a:t>
            </a:r>
          </a:p>
          <a:p>
            <a:r>
              <a:rPr lang="en-US"/>
              <a:t>These roles made the strategy tangible. They also helped us explain that SWITCH is not only a technology provider. We are also a trusted partner, a guardian of shared values, and an enabler of future possibilities.</a:t>
            </a:r>
            <a:br>
              <a:rPr lang="en-US" dirty="0"/>
            </a:br>
            <a:r>
              <a:rPr lang="en-US"/>
              <a:t> For us, these roles became the bridge between community needs and internal strategic choices.</a:t>
            </a:r>
          </a:p>
          <a:p>
            <a:endParaRPr lang="de-DE">
              <a:cs typeface="Aria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25</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49011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9EBCF-640F-B169-6C5F-FC818157DBF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51E166-DE17-008C-2E3F-A43B7FED8670}"/>
              </a:ext>
            </a:extLst>
          </p:cNvPr>
          <p:cNvSpPr>
            <a:spLocks noGrp="1" noRot="1" noChangeAspect="1"/>
          </p:cNvSpPr>
          <p:nvPr>
            <p:ph type="sldImg"/>
          </p:nvPr>
        </p:nvSpPr>
        <p:spPr>
          <a:xfrm>
            <a:off x="765175" y="900113"/>
            <a:ext cx="5559425" cy="3127375"/>
          </a:xfrm>
        </p:spPr>
      </p:sp>
      <p:sp>
        <p:nvSpPr>
          <p:cNvPr id="3" name="Notizenplatzhalter 2">
            <a:extLst>
              <a:ext uri="{FF2B5EF4-FFF2-40B4-BE49-F238E27FC236}">
                <a16:creationId xmlns:a16="http://schemas.microsoft.com/office/drawing/2014/main" id="{F3A4DC7E-DCCB-0889-0C3F-15F762F8ECE0}"/>
              </a:ext>
            </a:extLst>
          </p:cNvPr>
          <p:cNvSpPr>
            <a:spLocks noGrp="1"/>
          </p:cNvSpPr>
          <p:nvPr>
            <p:ph type="body" idx="1"/>
          </p:nvPr>
        </p:nvSpPr>
        <p:spPr/>
        <p:txBody>
          <a:bodyPr/>
          <a:lstStyle/>
          <a:p>
            <a:r>
              <a:rPr lang="en-US" dirty="0"/>
              <a:t>The next challenge was focus and developing this strategy map.</a:t>
            </a:r>
            <a:br>
              <a:rPr lang="en-US" dirty="0">
                <a:cs typeface="+mn-lt"/>
              </a:rPr>
            </a:br>
            <a:r>
              <a:rPr lang="en-US" dirty="0"/>
              <a:t> I don’t want to walk you through every detail — the important point is how we used it.</a:t>
            </a:r>
            <a:endParaRPr lang="de-DE" dirty="0"/>
          </a:p>
          <a:p>
            <a:r>
              <a:rPr lang="en-US"/>
              <a:t>The map helped us make the strategy visible across different perspectives: financial value, customer and beneficiary needs, internal processes, and learning and growth. It also showed dependencies between goals.</a:t>
            </a:r>
            <a:endParaRPr lang="de-DE" dirty="0"/>
          </a:p>
          <a:p>
            <a:r>
              <a:rPr lang="en-US" dirty="0"/>
              <a:t>In total, we identified 22 strategic goals. But we knew that a strategy with 22 priorities is not really a strategy. So we </a:t>
            </a:r>
            <a:r>
              <a:rPr lang="en-US" dirty="0" err="1"/>
              <a:t>prioritised</a:t>
            </a:r>
            <a:r>
              <a:rPr lang="en-US" dirty="0"/>
              <a:t> six focus goals.</a:t>
            </a:r>
            <a:br>
              <a:rPr lang="en-US" dirty="0">
                <a:cs typeface="+mn-lt"/>
              </a:rPr>
            </a:br>
            <a:r>
              <a:rPr lang="en-US" dirty="0"/>
              <a:t> Very briefly, these six focus goals are about value-adding and cost-covering services, targeted services for research infrastructures, resilient and trustworthy basic IT infrastructures, simplified financial and support processes, employee empowerment around quality, security and compliance, and stronger strategic communication and stakeholder management.</a:t>
            </a:r>
            <a:endParaRPr lang="de-DE" dirty="0"/>
          </a:p>
          <a:p>
            <a:r>
              <a:rPr lang="en-US" dirty="0"/>
              <a:t>The key step was then to translate these focus goals into our value streams. Each value stream had to define: How do we contribute? What are our objectives? What are the expected outcomes? And how do we know whether we are making progress?</a:t>
            </a:r>
            <a:endParaRPr lang="de-DE" dirty="0"/>
          </a:p>
          <a:p>
            <a:r>
              <a:rPr lang="en-US" dirty="0"/>
              <a:t>This is where OKRs became important. Not as a bureaucratic reporting tool, but as a way to create alignment, transparency and discipline.</a:t>
            </a:r>
            <a:br>
              <a:rPr lang="en-US" dirty="0">
                <a:cs typeface="+mn-lt"/>
              </a:rPr>
            </a:br>
            <a:r>
              <a:rPr lang="en-US" dirty="0"/>
              <a:t> Every quarter, we review progress at corporate level. And one of our biggest learnings was: it is easy to describe activities, but much harder to define measurable outcomes. Yet this is exactly where strategy becomes useful — because it forces us to define what success really means.</a:t>
            </a:r>
            <a:endParaRPr lang="de-DE" dirty="0"/>
          </a:p>
          <a:p>
            <a:endParaRPr lang="de-DE" dirty="0">
              <a:cs typeface="Arial"/>
            </a:endParaRPr>
          </a:p>
        </p:txBody>
      </p:sp>
      <p:sp>
        <p:nvSpPr>
          <p:cNvPr id="4" name="Foliennummernplatzhalter 3">
            <a:extLst>
              <a:ext uri="{FF2B5EF4-FFF2-40B4-BE49-F238E27FC236}">
                <a16:creationId xmlns:a16="http://schemas.microsoft.com/office/drawing/2014/main" id="{84E98454-F52F-802C-F207-EE258D20C298}"/>
              </a:ext>
            </a:extLst>
          </p:cNvPr>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26</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389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65175" y="900113"/>
            <a:ext cx="5559425" cy="3127375"/>
          </a:xfrm>
        </p:spPr>
      </p:sp>
      <p:sp>
        <p:nvSpPr>
          <p:cNvPr id="3" name="Notizenplatzhalter 2"/>
          <p:cNvSpPr>
            <a:spLocks noGrp="1"/>
          </p:cNvSpPr>
          <p:nvPr>
            <p:ph type="body" idx="1"/>
          </p:nvPr>
        </p:nvSpPr>
        <p:spPr/>
        <p:txBody>
          <a:bodyPr/>
          <a:lstStyle/>
          <a:p>
            <a:r>
              <a:rPr lang="en-US"/>
              <a:t>A major learning for us was that communication is not something that happens after the strategy is finished. Communication is part of making the strategy real.</a:t>
            </a:r>
            <a:endParaRPr lang="de-DE"/>
          </a:p>
          <a:p>
            <a:r>
              <a:rPr lang="en-US" dirty="0"/>
              <a:t>We used several formats: strategy breakfasts, where members of the executive board presented and discussed parts of the strategy; townhalls, where the strategy regularly comes back as a topic; and Confluence pages where all employees can access the content.</a:t>
            </a:r>
            <a:br>
              <a:rPr lang="en-US" dirty="0">
                <a:cs typeface="+mn-lt"/>
              </a:rPr>
            </a:br>
            <a:r>
              <a:rPr lang="en-US" dirty="0"/>
              <a:t> For each of the six focus goals, we created short videos explaining the expected outcomes. This helped people understand not only the wording of the goals, but the intention behind them.</a:t>
            </a:r>
            <a:br>
              <a:rPr lang="en-US" dirty="0">
                <a:cs typeface="+mn-lt"/>
              </a:rPr>
            </a:br>
            <a:br>
              <a:rPr lang="en-US" dirty="0">
                <a:cs typeface="+mn-lt"/>
              </a:rPr>
            </a:br>
            <a:r>
              <a:rPr lang="en-US" dirty="0"/>
              <a:t>From there, each team and value stream worked on its own contribution through OKRs.</a:t>
            </a:r>
            <a:br>
              <a:rPr lang="en-US" dirty="0"/>
            </a:br>
            <a:r>
              <a:rPr lang="en-US" dirty="0"/>
              <a:t> This made the strategy more concrete. It helped people see where they contribute. And it helped leadership have better conversations: Does this initiative support our strategic goals? Does it contribute to our outcomes? If not, maybe it is a good idea — but not for now.</a:t>
            </a:r>
            <a:endParaRPr lang="en-US" dirty="0">
              <a:cs typeface="Arial"/>
            </a:endParaRPr>
          </a:p>
          <a:p>
            <a:endParaRPr lang="en-US" dirty="0">
              <a:cs typeface="+mn-lt"/>
            </a:endParaRPr>
          </a:p>
          <a:p>
            <a:pPr>
              <a:spcAft>
                <a:spcPts val="0"/>
              </a:spcAft>
            </a:pPr>
            <a:endParaRPr lang="en-US" dirty="0">
              <a:latin typeface="Arial"/>
              <a:ea typeface="Calibri"/>
              <a:cs typeface="Arial"/>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27</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53128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570E0-8693-2F2F-9CB7-1E90BCCA9E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9B9A3B-ED68-6CA9-3E3D-6CF0B3CBE10B}"/>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7A7AA42D-75E7-7491-BAB2-45329A03A431}"/>
              </a:ext>
            </a:extLst>
          </p:cNvPr>
          <p:cNvSpPr>
            <a:spLocks noGrp="1"/>
          </p:cNvSpPr>
          <p:nvPr>
            <p:ph type="body" idx="1"/>
          </p:nvPr>
        </p:nvSpPr>
        <p:spPr/>
        <p:txBody>
          <a:bodyPr/>
          <a:lstStyle/>
          <a:p>
            <a:r>
              <a:rPr lang="en-US" dirty="0"/>
              <a:t>Of course, this was not always easy.</a:t>
            </a:r>
            <a:br>
              <a:rPr lang="en-US" dirty="0">
                <a:cs typeface="+mn-lt"/>
              </a:rPr>
            </a:br>
            <a:r>
              <a:rPr lang="en-US" dirty="0"/>
              <a:t> One challenge was cultural. Like many </a:t>
            </a:r>
            <a:r>
              <a:rPr lang="en-US" dirty="0" err="1"/>
              <a:t>organisations</a:t>
            </a:r>
            <a:r>
              <a:rPr lang="en-US" dirty="0"/>
              <a:t>, we are used to reacting to needs, requests and opportunities. That is important, especially as an NREN close to its community. But strategy also requires discipline. It asks us to focus.</a:t>
            </a:r>
            <a:endParaRPr lang="de-DE" dirty="0"/>
          </a:p>
          <a:p>
            <a:r>
              <a:rPr lang="en-US" dirty="0"/>
              <a:t>Another challenge was measurability. Defining good outcome metrics is hard. But it creates clarity and transparency. It also makes leadership and teams more accountable.</a:t>
            </a:r>
            <a:br>
              <a:rPr lang="en-US" dirty="0">
                <a:cs typeface="+mn-lt"/>
              </a:rPr>
            </a:br>
            <a:r>
              <a:rPr lang="en-US" dirty="0"/>
              <a:t> A third challenge is keeping the strategy alive beyond the launch. A strategy presentation is only the beginning. The real work starts when the strategy enters daily routines, leadership conversations and team decisions.</a:t>
            </a:r>
            <a:endParaRPr lang="de-DE" dirty="0"/>
          </a:p>
          <a:p>
            <a:r>
              <a:rPr lang="en-US" dirty="0"/>
              <a:t>What helped us was the outside-in perspective, iterative review, transparency, a shared language and strong leadership commitment.</a:t>
            </a:r>
            <a:endParaRPr lang="de-DE" dirty="0"/>
          </a:p>
          <a:p>
            <a:endParaRPr lang="de-DE">
              <a:latin typeface="Arial"/>
              <a:ea typeface="Calibri"/>
              <a:cs typeface="Arial"/>
            </a:endParaRPr>
          </a:p>
        </p:txBody>
      </p:sp>
      <p:sp>
        <p:nvSpPr>
          <p:cNvPr id="4" name="Slide Number Placeholder 3">
            <a:extLst>
              <a:ext uri="{FF2B5EF4-FFF2-40B4-BE49-F238E27FC236}">
                <a16:creationId xmlns:a16="http://schemas.microsoft.com/office/drawing/2014/main" id="{9B7064E3-5875-C4D8-4725-CE7BCF06B6AF}"/>
              </a:ext>
            </a:extLst>
          </p:cNvPr>
          <p:cNvSpPr>
            <a:spLocks noGrp="1"/>
          </p:cNvSpPr>
          <p:nvPr>
            <p:ph type="sldNum" sz="quarter" idx="5"/>
          </p:nvPr>
        </p:nvSpPr>
        <p:spPr/>
        <p:txBody>
          <a:bodyPr/>
          <a:lstStyle/>
          <a:p>
            <a:pPr marL="0" marR="0" lvl="0" indent="0" algn="r" defTabSz="914400" rtl="0" eaLnBrk="1" fontAlgn="auto" latinLnBrk="0" hangingPunct="1">
              <a:lnSpc>
                <a:spcPct val="114000"/>
              </a:lnSpc>
              <a:spcBef>
                <a:spcPts val="0"/>
              </a:spcBef>
              <a:spcAft>
                <a:spcPts val="0"/>
              </a:spcAft>
              <a:buClrTx/>
              <a:buSzTx/>
              <a:buFont typeface="+mj-lt"/>
              <a:buNone/>
              <a:tabLst/>
              <a:defRPr/>
            </a:pPr>
            <a:fld id="{83C81C81-E364-4366-A610-2DB15FF98538}" type="slidenum">
              <a:rPr kumimoji="0" lang="de-CH" sz="900" b="0" i="0" u="none" strike="noStrike" kern="1200" cap="none" spc="40" normalizeH="0" baseline="0" noProof="0" smtClean="0">
                <a:ln>
                  <a:noFill/>
                </a:ln>
                <a:solidFill>
                  <a:srgbClr val="5B9BD5"/>
                </a:solidFill>
                <a:effectLst/>
                <a:uLnTx/>
                <a:uFillTx/>
                <a:latin typeface="Arial" panose="020B0604020202020204"/>
                <a:ea typeface="+mn-ea"/>
                <a:cs typeface="+mn-cs"/>
              </a:rPr>
              <a:pPr marL="0" marR="0" lvl="0" indent="0" algn="r" defTabSz="914400" rtl="0" eaLnBrk="1" fontAlgn="auto" latinLnBrk="0" hangingPunct="1">
                <a:lnSpc>
                  <a:spcPct val="114000"/>
                </a:lnSpc>
                <a:spcBef>
                  <a:spcPts val="0"/>
                </a:spcBef>
                <a:spcAft>
                  <a:spcPts val="0"/>
                </a:spcAft>
                <a:buClrTx/>
                <a:buSzTx/>
                <a:buFont typeface="+mj-lt"/>
                <a:buNone/>
                <a:tabLst/>
                <a:defRPr/>
              </a:pPr>
              <a:t>28</a:t>
            </a:fld>
            <a:endParaRPr kumimoji="0" lang="de-CH" sz="900" b="0" i="0" u="none" strike="noStrike" kern="1200" cap="none" spc="40" normalizeH="0" baseline="0" noProof="0">
              <a:ln>
                <a:noFill/>
              </a:ln>
              <a:solidFill>
                <a:srgbClr val="5B9BD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958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hyperlink" Target="http://www.asiera.ie/" TargetMode="External"/><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2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9.xml"/><Relationship Id="rId4" Type="http://schemas.openxmlformats.org/officeDocument/2006/relationships/image" Target="../media/image26.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3.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www.instagram.com/cscfi/" TargetMode="External"/><Relationship Id="rId2" Type="http://schemas.openxmlformats.org/officeDocument/2006/relationships/hyperlink" Target="https://www.linkedin.com/company/csc---it-center-for-science/" TargetMode="External"/><Relationship Id="rId1" Type="http://schemas.openxmlformats.org/officeDocument/2006/relationships/slideMaster" Target="../slideMasters/slideMaster4.xml"/><Relationship Id="rId6" Type="http://schemas.openxmlformats.org/officeDocument/2006/relationships/hyperlink" Target="http://csc.fi/" TargetMode="External"/><Relationship Id="rId5" Type="http://schemas.openxmlformats.org/officeDocument/2006/relationships/hyperlink" Target="https://www.youtube.com/@CscFi" TargetMode="External"/><Relationship Id="rId4" Type="http://schemas.openxmlformats.org/officeDocument/2006/relationships/hyperlink" Target="https://www.facebook.com/CSCfi"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41644224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Verlauf 1">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25B43B05-B273-2F1A-4CB5-C9D7B5E6ECA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 y="145"/>
            <a:ext cx="9144900" cy="5146200"/>
          </a:xfrm>
          <a:prstGeom prst="rect">
            <a:avLst/>
          </a:prstGeom>
        </p:spPr>
      </p:pic>
      <p:sp>
        <p:nvSpPr>
          <p:cNvPr id="2" name="Titel 1"/>
          <p:cNvSpPr>
            <a:spLocks noGrp="1"/>
          </p:cNvSpPr>
          <p:nvPr>
            <p:ph type="title" hasCustomPrompt="1"/>
          </p:nvPr>
        </p:nvSpPr>
        <p:spPr>
          <a:xfrm>
            <a:off x="570309" y="311944"/>
            <a:ext cx="8004572" cy="1152683"/>
          </a:xfrm>
        </p:spPr>
        <p:txBody>
          <a:bodyPr/>
          <a:lstStyle>
            <a:lvl1pPr>
              <a:lnSpc>
                <a:spcPct val="91000"/>
              </a:lnSpc>
              <a:defRPr sz="4125">
                <a:solidFill>
                  <a:schemeClr val="bg1"/>
                </a:solidFill>
              </a:defRPr>
            </a:lvl1pPr>
          </a:lstStyle>
          <a:p>
            <a:r>
              <a:rPr lang="de-CH"/>
              <a:t>Kapiteltitel hinzufügen</a:t>
            </a:r>
          </a:p>
        </p:txBody>
      </p:sp>
    </p:spTree>
    <p:extLst>
      <p:ext uri="{BB962C8B-B14F-4D97-AF65-F5344CB8AC3E}">
        <p14:creationId xmlns:p14="http://schemas.microsoft.com/office/powerpoint/2010/main" val="1682906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6/10/26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575835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69741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799853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3308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91015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42105D-A9CE-6FC9-93F0-760A7517BA3D}"/>
              </a:ext>
            </a:extLst>
          </p:cNvPr>
          <p:cNvSpPr>
            <a:spLocks noGrp="1"/>
          </p:cNvSpPr>
          <p:nvPr>
            <p:ph type="body" sz="quarter" idx="10" hasCustomPrompt="1"/>
          </p:nvPr>
        </p:nvSpPr>
        <p:spPr>
          <a:xfrm>
            <a:off x="251084" y="2428050"/>
            <a:ext cx="3663692" cy="1133058"/>
          </a:xfrm>
          <a:prstGeom prst="rect">
            <a:avLst/>
          </a:prstGeom>
        </p:spPr>
        <p:txBody>
          <a:bodyPr/>
          <a:lstStyle>
            <a:lvl1pPr marL="0" indent="0">
              <a:lnSpc>
                <a:spcPct val="70000"/>
              </a:lnSpc>
              <a:buNone/>
              <a:defRPr sz="3000" b="1">
                <a:solidFill>
                  <a:srgbClr val="2F5FAD"/>
                </a:solidFill>
                <a:latin typeface="Open Sans" pitchFamily="2" charset="0"/>
                <a:ea typeface="Open Sans" pitchFamily="2" charset="0"/>
                <a:cs typeface="Open Sans" pitchFamily="2" charset="0"/>
              </a:defRPr>
            </a:lvl1pPr>
          </a:lstStyle>
          <a:p>
            <a:pPr lvl="0"/>
            <a:r>
              <a:rPr lang="en-US" dirty="0"/>
              <a:t>Cover Heading</a:t>
            </a:r>
            <a:br>
              <a:rPr lang="en-US" dirty="0"/>
            </a:br>
            <a:r>
              <a:rPr lang="en-US" dirty="0"/>
              <a:t>(40pt)</a:t>
            </a:r>
          </a:p>
        </p:txBody>
      </p:sp>
      <p:sp>
        <p:nvSpPr>
          <p:cNvPr id="5" name="Text Placeholder 3">
            <a:extLst>
              <a:ext uri="{FF2B5EF4-FFF2-40B4-BE49-F238E27FC236}">
                <a16:creationId xmlns:a16="http://schemas.microsoft.com/office/drawing/2014/main" id="{3CD5B477-19EB-25B0-C65D-86CE8D7DB9F4}"/>
              </a:ext>
            </a:extLst>
          </p:cNvPr>
          <p:cNvSpPr>
            <a:spLocks noGrp="1"/>
          </p:cNvSpPr>
          <p:nvPr>
            <p:ph type="body" sz="quarter" idx="11" hasCustomPrompt="1"/>
          </p:nvPr>
        </p:nvSpPr>
        <p:spPr>
          <a:xfrm>
            <a:off x="260610" y="3675825"/>
            <a:ext cx="3654166" cy="1133058"/>
          </a:xfrm>
          <a:prstGeom prst="rect">
            <a:avLst/>
          </a:prstGeom>
        </p:spPr>
        <p:txBody>
          <a:bodyPr/>
          <a:lstStyle>
            <a:lvl1pPr marL="0" indent="0">
              <a:lnSpc>
                <a:spcPct val="70000"/>
              </a:lnSpc>
              <a:buNone/>
              <a:defRPr sz="1800" b="0" i="0">
                <a:solidFill>
                  <a:srgbClr val="2F5FAD"/>
                </a:solidFill>
                <a:latin typeface="Open Sans" pitchFamily="2" charset="0"/>
                <a:ea typeface="Open Sans" pitchFamily="2" charset="0"/>
                <a:cs typeface="Open Sans" pitchFamily="2" charset="0"/>
              </a:defRPr>
            </a:lvl1pPr>
          </a:lstStyle>
          <a:p>
            <a:pPr lvl="0"/>
            <a:r>
              <a:rPr lang="en-US" dirty="0"/>
              <a:t>Subheading (if applicable) (24pt)</a:t>
            </a:r>
          </a:p>
        </p:txBody>
      </p:sp>
    </p:spTree>
    <p:extLst>
      <p:ext uri="{BB962C8B-B14F-4D97-AF65-F5344CB8AC3E}">
        <p14:creationId xmlns:p14="http://schemas.microsoft.com/office/powerpoint/2010/main" val="37898731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494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White Slide -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14273-9352-4546-1312-030153C839F0}"/>
              </a:ext>
            </a:extLst>
          </p:cNvPr>
          <p:cNvSpPr>
            <a:spLocks noGrp="1"/>
          </p:cNvSpPr>
          <p:nvPr>
            <p:ph type="ctrTitle" hasCustomPrompt="1"/>
          </p:nvPr>
        </p:nvSpPr>
        <p:spPr>
          <a:xfrm>
            <a:off x="411480" y="1361803"/>
            <a:ext cx="3634739" cy="941591"/>
          </a:xfrm>
          <a:prstGeom prst="rect">
            <a:avLst/>
          </a:prstGeom>
        </p:spPr>
        <p:txBody>
          <a:bodyPr anchor="t"/>
          <a:lstStyle>
            <a:lvl1pPr algn="l">
              <a:lnSpc>
                <a:spcPct val="80000"/>
              </a:lnSpc>
              <a:defRPr sz="3000" b="1" i="0">
                <a:solidFill>
                  <a:srgbClr val="2F5FAD"/>
                </a:solidFill>
                <a:latin typeface="Open Sans" pitchFamily="2" charset="0"/>
                <a:ea typeface="Open Sans" pitchFamily="2" charset="0"/>
                <a:cs typeface="Open Sans" pitchFamily="2" charset="0"/>
              </a:defRPr>
            </a:lvl1pPr>
          </a:lstStyle>
          <a:p>
            <a:r>
              <a:rPr lang="en-GB" dirty="0"/>
              <a:t>Heading Text (40pt)</a:t>
            </a:r>
            <a:endParaRPr lang="en-US" dirty="0"/>
          </a:p>
        </p:txBody>
      </p:sp>
      <p:sp>
        <p:nvSpPr>
          <p:cNvPr id="15" name="Text Placeholder 14">
            <a:extLst>
              <a:ext uri="{FF2B5EF4-FFF2-40B4-BE49-F238E27FC236}">
                <a16:creationId xmlns:a16="http://schemas.microsoft.com/office/drawing/2014/main" id="{34C10188-D349-5822-57C4-2B072C12880D}"/>
              </a:ext>
            </a:extLst>
          </p:cNvPr>
          <p:cNvSpPr>
            <a:spLocks noGrp="1"/>
          </p:cNvSpPr>
          <p:nvPr>
            <p:ph type="body" sz="quarter" idx="10" hasCustomPrompt="1"/>
          </p:nvPr>
        </p:nvSpPr>
        <p:spPr>
          <a:xfrm>
            <a:off x="421481" y="2571750"/>
            <a:ext cx="3633788" cy="1790700"/>
          </a:xfrm>
          <a:prstGeom prst="rect">
            <a:avLst/>
          </a:prstGeom>
        </p:spPr>
        <p:txBody>
          <a:bodyPr/>
          <a:lstStyle>
            <a:lvl1pPr>
              <a:buFontTx/>
              <a:buNone/>
              <a:defRPr sz="1800" b="0" i="0">
                <a:solidFill>
                  <a:srgbClr val="2F5FAD"/>
                </a:solidFill>
                <a:latin typeface="Open Sans" pitchFamily="2" charset="0"/>
                <a:ea typeface="Open Sans" pitchFamily="2" charset="0"/>
                <a:cs typeface="Open Sans" pitchFamily="2" charset="0"/>
              </a:defRPr>
            </a:lvl1pPr>
          </a:lstStyle>
          <a:p>
            <a:pPr lvl="0"/>
            <a:r>
              <a:rPr lang="en-GB" dirty="0"/>
              <a:t>Subheading (if applicable) (24pt)</a:t>
            </a:r>
            <a:endParaRPr lang="en-US" dirty="0"/>
          </a:p>
        </p:txBody>
      </p:sp>
    </p:spTree>
    <p:extLst>
      <p:ext uri="{BB962C8B-B14F-4D97-AF65-F5344CB8AC3E}">
        <p14:creationId xmlns:p14="http://schemas.microsoft.com/office/powerpoint/2010/main" val="28574001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Large text ligh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9EBE9F7-0F13-BDAB-46B1-E3FA37298A76}"/>
              </a:ext>
            </a:extLst>
          </p:cNvPr>
          <p:cNvSpPr>
            <a:spLocks noGrp="1"/>
          </p:cNvSpPr>
          <p:nvPr>
            <p:ph type="body" sz="quarter" idx="10" hasCustomPrompt="1"/>
          </p:nvPr>
        </p:nvSpPr>
        <p:spPr>
          <a:xfrm>
            <a:off x="522685" y="521805"/>
            <a:ext cx="4792265" cy="4139493"/>
          </a:xfrm>
          <a:prstGeom prst="rect">
            <a:avLst/>
          </a:prstGeom>
        </p:spPr>
        <p:txBody>
          <a:bodyPr/>
          <a:lstStyle>
            <a:lvl1pPr marL="0" indent="0">
              <a:buNone/>
              <a:defRPr b="1">
                <a:solidFill>
                  <a:srgbClr val="2F5FAD"/>
                </a:solidFill>
                <a:latin typeface="Open Sans" pitchFamily="2" charset="0"/>
                <a:ea typeface="Open Sans" pitchFamily="2" charset="0"/>
                <a:cs typeface="Open Sans" pitchFamily="2"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(28pt)</a:t>
            </a:r>
          </a:p>
        </p:txBody>
      </p:sp>
    </p:spTree>
    <p:extLst>
      <p:ext uri="{BB962C8B-B14F-4D97-AF65-F5344CB8AC3E}">
        <p14:creationId xmlns:p14="http://schemas.microsoft.com/office/powerpoint/2010/main" val="3641190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text ligh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9EBE9F7-0F13-BDAB-46B1-E3FA37298A76}"/>
              </a:ext>
            </a:extLst>
          </p:cNvPr>
          <p:cNvSpPr>
            <a:spLocks noGrp="1"/>
          </p:cNvSpPr>
          <p:nvPr>
            <p:ph type="body" sz="quarter" idx="10" hasCustomPrompt="1"/>
          </p:nvPr>
        </p:nvSpPr>
        <p:spPr>
          <a:xfrm>
            <a:off x="522685" y="521805"/>
            <a:ext cx="4792265" cy="4139493"/>
          </a:xfrm>
          <a:prstGeom prst="rect">
            <a:avLst/>
          </a:prstGeom>
        </p:spPr>
        <p:txBody>
          <a:bodyPr/>
          <a:lstStyle>
            <a:lvl1pPr marL="0" indent="0">
              <a:buNone/>
              <a:defRPr b="1">
                <a:solidFill>
                  <a:srgbClr val="2F5FAD"/>
                </a:solidFill>
                <a:latin typeface="Open Sans" pitchFamily="2" charset="0"/>
                <a:ea typeface="Open Sans" pitchFamily="2" charset="0"/>
                <a:cs typeface="Open Sans" pitchFamily="2" charset="0"/>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(28pt)</a:t>
            </a:r>
          </a:p>
        </p:txBody>
      </p:sp>
    </p:spTree>
    <p:extLst>
      <p:ext uri="{BB962C8B-B14F-4D97-AF65-F5344CB8AC3E}">
        <p14:creationId xmlns:p14="http://schemas.microsoft.com/office/powerpoint/2010/main" val="176469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Verlauf 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25B43B05-B273-2F1A-4CB5-C9D7B5E6ECA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 y="146"/>
            <a:ext cx="9143999" cy="5146200"/>
          </a:xfrm>
          <a:prstGeom prst="rect">
            <a:avLst/>
          </a:prstGeom>
        </p:spPr>
      </p:pic>
      <p:sp>
        <p:nvSpPr>
          <p:cNvPr id="2" name="Titel 1"/>
          <p:cNvSpPr>
            <a:spLocks noGrp="1"/>
          </p:cNvSpPr>
          <p:nvPr>
            <p:ph type="title" hasCustomPrompt="1"/>
          </p:nvPr>
        </p:nvSpPr>
        <p:spPr>
          <a:xfrm>
            <a:off x="570309" y="311944"/>
            <a:ext cx="8004572" cy="1152683"/>
          </a:xfrm>
        </p:spPr>
        <p:txBody>
          <a:bodyPr/>
          <a:lstStyle>
            <a:lvl1pPr>
              <a:lnSpc>
                <a:spcPct val="91000"/>
              </a:lnSpc>
              <a:defRPr sz="4125">
                <a:solidFill>
                  <a:schemeClr val="bg1"/>
                </a:solidFill>
              </a:defRPr>
            </a:lvl1pPr>
          </a:lstStyle>
          <a:p>
            <a:r>
              <a:rPr lang="de-CH"/>
              <a:t>Kapiteltitel hinzufügen</a:t>
            </a:r>
          </a:p>
        </p:txBody>
      </p:sp>
    </p:spTree>
    <p:extLst>
      <p:ext uri="{BB962C8B-B14F-4D97-AF65-F5344CB8AC3E}">
        <p14:creationId xmlns:p14="http://schemas.microsoft.com/office/powerpoint/2010/main" val="3486378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ing and content ligh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436E9F6-F8BB-E0C1-B63F-6DB448E84256}"/>
              </a:ext>
            </a:extLst>
          </p:cNvPr>
          <p:cNvSpPr>
            <a:spLocks noGrp="1"/>
          </p:cNvSpPr>
          <p:nvPr>
            <p:ph type="body" sz="quarter" idx="10" hasCustomPrompt="1"/>
          </p:nvPr>
        </p:nvSpPr>
        <p:spPr>
          <a:xfrm>
            <a:off x="522685" y="512075"/>
            <a:ext cx="5068076" cy="889344"/>
          </a:xfrm>
          <a:prstGeom prst="rect">
            <a:avLst/>
          </a:prstGeom>
        </p:spPr>
        <p:txBody>
          <a:bodyPr/>
          <a:lstStyle>
            <a:lvl1pPr marL="0" indent="0">
              <a:buFont typeface="Arial" panose="020B0604020202020204" pitchFamily="34" charset="0"/>
              <a:buNone/>
              <a:defRPr b="1" i="0">
                <a:solidFill>
                  <a:srgbClr val="2F5FAD"/>
                </a:solidFill>
                <a:latin typeface="Open Sans" pitchFamily="2" charset="0"/>
                <a:ea typeface="Open Sans" pitchFamily="2" charset="0"/>
                <a:cs typeface="Open Sans" pitchFamily="2" charset="0"/>
              </a:defRPr>
            </a:lvl1pPr>
          </a:lstStyle>
          <a:p>
            <a:pPr lvl="0"/>
            <a:r>
              <a:rPr lang="en-GB" dirty="0"/>
              <a:t>Example of bullet point title. </a:t>
            </a:r>
            <a:br>
              <a:rPr lang="en-GB" dirty="0"/>
            </a:br>
            <a:r>
              <a:rPr lang="en-GB" dirty="0"/>
              <a:t>(28pt)</a:t>
            </a:r>
            <a:endParaRPr lang="en-US" dirty="0"/>
          </a:p>
        </p:txBody>
      </p:sp>
      <p:sp>
        <p:nvSpPr>
          <p:cNvPr id="4" name="Text Placeholder 3">
            <a:extLst>
              <a:ext uri="{FF2B5EF4-FFF2-40B4-BE49-F238E27FC236}">
                <a16:creationId xmlns:a16="http://schemas.microsoft.com/office/drawing/2014/main" id="{5DB3102B-D6F5-ECDC-0F49-35A318CFA9B8}"/>
              </a:ext>
            </a:extLst>
          </p:cNvPr>
          <p:cNvSpPr>
            <a:spLocks noGrp="1"/>
          </p:cNvSpPr>
          <p:nvPr>
            <p:ph type="body" sz="quarter" idx="11" hasCustomPrompt="1"/>
          </p:nvPr>
        </p:nvSpPr>
        <p:spPr>
          <a:xfrm>
            <a:off x="522685" y="1580275"/>
            <a:ext cx="5068076" cy="2094723"/>
          </a:xfrm>
          <a:prstGeom prst="rect">
            <a:avLst/>
          </a:prstGeom>
        </p:spPr>
        <p:txBody>
          <a:bodyPr/>
          <a:lstStyle>
            <a:lvl1pPr marL="342900" marR="0" indent="-342900" algn="l" defTabSz="685800" rtl="0" eaLnBrk="1" fontAlgn="auto" latinLnBrk="0" hangingPunct="1">
              <a:lnSpc>
                <a:spcPct val="90000"/>
              </a:lnSpc>
              <a:spcBef>
                <a:spcPts val="750"/>
              </a:spcBef>
              <a:spcAft>
                <a:spcPts val="0"/>
              </a:spcAft>
              <a:buClrTx/>
              <a:buSzTx/>
              <a:buFont typeface="Wingdings" pitchFamily="2" charset="2"/>
              <a:buChar char="§"/>
              <a:tabLst/>
              <a:defRPr b="0" i="0">
                <a:solidFill>
                  <a:srgbClr val="2F5FAD"/>
                </a:solidFill>
                <a:latin typeface="Open Sans" pitchFamily="2" charset="0"/>
                <a:ea typeface="Open Sans" pitchFamily="2" charset="0"/>
                <a:cs typeface="Open Sans" pitchFamily="2" charset="0"/>
              </a:defRPr>
            </a:lvl1pPr>
          </a:lstStyle>
          <a:p>
            <a:pPr lvl="0"/>
            <a:r>
              <a:rPr lang="en-GB" dirty="0"/>
              <a:t>Bullet point content. (24pt)</a:t>
            </a:r>
          </a:p>
          <a:p>
            <a:pPr lvl="0"/>
            <a:r>
              <a:rPr lang="en-GB" dirty="0"/>
              <a:t>Bullet point content. (24pt)</a:t>
            </a:r>
          </a:p>
          <a:p>
            <a:pPr lvl="0"/>
            <a:r>
              <a:rPr lang="en-GB" dirty="0"/>
              <a:t>Bullet point content. (24pt)</a:t>
            </a:r>
          </a:p>
          <a:p>
            <a:pPr lvl="0"/>
            <a:r>
              <a:rPr lang="en-GB" dirty="0"/>
              <a:t>Bullet point content. (24pt)</a:t>
            </a:r>
          </a:p>
          <a:p>
            <a:pPr lvl="0"/>
            <a:r>
              <a:rPr lang="en-GB" dirty="0"/>
              <a:t>Bullet point content. (24pt)</a:t>
            </a:r>
          </a:p>
          <a:p>
            <a:pPr lvl="0"/>
            <a:endParaRPr lang="en-GB" dirty="0"/>
          </a:p>
        </p:txBody>
      </p:sp>
    </p:spTree>
    <p:extLst>
      <p:ext uri="{BB962C8B-B14F-4D97-AF65-F5344CB8AC3E}">
        <p14:creationId xmlns:p14="http://schemas.microsoft.com/office/powerpoint/2010/main" val="9530627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Heading and content ligh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436E9F6-F8BB-E0C1-B63F-6DB448E84256}"/>
              </a:ext>
            </a:extLst>
          </p:cNvPr>
          <p:cNvSpPr>
            <a:spLocks noGrp="1"/>
          </p:cNvSpPr>
          <p:nvPr>
            <p:ph type="body" sz="quarter" idx="10" hasCustomPrompt="1"/>
          </p:nvPr>
        </p:nvSpPr>
        <p:spPr>
          <a:xfrm>
            <a:off x="522685" y="497167"/>
            <a:ext cx="5094710" cy="688075"/>
          </a:xfrm>
          <a:prstGeom prst="rect">
            <a:avLst/>
          </a:prstGeom>
        </p:spPr>
        <p:txBody>
          <a:bodyPr/>
          <a:lstStyle>
            <a:lvl1pPr marL="0" indent="0">
              <a:buFont typeface="Arial" panose="020B0604020202020204" pitchFamily="34" charset="0"/>
              <a:buNone/>
              <a:defRPr b="1" i="0">
                <a:solidFill>
                  <a:srgbClr val="2F5FAD"/>
                </a:solidFill>
                <a:latin typeface="Open Sans" pitchFamily="2" charset="0"/>
                <a:ea typeface="Open Sans" pitchFamily="2" charset="0"/>
                <a:cs typeface="Open Sans" pitchFamily="2" charset="0"/>
              </a:defRPr>
            </a:lvl1pPr>
          </a:lstStyle>
          <a:p>
            <a:pPr lvl="0"/>
            <a:r>
              <a:rPr lang="en-GB" dirty="0"/>
              <a:t>Selection of icons </a:t>
            </a:r>
            <a:br>
              <a:rPr lang="en-GB" dirty="0"/>
            </a:br>
            <a:r>
              <a:rPr lang="en-GB" dirty="0"/>
              <a:t>(for use on white background)</a:t>
            </a:r>
            <a:endParaRPr lang="en-US" dirty="0"/>
          </a:p>
        </p:txBody>
      </p:sp>
    </p:spTree>
    <p:extLst>
      <p:ext uri="{BB962C8B-B14F-4D97-AF65-F5344CB8AC3E}">
        <p14:creationId xmlns:p14="http://schemas.microsoft.com/office/powerpoint/2010/main" val="20513090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3571-DD8E-33B2-286E-A5DDB4A75F61}"/>
              </a:ext>
            </a:extLst>
          </p:cNvPr>
          <p:cNvSpPr>
            <a:spLocks noGrp="1"/>
          </p:cNvSpPr>
          <p:nvPr>
            <p:ph type="ctrTitle" hasCustomPrompt="1"/>
          </p:nvPr>
        </p:nvSpPr>
        <p:spPr>
          <a:xfrm>
            <a:off x="336015" y="3197915"/>
            <a:ext cx="2779903" cy="469624"/>
          </a:xfrm>
        </p:spPr>
        <p:txBody>
          <a:bodyPr anchor="t">
            <a:normAutofit/>
          </a:bodyPr>
          <a:lstStyle>
            <a:lvl1pPr algn="l">
              <a:defRPr sz="3000" b="1" i="0">
                <a:solidFill>
                  <a:schemeClr val="bg1"/>
                </a:solidFill>
                <a:latin typeface="Open Sans" pitchFamily="2" charset="0"/>
                <a:ea typeface="Open Sans" pitchFamily="2" charset="0"/>
                <a:cs typeface="Open Sans" pitchFamily="2" charset="0"/>
              </a:defRPr>
            </a:lvl1pPr>
          </a:lstStyle>
          <a:p>
            <a:r>
              <a:rPr lang="en-GB" dirty="0"/>
              <a:t>Thank You</a:t>
            </a:r>
            <a:endParaRPr lang="en-US" dirty="0"/>
          </a:p>
        </p:txBody>
      </p:sp>
      <p:sp>
        <p:nvSpPr>
          <p:cNvPr id="5" name="Title 1">
            <a:extLst>
              <a:ext uri="{FF2B5EF4-FFF2-40B4-BE49-F238E27FC236}">
                <a16:creationId xmlns:a16="http://schemas.microsoft.com/office/drawing/2014/main" id="{E0198C41-8CAC-CD6F-2F16-EACB311DE571}"/>
              </a:ext>
            </a:extLst>
          </p:cNvPr>
          <p:cNvSpPr txBox="1">
            <a:spLocks/>
          </p:cNvSpPr>
          <p:nvPr userDrawn="1"/>
        </p:nvSpPr>
        <p:spPr>
          <a:xfrm>
            <a:off x="343470" y="4733925"/>
            <a:ext cx="1110128" cy="171036"/>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a:lstStyle>
          <a:p>
            <a:pPr>
              <a:lnSpc>
                <a:spcPct val="50000"/>
              </a:lnSpc>
            </a:pPr>
            <a:r>
              <a:rPr lang="en-GB" sz="1050" b="0" i="0" dirty="0">
                <a:solidFill>
                  <a:schemeClr val="bg1"/>
                </a:solidFill>
                <a:latin typeface="Open Sans" pitchFamily="2" charset="0"/>
                <a:ea typeface="Open Sans" pitchFamily="2" charset="0"/>
                <a:cs typeface="Open Sans" pitchFamily="2" charset="0"/>
              </a:rPr>
              <a:t>info@asiera.ie</a:t>
            </a:r>
            <a:endParaRPr lang="en-US" sz="1050" b="0" i="0" dirty="0">
              <a:latin typeface="Open Sans" pitchFamily="2" charset="0"/>
              <a:ea typeface="Open Sans" pitchFamily="2" charset="0"/>
              <a:cs typeface="Open Sans" pitchFamily="2" charset="0"/>
            </a:endParaRPr>
          </a:p>
        </p:txBody>
      </p:sp>
      <p:sp>
        <p:nvSpPr>
          <p:cNvPr id="6" name="Title 1">
            <a:hlinkClick r:id="rId2"/>
            <a:extLst>
              <a:ext uri="{FF2B5EF4-FFF2-40B4-BE49-F238E27FC236}">
                <a16:creationId xmlns:a16="http://schemas.microsoft.com/office/drawing/2014/main" id="{0396D820-B87C-1434-66DF-C9770B52F79E}"/>
              </a:ext>
            </a:extLst>
          </p:cNvPr>
          <p:cNvSpPr txBox="1">
            <a:spLocks/>
          </p:cNvSpPr>
          <p:nvPr userDrawn="1"/>
        </p:nvSpPr>
        <p:spPr>
          <a:xfrm>
            <a:off x="1725966" y="4733925"/>
            <a:ext cx="704152" cy="171036"/>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000" b="1" i="0" kern="1200">
                <a:solidFill>
                  <a:schemeClr val="bg1"/>
                </a:solidFill>
                <a:latin typeface="Arial" panose="020B0604020202020204" pitchFamily="34" charset="0"/>
                <a:ea typeface="+mj-ea"/>
                <a:cs typeface="Arial" panose="020B0604020202020204" pitchFamily="34" charset="0"/>
              </a:defRPr>
            </a:lvl1pPr>
          </a:lstStyle>
          <a:p>
            <a:pPr>
              <a:lnSpc>
                <a:spcPct val="50000"/>
              </a:lnSpc>
            </a:pPr>
            <a:r>
              <a:rPr lang="en-GB" sz="1050" b="0" i="0" u="none" dirty="0">
                <a:solidFill>
                  <a:schemeClr val="bg1"/>
                </a:solidFill>
                <a:latin typeface="Open Sans" pitchFamily="2" charset="0"/>
                <a:ea typeface="Open Sans" pitchFamily="2" charset="0"/>
                <a:cs typeface="Open Sans" pitchFamily="2" charset="0"/>
              </a:rPr>
              <a:t>asiera.ie</a:t>
            </a:r>
            <a:endParaRPr lang="en-US" sz="1050" b="0" i="0" u="none"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9858848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2247164046"/>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a:t>Location</a:t>
            </a:r>
            <a:endParaRPr lang="en-GB"/>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a:t>Date</a:t>
            </a:r>
            <a:endParaRPr lang="en-GB"/>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208841266"/>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800">
                <a:solidFill>
                  <a:srgbClr val="1C2C4F"/>
                </a:solidFill>
                <a:latin typeface="+mn-lt"/>
                <a:cs typeface="Arial" panose="020B0604020202020204" pitchFamily="34" charset="0"/>
              </a:defRPr>
            </a:lvl1pPr>
            <a:lvl2pPr>
              <a:defRPr sz="1600">
                <a:solidFill>
                  <a:srgbClr val="1C2C4F"/>
                </a:solidFill>
                <a:latin typeface="+mn-lt"/>
                <a:cs typeface="Arial" panose="020B0604020202020204" pitchFamily="34" charset="0"/>
              </a:defRPr>
            </a:lvl2pPr>
            <a:lvl3pPr>
              <a:defRPr sz="1400">
                <a:solidFill>
                  <a:srgbClr val="1C2C4F"/>
                </a:solidFill>
                <a:latin typeface="+mn-lt"/>
                <a:cs typeface="Arial" panose="020B0604020202020204" pitchFamily="34" charset="0"/>
              </a:defRPr>
            </a:lvl3pPr>
            <a:lvl4pPr>
              <a:defRPr>
                <a:solidFill>
                  <a:srgbClr val="1C2C4F"/>
                </a:solidFill>
                <a:latin typeface="+mn-lt"/>
                <a:cs typeface="Arial" panose="020B0604020202020204" pitchFamily="34" charset="0"/>
              </a:defRPr>
            </a:lvl4pPr>
            <a:lvl5pPr>
              <a:defRPr>
                <a:solidFill>
                  <a:srgbClr val="1C2C4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730188"/>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latin typeface="+mn-lt"/>
              </a:defRPr>
            </a:lvl1pPr>
          </a:lstStyle>
          <a:p>
            <a:r>
              <a:rPr lang="en-GB"/>
              <a:t>Click to edit Master title style</a:t>
            </a:r>
            <a:endParaRPr lang="en-US"/>
          </a:p>
        </p:txBody>
      </p:sp>
    </p:spTree>
    <p:extLst>
      <p:ext uri="{BB962C8B-B14F-4D97-AF65-F5344CB8AC3E}">
        <p14:creationId xmlns:p14="http://schemas.microsoft.com/office/powerpoint/2010/main" val="2852422185"/>
      </p:ext>
    </p:extLst>
  </p:cSld>
  <p:clrMapOvr>
    <a:masterClrMapping/>
  </p:clrMapOvr>
  <p:extLst>
    <p:ext uri="{DCECCB84-F9BA-43D5-87BE-67443E8EF086}">
      <p15:sldGuideLst xmlns:p15="http://schemas.microsoft.com/office/powerpoint/2012/main">
        <p15:guide id="1" orient="horz" pos="1620">
          <p15:clr>
            <a:srgbClr val="FBAE40"/>
          </p15:clr>
        </p15:guide>
        <p15:guide id="2" pos="260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468536"/>
            <a:ext cx="9144000" cy="69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407AF-12A6-62EC-ABC1-4EA3D4D52CB5}"/>
              </a:ext>
            </a:extLst>
          </p:cNvPr>
          <p:cNvSpPr/>
          <p:nvPr userDrawn="1"/>
        </p:nvSpPr>
        <p:spPr>
          <a:xfrm>
            <a:off x="0" y="4752968"/>
            <a:ext cx="9144000" cy="415027"/>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800">
                <a:solidFill>
                  <a:srgbClr val="1C305D"/>
                </a:solidFill>
                <a:latin typeface="+mn-lt"/>
                <a:cs typeface="Arial" panose="020B0604020202020204" pitchFamily="34" charset="0"/>
              </a:defRPr>
            </a:lvl1pPr>
            <a:lvl2pPr>
              <a:defRPr sz="1600">
                <a:solidFill>
                  <a:srgbClr val="1C305D"/>
                </a:solidFill>
                <a:latin typeface="+mn-lt"/>
                <a:cs typeface="Arial" panose="020B0604020202020204" pitchFamily="34" charset="0"/>
              </a:defRPr>
            </a:lvl2pPr>
            <a:lvl3pPr>
              <a:defRPr sz="1400">
                <a:solidFill>
                  <a:srgbClr val="1C305D"/>
                </a:solidFill>
                <a:latin typeface="+mn-lt"/>
                <a:cs typeface="Arial" panose="020B0604020202020204" pitchFamily="34" charset="0"/>
              </a:defRPr>
            </a:lvl3pPr>
            <a:lvl4pPr>
              <a:defRPr sz="1200">
                <a:solidFill>
                  <a:srgbClr val="1C305D"/>
                </a:solidFill>
                <a:latin typeface="+mn-lt"/>
                <a:cs typeface="Arial" panose="020B0604020202020204" pitchFamily="34" charset="0"/>
              </a:defRPr>
            </a:lvl4pPr>
            <a:lvl5pPr>
              <a:defRPr>
                <a:solidFill>
                  <a:srgbClr val="1C305D"/>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037C3F"/>
                </a:solidFill>
                <a:latin typeface="+mn-lt"/>
              </a:defRPr>
            </a:lvl1pPr>
          </a:lstStyle>
          <a:p>
            <a:r>
              <a:rPr lang="en-GB"/>
              <a:t>Click to edit Master title style</a:t>
            </a:r>
            <a:endParaRPr lang="en-US"/>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a:p>
        </p:txBody>
      </p:sp>
      <p:pic>
        <p:nvPicPr>
          <p:cNvPr id="10" name="Picture 9" descr="A black and white logo&#10;&#10;Description automatically generated">
            <a:extLst>
              <a:ext uri="{FF2B5EF4-FFF2-40B4-BE49-F238E27FC236}">
                <a16:creationId xmlns:a16="http://schemas.microsoft.com/office/drawing/2014/main" id="{6A479726-8A81-FDC6-43A3-60187EA6B4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45"/>
          <a:stretch/>
        </p:blipFill>
        <p:spPr>
          <a:xfrm>
            <a:off x="350201" y="4824412"/>
            <a:ext cx="819086" cy="259611"/>
          </a:xfrm>
          <a:prstGeom prst="rect">
            <a:avLst/>
          </a:prstGeom>
        </p:spPr>
      </p:pic>
    </p:spTree>
    <p:extLst>
      <p:ext uri="{BB962C8B-B14F-4D97-AF65-F5344CB8AC3E}">
        <p14:creationId xmlns:p14="http://schemas.microsoft.com/office/powerpoint/2010/main" val="40393326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B780C-839C-6572-D60E-630924414E0D}"/>
              </a:ext>
            </a:extLst>
          </p:cNvPr>
          <p:cNvSpPr/>
          <p:nvPr userDrawn="1"/>
        </p:nvSpPr>
        <p:spPr>
          <a:xfrm>
            <a:off x="0" y="0"/>
            <a:ext cx="9143999" cy="5149763"/>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lorful pattern with different designs&#10;&#10;Description automatically generated with medium confidence">
            <a:extLst>
              <a:ext uri="{FF2B5EF4-FFF2-40B4-BE49-F238E27FC236}">
                <a16:creationId xmlns:a16="http://schemas.microsoft.com/office/drawing/2014/main" id="{BCAE078B-2440-A479-DCE2-4BA7FC0B1B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5" name="Rectangle 4">
            <a:extLst>
              <a:ext uri="{FF2B5EF4-FFF2-40B4-BE49-F238E27FC236}">
                <a16:creationId xmlns:a16="http://schemas.microsoft.com/office/drawing/2014/main" id="{4D3FC31D-BADF-ABB1-084A-FE92AB0256BB}"/>
              </a:ext>
            </a:extLst>
          </p:cNvPr>
          <p:cNvSpPr/>
          <p:nvPr userDrawn="1"/>
        </p:nvSpPr>
        <p:spPr>
          <a:xfrm>
            <a:off x="-2" y="4176990"/>
            <a:ext cx="9144001"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text&#10;&#10;Description automatically generated">
            <a:extLst>
              <a:ext uri="{FF2B5EF4-FFF2-40B4-BE49-F238E27FC236}">
                <a16:creationId xmlns:a16="http://schemas.microsoft.com/office/drawing/2014/main" id="{BE680B11-5812-E3B8-498E-280E46B41C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4" name="Picture 3" descr="A black and white logo&#10;&#10;Description automatically generated">
            <a:extLst>
              <a:ext uri="{FF2B5EF4-FFF2-40B4-BE49-F238E27FC236}">
                <a16:creationId xmlns:a16="http://schemas.microsoft.com/office/drawing/2014/main" id="{763B2D0C-1F91-68C4-470B-3224F289617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3015009570"/>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CB606D3B-7F84-4E48-BC1D-DFAB017642B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ítulo 1">
            <a:extLst>
              <a:ext uri="{FF2B5EF4-FFF2-40B4-BE49-F238E27FC236}">
                <a16:creationId xmlns:a16="http://schemas.microsoft.com/office/drawing/2014/main" id="{6E067011-E312-D42C-5AB4-69E712BA0769}"/>
              </a:ext>
            </a:extLst>
          </p:cNvPr>
          <p:cNvSpPr>
            <a:spLocks noGrp="1"/>
          </p:cNvSpPr>
          <p:nvPr>
            <p:ph type="ctrTitle"/>
          </p:nvPr>
        </p:nvSpPr>
        <p:spPr>
          <a:xfrm>
            <a:off x="5921783" y="1978269"/>
            <a:ext cx="2896902" cy="790879"/>
          </a:xfrm>
        </p:spPr>
        <p:txBody>
          <a:bodyPr anchor="b"/>
          <a:lstStyle>
            <a:lvl1pPr algn="l">
              <a:defRPr sz="2100" b="0" i="0">
                <a:solidFill>
                  <a:schemeClr val="tx1"/>
                </a:solidFill>
                <a:latin typeface="Barlow Medium" pitchFamily="2" charset="77"/>
              </a:defRPr>
            </a:lvl1pPr>
          </a:lstStyle>
          <a:p>
            <a:r>
              <a:rPr lang="pt-BR"/>
              <a:t>Clique para editar o título Mestre</a:t>
            </a:r>
            <a:endParaRPr lang="pt-BR" dirty="0"/>
          </a:p>
        </p:txBody>
      </p:sp>
      <p:sp>
        <p:nvSpPr>
          <p:cNvPr id="3" name="Subtítulo 2">
            <a:extLst>
              <a:ext uri="{FF2B5EF4-FFF2-40B4-BE49-F238E27FC236}">
                <a16:creationId xmlns:a16="http://schemas.microsoft.com/office/drawing/2014/main" id="{843BEBF1-B6EB-B155-97F6-8286754759D9}"/>
              </a:ext>
            </a:extLst>
          </p:cNvPr>
          <p:cNvSpPr>
            <a:spLocks noGrp="1"/>
          </p:cNvSpPr>
          <p:nvPr>
            <p:ph type="subTitle" idx="1"/>
          </p:nvPr>
        </p:nvSpPr>
        <p:spPr>
          <a:xfrm>
            <a:off x="5921782" y="2989385"/>
            <a:ext cx="2896902" cy="465992"/>
          </a:xfrm>
        </p:spPr>
        <p:txBody>
          <a:bodyPr>
            <a:normAutofit/>
          </a:bodyPr>
          <a:lstStyle>
            <a:lvl1pPr marL="0" indent="0" algn="l">
              <a:buNone/>
              <a:defRPr sz="1350">
                <a:solidFill>
                  <a:srgbClr val="00AAE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endParaRPr lang="pt-BR" dirty="0"/>
          </a:p>
        </p:txBody>
      </p:sp>
      <p:sp>
        <p:nvSpPr>
          <p:cNvPr id="4" name="Espaço Reservado para Data 3">
            <a:extLst>
              <a:ext uri="{FF2B5EF4-FFF2-40B4-BE49-F238E27FC236}">
                <a16:creationId xmlns:a16="http://schemas.microsoft.com/office/drawing/2014/main" id="{D7243CD4-9172-64DC-EE1F-D82EC64EF07A}"/>
              </a:ext>
            </a:extLst>
          </p:cNvPr>
          <p:cNvSpPr>
            <a:spLocks noGrp="1"/>
          </p:cNvSpPr>
          <p:nvPr>
            <p:ph type="dt" sz="half" idx="10"/>
          </p:nvPr>
        </p:nvSpPr>
        <p:spPr>
          <a:xfrm>
            <a:off x="5921783" y="4118833"/>
            <a:ext cx="1322070" cy="273844"/>
          </a:xfrm>
        </p:spPr>
        <p:txBody>
          <a:bodyPr/>
          <a:lstStyle>
            <a:lvl1pPr>
              <a:defRPr sz="1350">
                <a:solidFill>
                  <a:schemeClr val="tx1"/>
                </a:solidFill>
              </a:defRPr>
            </a:lvl1pPr>
          </a:lstStyle>
          <a:p>
            <a:fld id="{836C3C51-383E-2A4C-8784-8ABDF815AD0C}" type="datetimeFigureOut">
              <a:rPr lang="pt-BR" smtClean="0"/>
              <a:pPr/>
              <a:t>10/06/2026</a:t>
            </a:fld>
            <a:endParaRPr lang="pt-BR" dirty="0"/>
          </a:p>
        </p:txBody>
      </p:sp>
      <p:sp>
        <p:nvSpPr>
          <p:cNvPr id="13" name="Retângulo 12">
            <a:extLst>
              <a:ext uri="{FF2B5EF4-FFF2-40B4-BE49-F238E27FC236}">
                <a16:creationId xmlns:a16="http://schemas.microsoft.com/office/drawing/2014/main" id="{8A23DDDD-1D58-41BC-1CBB-F7CA30CBEEA4}"/>
              </a:ext>
            </a:extLst>
          </p:cNvPr>
          <p:cNvSpPr/>
          <p:nvPr userDrawn="1"/>
        </p:nvSpPr>
        <p:spPr>
          <a:xfrm>
            <a:off x="123093" y="395654"/>
            <a:ext cx="808892" cy="298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13"/>
          </a:p>
        </p:txBody>
      </p:sp>
    </p:spTree>
    <p:extLst>
      <p:ext uri="{BB962C8B-B14F-4D97-AF65-F5344CB8AC3E}">
        <p14:creationId xmlns:p14="http://schemas.microsoft.com/office/powerpoint/2010/main" val="1085721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6AC74-1B2A-7D99-6466-8006F7323DE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DDA4082-4322-EB89-31E6-BE8AB6DA921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3F57AD2-36B2-1532-04C2-03C89BB87F34}"/>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5" name="Espaço Reservado para Rodapé 4">
            <a:extLst>
              <a:ext uri="{FF2B5EF4-FFF2-40B4-BE49-F238E27FC236}">
                <a16:creationId xmlns:a16="http://schemas.microsoft.com/office/drawing/2014/main" id="{4A2154C3-6BC4-EBD1-027E-1D246091E09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1DD0185-48D7-42D3-4368-923196D52B16}"/>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3806528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Grafik">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25B43B05-B273-2F1A-4CB5-C9D7B5E6EC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2700"/>
            <a:ext cx="9143998" cy="5143207"/>
          </a:xfrm>
          <a:prstGeom prst="rect">
            <a:avLst/>
          </a:prstGeom>
        </p:spPr>
      </p:pic>
      <p:sp>
        <p:nvSpPr>
          <p:cNvPr id="2" name="Titel 1"/>
          <p:cNvSpPr>
            <a:spLocks noGrp="1"/>
          </p:cNvSpPr>
          <p:nvPr>
            <p:ph type="title" hasCustomPrompt="1"/>
          </p:nvPr>
        </p:nvSpPr>
        <p:spPr>
          <a:xfrm>
            <a:off x="570309" y="311944"/>
            <a:ext cx="8004572" cy="1152683"/>
          </a:xfrm>
        </p:spPr>
        <p:txBody>
          <a:bodyPr/>
          <a:lstStyle>
            <a:lvl1pPr>
              <a:lnSpc>
                <a:spcPct val="91000"/>
              </a:lnSpc>
              <a:defRPr sz="4125">
                <a:solidFill>
                  <a:schemeClr val="accent1"/>
                </a:solidFill>
              </a:defRPr>
            </a:lvl1pPr>
          </a:lstStyle>
          <a:p>
            <a:r>
              <a:rPr lang="de-CH"/>
              <a:t>Kapiteltitel hinzufügen</a:t>
            </a:r>
          </a:p>
        </p:txBody>
      </p:sp>
    </p:spTree>
    <p:extLst>
      <p:ext uri="{BB962C8B-B14F-4D97-AF65-F5344CB8AC3E}">
        <p14:creationId xmlns:p14="http://schemas.microsoft.com/office/powerpoint/2010/main" val="585160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abeçalho da Seção">
    <p:bg>
      <p:bgPr>
        <a:solidFill>
          <a:srgbClr val="00AAE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FD8746-1245-A650-8D37-FEC6577CB449}"/>
              </a:ext>
            </a:extLst>
          </p:cNvPr>
          <p:cNvSpPr>
            <a:spLocks noGrp="1"/>
          </p:cNvSpPr>
          <p:nvPr>
            <p:ph type="title"/>
          </p:nvPr>
        </p:nvSpPr>
        <p:spPr>
          <a:xfrm>
            <a:off x="628650" y="2025719"/>
            <a:ext cx="7886700" cy="1092063"/>
          </a:xfrm>
        </p:spPr>
        <p:txBody>
          <a:bodyPr anchor="ctr"/>
          <a:lstStyle>
            <a:lvl1pPr algn="ctr">
              <a:defRPr sz="3300">
                <a:solidFill>
                  <a:schemeClr val="bg1"/>
                </a:solidFill>
              </a:defRPr>
            </a:lvl1pPr>
          </a:lstStyle>
          <a:p>
            <a:r>
              <a:rPr lang="pt-BR"/>
              <a:t>Clique para editar o título Mestre</a:t>
            </a:r>
            <a:endParaRPr lang="pt-BR" dirty="0"/>
          </a:p>
        </p:txBody>
      </p:sp>
      <p:sp>
        <p:nvSpPr>
          <p:cNvPr id="11" name="Retângulo 10">
            <a:extLst>
              <a:ext uri="{FF2B5EF4-FFF2-40B4-BE49-F238E27FC236}">
                <a16:creationId xmlns:a16="http://schemas.microsoft.com/office/drawing/2014/main" id="{F07D5E93-A2B7-3FD5-89AE-6A83A4D155F0}"/>
              </a:ext>
            </a:extLst>
          </p:cNvPr>
          <p:cNvSpPr/>
          <p:nvPr userDrawn="1"/>
        </p:nvSpPr>
        <p:spPr>
          <a:xfrm>
            <a:off x="123093" y="395654"/>
            <a:ext cx="808892" cy="298939"/>
          </a:xfrm>
          <a:prstGeom prst="rect">
            <a:avLst/>
          </a:prstGeom>
          <a:solidFill>
            <a:srgbClr val="00AA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13"/>
          </a:p>
        </p:txBody>
      </p:sp>
      <p:grpSp>
        <p:nvGrpSpPr>
          <p:cNvPr id="4" name="Group 6">
            <a:extLst>
              <a:ext uri="{FF2B5EF4-FFF2-40B4-BE49-F238E27FC236}">
                <a16:creationId xmlns:a16="http://schemas.microsoft.com/office/drawing/2014/main" id="{6A52C7EF-FC79-1CF7-9800-FCBC71F24887}"/>
              </a:ext>
            </a:extLst>
          </p:cNvPr>
          <p:cNvGrpSpPr/>
          <p:nvPr userDrawn="1"/>
        </p:nvGrpSpPr>
        <p:grpSpPr>
          <a:xfrm>
            <a:off x="628650" y="1695331"/>
            <a:ext cx="558596" cy="108770"/>
            <a:chOff x="838200" y="949801"/>
            <a:chExt cx="744794" cy="145026"/>
          </a:xfrm>
          <a:solidFill>
            <a:srgbClr val="000A92"/>
          </a:solidFill>
        </p:grpSpPr>
        <p:sp>
          <p:nvSpPr>
            <p:cNvPr id="5" name="Oval 4">
              <a:extLst>
                <a:ext uri="{FF2B5EF4-FFF2-40B4-BE49-F238E27FC236}">
                  <a16:creationId xmlns:a16="http://schemas.microsoft.com/office/drawing/2014/main" id="{437E86D4-5BF9-E10C-6D19-73C59C2A9BF1}"/>
                </a:ext>
              </a:extLst>
            </p:cNvPr>
            <p:cNvSpPr/>
            <p:nvPr userDrawn="1"/>
          </p:nvSpPr>
          <p:spPr>
            <a:xfrm>
              <a:off x="838200"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a:solidFill>
                  <a:srgbClr val="FF7E00"/>
                </a:solidFill>
              </a:endParaRPr>
            </a:p>
          </p:txBody>
        </p:sp>
        <p:sp>
          <p:nvSpPr>
            <p:cNvPr id="6" name="Oval 5">
              <a:extLst>
                <a:ext uri="{FF2B5EF4-FFF2-40B4-BE49-F238E27FC236}">
                  <a16:creationId xmlns:a16="http://schemas.microsoft.com/office/drawing/2014/main" id="{664044F3-5FC3-CDAD-FECB-1D2F45E5E189}"/>
                </a:ext>
              </a:extLst>
            </p:cNvPr>
            <p:cNvSpPr/>
            <p:nvPr userDrawn="1"/>
          </p:nvSpPr>
          <p:spPr>
            <a:xfrm>
              <a:off x="1437968" y="949801"/>
              <a:ext cx="145026" cy="1450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a:solidFill>
                  <a:srgbClr val="FF7E00"/>
                </a:solidFill>
              </a:endParaRPr>
            </a:p>
          </p:txBody>
        </p:sp>
        <p:sp>
          <p:nvSpPr>
            <p:cNvPr id="12" name="Rectangle 9">
              <a:extLst>
                <a:ext uri="{FF2B5EF4-FFF2-40B4-BE49-F238E27FC236}">
                  <a16:creationId xmlns:a16="http://schemas.microsoft.com/office/drawing/2014/main" id="{98EB95ED-4324-EC1D-7646-1A3977AAA397}"/>
                </a:ext>
              </a:extLst>
            </p:cNvPr>
            <p:cNvSpPr/>
            <p:nvPr userDrawn="1"/>
          </p:nvSpPr>
          <p:spPr>
            <a:xfrm>
              <a:off x="910713" y="990239"/>
              <a:ext cx="599768" cy="641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a:solidFill>
                  <a:srgbClr val="FF7E00"/>
                </a:solidFill>
              </a:endParaRPr>
            </a:p>
          </p:txBody>
        </p:sp>
      </p:grpSp>
    </p:spTree>
    <p:extLst>
      <p:ext uri="{BB962C8B-B14F-4D97-AF65-F5344CB8AC3E}">
        <p14:creationId xmlns:p14="http://schemas.microsoft.com/office/powerpoint/2010/main" val="14739882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0900D9-EECE-15A5-3681-DE331A03AAF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49786BA-647A-5C0F-3FD3-CD3D3DA523CA}"/>
              </a:ext>
            </a:extLst>
          </p:cNvPr>
          <p:cNvSpPr>
            <a:spLocks noGrp="1"/>
          </p:cNvSpPr>
          <p:nvPr>
            <p:ph sz="half" idx="1"/>
          </p:nvPr>
        </p:nvSpPr>
        <p:spPr>
          <a:xfrm>
            <a:off x="1051560" y="955661"/>
            <a:ext cx="3617156" cy="367706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 name="Espaço Reservado para Conteúdo 3">
            <a:extLst>
              <a:ext uri="{FF2B5EF4-FFF2-40B4-BE49-F238E27FC236}">
                <a16:creationId xmlns:a16="http://schemas.microsoft.com/office/drawing/2014/main" id="{0DA29C0D-FF67-3D14-8F22-547173581D89}"/>
              </a:ext>
            </a:extLst>
          </p:cNvPr>
          <p:cNvSpPr>
            <a:spLocks noGrp="1"/>
          </p:cNvSpPr>
          <p:nvPr>
            <p:ph sz="half" idx="2"/>
          </p:nvPr>
        </p:nvSpPr>
        <p:spPr>
          <a:xfrm>
            <a:off x="4783015" y="955661"/>
            <a:ext cx="3732335" cy="367706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 name="Espaço Reservado para Data 4">
            <a:extLst>
              <a:ext uri="{FF2B5EF4-FFF2-40B4-BE49-F238E27FC236}">
                <a16:creationId xmlns:a16="http://schemas.microsoft.com/office/drawing/2014/main" id="{C8760F13-D889-9CCF-9F59-5BB99335ED0D}"/>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6" name="Espaço Reservado para Rodapé 5">
            <a:extLst>
              <a:ext uri="{FF2B5EF4-FFF2-40B4-BE49-F238E27FC236}">
                <a16:creationId xmlns:a16="http://schemas.microsoft.com/office/drawing/2014/main" id="{5245CB67-7684-ECD9-91B1-2DB80BE81E9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8CB7743-8B21-02E8-AE28-3FBF3E7AE38B}"/>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3034638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B2FA59-BDF7-C04A-5735-3F4AA3B822EC}"/>
              </a:ext>
            </a:extLst>
          </p:cNvPr>
          <p:cNvSpPr>
            <a:spLocks noGrp="1"/>
          </p:cNvSpPr>
          <p:nvPr>
            <p:ph type="title"/>
          </p:nvPr>
        </p:nvSpPr>
        <p:spPr>
          <a:xfrm>
            <a:off x="1051560" y="273845"/>
            <a:ext cx="7464981" cy="552632"/>
          </a:xfrm>
        </p:spPr>
        <p:txBody>
          <a:bodyPr/>
          <a:lstStyle/>
          <a:p>
            <a:r>
              <a:rPr lang="pt-BR"/>
              <a:t>Clique para editar o título Mestre</a:t>
            </a:r>
            <a:endParaRPr lang="pt-BR" dirty="0"/>
          </a:p>
        </p:txBody>
      </p:sp>
      <p:sp>
        <p:nvSpPr>
          <p:cNvPr id="3" name="Espaço Reservado para Texto 2">
            <a:extLst>
              <a:ext uri="{FF2B5EF4-FFF2-40B4-BE49-F238E27FC236}">
                <a16:creationId xmlns:a16="http://schemas.microsoft.com/office/drawing/2014/main" id="{635192FA-F5B6-90BD-5766-74B37894E1B7}"/>
              </a:ext>
            </a:extLst>
          </p:cNvPr>
          <p:cNvSpPr>
            <a:spLocks noGrp="1"/>
          </p:cNvSpPr>
          <p:nvPr>
            <p:ph type="body" idx="1"/>
          </p:nvPr>
        </p:nvSpPr>
        <p:spPr>
          <a:xfrm>
            <a:off x="1051560" y="951492"/>
            <a:ext cx="3678701" cy="617934"/>
          </a:xfrm>
        </p:spPr>
        <p:txBody>
          <a:bodyPr anchor="b"/>
          <a:lstStyle>
            <a:lvl1pPr marL="0" indent="0">
              <a:buNone/>
              <a:defRPr sz="1800" b="0" i="0">
                <a:latin typeface="Barlow Medium"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CC4AEF0-CC91-8784-3C86-BC0AB08867A7}"/>
              </a:ext>
            </a:extLst>
          </p:cNvPr>
          <p:cNvSpPr>
            <a:spLocks noGrp="1"/>
          </p:cNvSpPr>
          <p:nvPr>
            <p:ph sz="half" idx="2"/>
          </p:nvPr>
        </p:nvSpPr>
        <p:spPr>
          <a:xfrm>
            <a:off x="1049175" y="1569427"/>
            <a:ext cx="3681085" cy="307282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5" name="Espaço Reservado para Texto 4">
            <a:extLst>
              <a:ext uri="{FF2B5EF4-FFF2-40B4-BE49-F238E27FC236}">
                <a16:creationId xmlns:a16="http://schemas.microsoft.com/office/drawing/2014/main" id="{7EDB5C8E-0296-0728-0EAB-4810C4C7D0EE}"/>
              </a:ext>
            </a:extLst>
          </p:cNvPr>
          <p:cNvSpPr>
            <a:spLocks noGrp="1"/>
          </p:cNvSpPr>
          <p:nvPr>
            <p:ph type="body" sz="quarter" idx="3"/>
          </p:nvPr>
        </p:nvSpPr>
        <p:spPr>
          <a:xfrm>
            <a:off x="4835458" y="955478"/>
            <a:ext cx="3678701" cy="617934"/>
          </a:xfrm>
        </p:spPr>
        <p:txBody>
          <a:bodyPr anchor="b"/>
          <a:lstStyle>
            <a:lvl1pPr marL="0" indent="0">
              <a:buNone/>
              <a:defRPr sz="1800" b="0" i="0">
                <a:latin typeface="Barlow Medium"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E804327-6D85-4A33-9710-08405A8A0E92}"/>
              </a:ext>
            </a:extLst>
          </p:cNvPr>
          <p:cNvSpPr>
            <a:spLocks noGrp="1"/>
          </p:cNvSpPr>
          <p:nvPr>
            <p:ph sz="quarter" idx="4"/>
          </p:nvPr>
        </p:nvSpPr>
        <p:spPr>
          <a:xfrm>
            <a:off x="4835457" y="1569427"/>
            <a:ext cx="3681084" cy="307282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7" name="Espaço Reservado para Data 6">
            <a:extLst>
              <a:ext uri="{FF2B5EF4-FFF2-40B4-BE49-F238E27FC236}">
                <a16:creationId xmlns:a16="http://schemas.microsoft.com/office/drawing/2014/main" id="{F4DAA515-0534-DBB7-57A1-023E7DA42571}"/>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8" name="Espaço Reservado para Rodapé 7">
            <a:extLst>
              <a:ext uri="{FF2B5EF4-FFF2-40B4-BE49-F238E27FC236}">
                <a16:creationId xmlns:a16="http://schemas.microsoft.com/office/drawing/2014/main" id="{D2CCDB51-5D8A-12E0-3FD4-876F6797B7E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6136346-F286-4CE7-DC90-9F5CD1465C4D}"/>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36412770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10BDA-BA34-F42A-25FC-3B3ED36E1939}"/>
              </a:ext>
            </a:extLst>
          </p:cNvPr>
          <p:cNvSpPr>
            <a:spLocks noGrp="1"/>
          </p:cNvSpPr>
          <p:nvPr>
            <p:ph type="title"/>
          </p:nvPr>
        </p:nvSpPr>
        <p:spPr/>
        <p:txBody>
          <a:bodyPr/>
          <a:lstStyle/>
          <a:p>
            <a:r>
              <a:rPr lang="pt-BR"/>
              <a:t>Clique para editar o título Mestre</a:t>
            </a:r>
            <a:endParaRPr lang="pt-BR" dirty="0"/>
          </a:p>
        </p:txBody>
      </p:sp>
      <p:sp>
        <p:nvSpPr>
          <p:cNvPr id="3" name="Espaço Reservado para Data 2">
            <a:extLst>
              <a:ext uri="{FF2B5EF4-FFF2-40B4-BE49-F238E27FC236}">
                <a16:creationId xmlns:a16="http://schemas.microsoft.com/office/drawing/2014/main" id="{D3065F35-D3A4-85DF-6717-A7B6F4EEE00F}"/>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4" name="Espaço Reservado para Rodapé 3">
            <a:extLst>
              <a:ext uri="{FF2B5EF4-FFF2-40B4-BE49-F238E27FC236}">
                <a16:creationId xmlns:a16="http://schemas.microsoft.com/office/drawing/2014/main" id="{2F0CF1F6-FE38-6B98-0A6F-5A0CD3A9BAA2}"/>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05BD0BC-8244-9EBA-1322-B3C27E4C5DFD}"/>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38812156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770508E4-253D-99CB-A251-350C33E13DCE}"/>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3" name="Espaço Reservado para Rodapé 2">
            <a:extLst>
              <a:ext uri="{FF2B5EF4-FFF2-40B4-BE49-F238E27FC236}">
                <a16:creationId xmlns:a16="http://schemas.microsoft.com/office/drawing/2014/main" id="{BAD2370D-60AE-7B6E-81AD-D72B778AA1A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FDD425A-8175-E5B7-724E-3B6EDEF50230}"/>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7145076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471E49-2E84-0000-466B-A559CC26DA9D}"/>
              </a:ext>
            </a:extLst>
          </p:cNvPr>
          <p:cNvSpPr>
            <a:spLocks noGrp="1"/>
          </p:cNvSpPr>
          <p:nvPr>
            <p:ph type="title"/>
          </p:nvPr>
        </p:nvSpPr>
        <p:spPr>
          <a:xfrm>
            <a:off x="1051560" y="219809"/>
            <a:ext cx="3239087" cy="720968"/>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E880F47-462A-1EF4-CD4F-FCCA7D6FC7CC}"/>
              </a:ext>
            </a:extLst>
          </p:cNvPr>
          <p:cNvSpPr>
            <a:spLocks noGrp="1"/>
          </p:cNvSpPr>
          <p:nvPr>
            <p:ph idx="1"/>
          </p:nvPr>
        </p:nvSpPr>
        <p:spPr>
          <a:xfrm>
            <a:off x="4440115" y="934823"/>
            <a:ext cx="4076426" cy="3725100"/>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 name="Espaço Reservado para Texto 3">
            <a:extLst>
              <a:ext uri="{FF2B5EF4-FFF2-40B4-BE49-F238E27FC236}">
                <a16:creationId xmlns:a16="http://schemas.microsoft.com/office/drawing/2014/main" id="{921EB5B3-4BDC-A240-1E18-C6D1F33EB958}"/>
              </a:ext>
            </a:extLst>
          </p:cNvPr>
          <p:cNvSpPr>
            <a:spLocks noGrp="1"/>
          </p:cNvSpPr>
          <p:nvPr>
            <p:ph type="body" sz="half" idx="2"/>
          </p:nvPr>
        </p:nvSpPr>
        <p:spPr>
          <a:xfrm>
            <a:off x="1051560" y="940776"/>
            <a:ext cx="3239087" cy="3719147"/>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539FEE5-06E1-B56B-7404-24C2AB75F049}"/>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6" name="Espaço Reservado para Rodapé 5">
            <a:extLst>
              <a:ext uri="{FF2B5EF4-FFF2-40B4-BE49-F238E27FC236}">
                <a16:creationId xmlns:a16="http://schemas.microsoft.com/office/drawing/2014/main" id="{50523D0A-879D-A115-0EFF-355B3CCC19A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F702335-51BE-18F6-7CC1-1EACB2309093}"/>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26439968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C1AC53-3EF1-EE60-0DEF-AEE05EEF6A0A}"/>
              </a:ext>
            </a:extLst>
          </p:cNvPr>
          <p:cNvSpPr>
            <a:spLocks noGrp="1"/>
          </p:cNvSpPr>
          <p:nvPr>
            <p:ph type="title"/>
          </p:nvPr>
        </p:nvSpPr>
        <p:spPr>
          <a:xfrm>
            <a:off x="1051560" y="211016"/>
            <a:ext cx="2949178" cy="730859"/>
          </a:xfrm>
        </p:spPr>
        <p:txBody>
          <a:bodyPr anchor="b"/>
          <a:lstStyle>
            <a:lvl1pPr>
              <a:defRPr sz="2400"/>
            </a:lvl1pPr>
          </a:lstStyle>
          <a:p>
            <a:r>
              <a:rPr lang="pt-BR"/>
              <a:t>Clique para editar o título Mestre</a:t>
            </a:r>
            <a:endParaRPr lang="pt-BR" dirty="0"/>
          </a:p>
        </p:txBody>
      </p:sp>
      <p:sp>
        <p:nvSpPr>
          <p:cNvPr id="3" name="Espaço Reservado para Imagem 2">
            <a:extLst>
              <a:ext uri="{FF2B5EF4-FFF2-40B4-BE49-F238E27FC236}">
                <a16:creationId xmlns:a16="http://schemas.microsoft.com/office/drawing/2014/main" id="{51BF2523-D9BD-304C-7AAA-F69847148B5D}"/>
              </a:ext>
            </a:extLst>
          </p:cNvPr>
          <p:cNvSpPr>
            <a:spLocks noGrp="1"/>
          </p:cNvSpPr>
          <p:nvPr>
            <p:ph type="pic" idx="1"/>
          </p:nvPr>
        </p:nvSpPr>
        <p:spPr>
          <a:xfrm>
            <a:off x="4000738" y="941875"/>
            <a:ext cx="4515803" cy="370046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a:t>Clique no ícone para adicionar uma imagem</a:t>
            </a:r>
            <a:endParaRPr lang="pt-BR" dirty="0"/>
          </a:p>
        </p:txBody>
      </p:sp>
      <p:sp>
        <p:nvSpPr>
          <p:cNvPr id="4" name="Espaço Reservado para Texto 3">
            <a:extLst>
              <a:ext uri="{FF2B5EF4-FFF2-40B4-BE49-F238E27FC236}">
                <a16:creationId xmlns:a16="http://schemas.microsoft.com/office/drawing/2014/main" id="{8510C335-4140-3396-F6AE-01F07D89B17E}"/>
              </a:ext>
            </a:extLst>
          </p:cNvPr>
          <p:cNvSpPr>
            <a:spLocks noGrp="1"/>
          </p:cNvSpPr>
          <p:nvPr>
            <p:ph type="body" sz="half" idx="2"/>
          </p:nvPr>
        </p:nvSpPr>
        <p:spPr>
          <a:xfrm>
            <a:off x="1051560" y="941875"/>
            <a:ext cx="2949178" cy="3700463"/>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8C848A4-61E7-3D4C-3F4A-62DBA26200A7}"/>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6" name="Espaço Reservado para Rodapé 5">
            <a:extLst>
              <a:ext uri="{FF2B5EF4-FFF2-40B4-BE49-F238E27FC236}">
                <a16:creationId xmlns:a16="http://schemas.microsoft.com/office/drawing/2014/main" id="{664E1FA0-5702-BC3A-C65D-FA043C665B3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44C5704-6286-25E8-CFE9-F5F051B493EE}"/>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23351361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8C679C-E6B1-CB29-D0FE-A16063C1F54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C11C4B7-71D4-E316-7EFE-EA36A996DDA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 name="Espaço Reservado para Data 3">
            <a:extLst>
              <a:ext uri="{FF2B5EF4-FFF2-40B4-BE49-F238E27FC236}">
                <a16:creationId xmlns:a16="http://schemas.microsoft.com/office/drawing/2014/main" id="{8C0D96CB-FB59-DDF8-03EF-9DC14A687F98}"/>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5" name="Espaço Reservado para Rodapé 4">
            <a:extLst>
              <a:ext uri="{FF2B5EF4-FFF2-40B4-BE49-F238E27FC236}">
                <a16:creationId xmlns:a16="http://schemas.microsoft.com/office/drawing/2014/main" id="{0E650874-6632-8016-CDF3-A1310028320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92C4DD8-A0D1-AA29-17DC-6A4291862F9E}"/>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1490483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2B2D0FA-E297-6345-E0F8-44D6B45E9186}"/>
              </a:ext>
            </a:extLst>
          </p:cNvPr>
          <p:cNvSpPr>
            <a:spLocks noGrp="1"/>
          </p:cNvSpPr>
          <p:nvPr>
            <p:ph type="title" orient="vert"/>
          </p:nvPr>
        </p:nvSpPr>
        <p:spPr>
          <a:xfrm>
            <a:off x="6888480" y="273843"/>
            <a:ext cx="1626870" cy="4358879"/>
          </a:xfrm>
        </p:spPr>
        <p:txBody>
          <a:bodyPr vert="eaVert"/>
          <a:lstStyle/>
          <a:p>
            <a:r>
              <a:rPr lang="pt-BR"/>
              <a:t>Clique para editar o título Mestre</a:t>
            </a:r>
            <a:endParaRPr lang="pt-BR" dirty="0"/>
          </a:p>
        </p:txBody>
      </p:sp>
      <p:sp>
        <p:nvSpPr>
          <p:cNvPr id="3" name="Espaço Reservado para Texto Vertical 2">
            <a:extLst>
              <a:ext uri="{FF2B5EF4-FFF2-40B4-BE49-F238E27FC236}">
                <a16:creationId xmlns:a16="http://schemas.microsoft.com/office/drawing/2014/main" id="{DAD117E1-5CD7-B50D-0B0A-AD2DCDD1C91B}"/>
              </a:ext>
            </a:extLst>
          </p:cNvPr>
          <p:cNvSpPr>
            <a:spLocks noGrp="1"/>
          </p:cNvSpPr>
          <p:nvPr>
            <p:ph type="body" orient="vert" idx="1"/>
          </p:nvPr>
        </p:nvSpPr>
        <p:spPr>
          <a:xfrm>
            <a:off x="1051560" y="273843"/>
            <a:ext cx="5532120" cy="435887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pt-BR" dirty="0"/>
          </a:p>
        </p:txBody>
      </p:sp>
      <p:sp>
        <p:nvSpPr>
          <p:cNvPr id="4" name="Espaço Reservado para Data 3">
            <a:extLst>
              <a:ext uri="{FF2B5EF4-FFF2-40B4-BE49-F238E27FC236}">
                <a16:creationId xmlns:a16="http://schemas.microsoft.com/office/drawing/2014/main" id="{4BE22EF2-BEF6-61BA-AA50-1B09968E7867}"/>
              </a:ext>
            </a:extLst>
          </p:cNvPr>
          <p:cNvSpPr>
            <a:spLocks noGrp="1"/>
          </p:cNvSpPr>
          <p:nvPr>
            <p:ph type="dt" sz="half" idx="10"/>
          </p:nvPr>
        </p:nvSpPr>
        <p:spPr/>
        <p:txBody>
          <a:bodyPr/>
          <a:lstStyle/>
          <a:p>
            <a:fld id="{836C3C51-383E-2A4C-8784-8ABDF815AD0C}" type="datetimeFigureOut">
              <a:rPr lang="pt-BR" smtClean="0"/>
              <a:t>10/06/2026</a:t>
            </a:fld>
            <a:endParaRPr lang="pt-BR"/>
          </a:p>
        </p:txBody>
      </p:sp>
      <p:sp>
        <p:nvSpPr>
          <p:cNvPr id="5" name="Espaço Reservado para Rodapé 4">
            <a:extLst>
              <a:ext uri="{FF2B5EF4-FFF2-40B4-BE49-F238E27FC236}">
                <a16:creationId xmlns:a16="http://schemas.microsoft.com/office/drawing/2014/main" id="{81485E06-38E3-D602-08B4-E05A8E79182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81AE1D-3A1B-799F-A31C-5E2A903FE5A5}"/>
              </a:ext>
            </a:extLst>
          </p:cNvPr>
          <p:cNvSpPr>
            <a:spLocks noGrp="1"/>
          </p:cNvSpPr>
          <p:nvPr>
            <p:ph type="sldNum" sz="quarter" idx="12"/>
          </p:nvPr>
        </p:nvSpPr>
        <p:spPr/>
        <p:txBody>
          <a:bodyPr/>
          <a:lstStyle/>
          <a:p>
            <a:fld id="{C07466BA-3108-904A-9876-4792A62F283F}" type="slidenum">
              <a:rPr lang="pt-BR" smtClean="0"/>
              <a:t>‹#›</a:t>
            </a:fld>
            <a:endParaRPr lang="pt-BR"/>
          </a:p>
        </p:txBody>
      </p:sp>
    </p:spTree>
    <p:extLst>
      <p:ext uri="{BB962C8B-B14F-4D97-AF65-F5344CB8AC3E}">
        <p14:creationId xmlns:p14="http://schemas.microsoft.com/office/powerpoint/2010/main" val="42274283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ncerramento">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5F96C3D-085E-4D4D-8947-018889A0EC4E}"/>
              </a:ext>
            </a:extLst>
          </p:cNvPr>
          <p:cNvPicPr>
            <a:picLocks noChangeAspect="1"/>
          </p:cNvPicPr>
          <p:nvPr userDrawn="1"/>
        </p:nvPicPr>
        <p:blipFill>
          <a:blip r:embed="rId2"/>
          <a:stretch>
            <a:fillRect/>
          </a:stretch>
        </p:blipFill>
        <p:spPr>
          <a:xfrm>
            <a:off x="0" y="4286413"/>
            <a:ext cx="9144000" cy="922868"/>
          </a:xfrm>
          <a:prstGeom prst="rect">
            <a:avLst/>
          </a:prstGeom>
        </p:spPr>
      </p:pic>
      <p:sp>
        <p:nvSpPr>
          <p:cNvPr id="3" name="Title 1">
            <a:extLst>
              <a:ext uri="{FF2B5EF4-FFF2-40B4-BE49-F238E27FC236}">
                <a16:creationId xmlns:a16="http://schemas.microsoft.com/office/drawing/2014/main" id="{FDD12660-8FFF-C805-9308-F9010B123143}"/>
              </a:ext>
            </a:extLst>
          </p:cNvPr>
          <p:cNvSpPr>
            <a:spLocks noGrp="1"/>
          </p:cNvSpPr>
          <p:nvPr>
            <p:ph type="ctrTitle" hasCustomPrompt="1"/>
          </p:nvPr>
        </p:nvSpPr>
        <p:spPr>
          <a:xfrm>
            <a:off x="563881" y="2319242"/>
            <a:ext cx="2585720" cy="505016"/>
          </a:xfrm>
          <a:prstGeom prst="rect">
            <a:avLst/>
          </a:prstGeom>
        </p:spPr>
        <p:txBody>
          <a:bodyPr anchor="b"/>
          <a:lstStyle>
            <a:lvl1pPr algn="l">
              <a:defRPr sz="3000" b="0" i="0">
                <a:solidFill>
                  <a:srgbClr val="000A92"/>
                </a:solidFill>
                <a:latin typeface="Barlow Light" pitchFamily="2" charset="77"/>
              </a:defRPr>
            </a:lvl1pPr>
          </a:lstStyle>
          <a:p>
            <a:r>
              <a:rPr lang="en-US" dirty="0"/>
              <a:t>OBRIGADO (A)!</a:t>
            </a:r>
            <a:endParaRPr lang="en-BR" dirty="0"/>
          </a:p>
        </p:txBody>
      </p:sp>
      <p:sp>
        <p:nvSpPr>
          <p:cNvPr id="4" name="Rectangle 11">
            <a:extLst>
              <a:ext uri="{FF2B5EF4-FFF2-40B4-BE49-F238E27FC236}">
                <a16:creationId xmlns:a16="http://schemas.microsoft.com/office/drawing/2014/main" id="{D1594FF5-C485-911C-76EC-B52EF986A3E2}"/>
              </a:ext>
            </a:extLst>
          </p:cNvPr>
          <p:cNvSpPr/>
          <p:nvPr userDrawn="1"/>
        </p:nvSpPr>
        <p:spPr>
          <a:xfrm>
            <a:off x="4572000" y="2375807"/>
            <a:ext cx="4572000" cy="391886"/>
          </a:xfrm>
          <a:prstGeom prst="rect">
            <a:avLst/>
          </a:prstGeom>
          <a:solidFill>
            <a:srgbClr val="00A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a:solidFill>
                <a:srgbClr val="001EFF"/>
              </a:solidFill>
            </a:endParaRPr>
          </a:p>
        </p:txBody>
      </p:sp>
      <p:sp>
        <p:nvSpPr>
          <p:cNvPr id="5" name="Oval 4">
            <a:extLst>
              <a:ext uri="{FF2B5EF4-FFF2-40B4-BE49-F238E27FC236}">
                <a16:creationId xmlns:a16="http://schemas.microsoft.com/office/drawing/2014/main" id="{98358BE4-BA3F-14EF-E9A6-96290F0FF80A}"/>
              </a:ext>
            </a:extLst>
          </p:cNvPr>
          <p:cNvSpPr>
            <a:spLocks noChangeAspect="1"/>
          </p:cNvSpPr>
          <p:nvPr userDrawn="1"/>
        </p:nvSpPr>
        <p:spPr>
          <a:xfrm>
            <a:off x="4153500" y="2153250"/>
            <a:ext cx="837000" cy="837000"/>
          </a:xfrm>
          <a:prstGeom prst="ellipse">
            <a:avLst/>
          </a:prstGeom>
          <a:solidFill>
            <a:srgbClr val="00A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dirty="0"/>
          </a:p>
        </p:txBody>
      </p:sp>
      <p:sp>
        <p:nvSpPr>
          <p:cNvPr id="11" name="Retângulo 10">
            <a:extLst>
              <a:ext uri="{FF2B5EF4-FFF2-40B4-BE49-F238E27FC236}">
                <a16:creationId xmlns:a16="http://schemas.microsoft.com/office/drawing/2014/main" id="{B5F0B282-AE15-FCAD-D8C7-78EEDB911DF0}"/>
              </a:ext>
            </a:extLst>
          </p:cNvPr>
          <p:cNvSpPr/>
          <p:nvPr userDrawn="1"/>
        </p:nvSpPr>
        <p:spPr>
          <a:xfrm>
            <a:off x="123093" y="395654"/>
            <a:ext cx="808892" cy="2989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1013"/>
          </a:p>
        </p:txBody>
      </p:sp>
    </p:spTree>
    <p:extLst>
      <p:ext uri="{BB962C8B-B14F-4D97-AF65-F5344CB8AC3E}">
        <p14:creationId xmlns:p14="http://schemas.microsoft.com/office/powerpoint/2010/main" val="379815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sp>
        <p:nvSpPr>
          <p:cNvPr id="3" name="Bildplatzhalter 4">
            <a:extLst>
              <a:ext uri="{FF2B5EF4-FFF2-40B4-BE49-F238E27FC236}">
                <a16:creationId xmlns:a16="http://schemas.microsoft.com/office/drawing/2014/main" id="{4C3CF3C3-6115-7A52-D73D-9536B1222A4E}"/>
              </a:ext>
            </a:extLst>
          </p:cNvPr>
          <p:cNvSpPr>
            <a:spLocks noGrp="1"/>
          </p:cNvSpPr>
          <p:nvPr>
            <p:ph type="pic" sz="quarter" idx="13"/>
          </p:nvPr>
        </p:nvSpPr>
        <p:spPr>
          <a:xfrm>
            <a:off x="0" y="0"/>
            <a:ext cx="9144000" cy="5143500"/>
          </a:xfrm>
          <a:pattFill prst="lgCheck">
            <a:fgClr>
              <a:schemeClr val="bg1">
                <a:lumMod val="85000"/>
              </a:schemeClr>
            </a:fgClr>
            <a:bgClr>
              <a:schemeClr val="bg1"/>
            </a:bgClr>
          </a:pattFill>
        </p:spPr>
        <p:txBody>
          <a:bodyPr tIns="720000" anchor="ctr"/>
          <a:lstStyle>
            <a:lvl1pPr algn="ctr">
              <a:defRPr sz="900"/>
            </a:lvl1pPr>
          </a:lstStyle>
          <a:p>
            <a:r>
              <a:rPr lang="en-GB"/>
              <a:t>Click icon to add picture</a:t>
            </a:r>
            <a:endParaRPr lang="de-CH"/>
          </a:p>
        </p:txBody>
      </p:sp>
      <p:sp>
        <p:nvSpPr>
          <p:cNvPr id="2" name="Titel 1"/>
          <p:cNvSpPr>
            <a:spLocks noGrp="1"/>
          </p:cNvSpPr>
          <p:nvPr>
            <p:ph type="title" hasCustomPrompt="1"/>
          </p:nvPr>
        </p:nvSpPr>
        <p:spPr>
          <a:xfrm>
            <a:off x="570309" y="311944"/>
            <a:ext cx="8004572" cy="1152683"/>
          </a:xfrm>
        </p:spPr>
        <p:txBody>
          <a:bodyPr/>
          <a:lstStyle>
            <a:lvl1pPr>
              <a:lnSpc>
                <a:spcPct val="91000"/>
              </a:lnSpc>
              <a:defRPr sz="4125">
                <a:solidFill>
                  <a:schemeClr val="accent1"/>
                </a:solidFill>
              </a:defRPr>
            </a:lvl1pPr>
          </a:lstStyle>
          <a:p>
            <a:r>
              <a:rPr lang="de-CH"/>
              <a:t>Kapiteltitel hinzufügen</a:t>
            </a:r>
          </a:p>
        </p:txBody>
      </p:sp>
    </p:spTree>
    <p:extLst>
      <p:ext uri="{BB962C8B-B14F-4D97-AF65-F5344CB8AC3E}">
        <p14:creationId xmlns:p14="http://schemas.microsoft.com/office/powerpoint/2010/main" val="14483442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4193175940"/>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a:t>Titel hinzufügen</a:t>
            </a:r>
          </a:p>
        </p:txBody>
      </p:sp>
      <p:sp>
        <p:nvSpPr>
          <p:cNvPr id="3" name="Inhaltsplatzhalter 2"/>
          <p:cNvSpPr>
            <a:spLocks noGrp="1"/>
          </p:cNvSpPr>
          <p:nvPr>
            <p:ph idx="1" hasCustomPrompt="1"/>
          </p:nvPr>
        </p:nvSpPr>
        <p:spPr>
          <a:xfrm>
            <a:off x="571500" y="1098900"/>
            <a:ext cx="8003381" cy="3263504"/>
          </a:xfrm>
        </p:spPr>
        <p:txBody>
          <a:bodyPr/>
          <a:lstStyle>
            <a:lvl1pPr>
              <a:defRPr/>
            </a:lvl1pPr>
          </a:lstStyle>
          <a:p>
            <a:pPr lvl="0"/>
            <a:r>
              <a:rPr lang="de-DE"/>
              <a:t>Inhalt hinzufügen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22957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a:t>Titel hinzufügen</a:t>
            </a:r>
          </a:p>
        </p:txBody>
      </p:sp>
      <p:sp>
        <p:nvSpPr>
          <p:cNvPr id="3" name="Inhaltsplatzhalter 2"/>
          <p:cNvSpPr>
            <a:spLocks noGrp="1"/>
          </p:cNvSpPr>
          <p:nvPr>
            <p:ph sz="half" idx="1" hasCustomPrompt="1"/>
          </p:nvPr>
        </p:nvSpPr>
        <p:spPr>
          <a:xfrm>
            <a:off x="570310" y="1098900"/>
            <a:ext cx="3051000"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3977934" y="1098900"/>
            <a:ext cx="3240359"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10.06.26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1160626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0310" y="313111"/>
            <a:ext cx="2294334" cy="341426"/>
          </a:xfrm>
        </p:spPr>
        <p:txBody>
          <a:bodyPr/>
          <a:lstStyle/>
          <a:p>
            <a:r>
              <a:rPr lang="de-CH"/>
              <a:t>Titel hinzufügen</a:t>
            </a:r>
          </a:p>
        </p:txBody>
      </p:sp>
      <p:sp>
        <p:nvSpPr>
          <p:cNvPr id="3" name="Inhaltsplatzhalter 2"/>
          <p:cNvSpPr>
            <a:spLocks noGrp="1"/>
          </p:cNvSpPr>
          <p:nvPr>
            <p:ph sz="half" idx="1" hasCustomPrompt="1"/>
          </p:nvPr>
        </p:nvSpPr>
        <p:spPr>
          <a:xfrm>
            <a:off x="570310" y="1097756"/>
            <a:ext cx="2294334"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10.06.26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8" name="Bildplatzhalter 4">
            <a:extLst>
              <a:ext uri="{FF2B5EF4-FFF2-40B4-BE49-F238E27FC236}">
                <a16:creationId xmlns:a16="http://schemas.microsoft.com/office/drawing/2014/main" id="{4BB19A02-9F78-B0D9-D808-14818586DA9B}"/>
              </a:ext>
            </a:extLst>
          </p:cNvPr>
          <p:cNvSpPr>
            <a:spLocks noGrp="1"/>
          </p:cNvSpPr>
          <p:nvPr>
            <p:ph type="pic" sz="quarter" idx="13"/>
          </p:nvPr>
        </p:nvSpPr>
        <p:spPr>
          <a:xfrm>
            <a:off x="3302859" y="313111"/>
            <a:ext cx="5269641" cy="4550964"/>
          </a:xfrm>
          <a:pattFill prst="lgCheck">
            <a:fgClr>
              <a:schemeClr val="bg1">
                <a:lumMod val="85000"/>
              </a:schemeClr>
            </a:fgClr>
            <a:bgClr>
              <a:schemeClr val="bg1"/>
            </a:bgClr>
          </a:pattFill>
        </p:spPr>
        <p:txBody>
          <a:bodyPr tIns="720000" anchor="ctr"/>
          <a:lstStyle>
            <a:lvl1pPr algn="ctr">
              <a:defRPr sz="900"/>
            </a:lvl1pPr>
          </a:lstStyle>
          <a:p>
            <a:r>
              <a:rPr lang="en-GB"/>
              <a:t>Click icon to add picture</a:t>
            </a:r>
            <a:endParaRPr lang="de-CH"/>
          </a:p>
        </p:txBody>
      </p:sp>
    </p:spTree>
    <p:extLst>
      <p:ext uri="{BB962C8B-B14F-4D97-AF65-F5344CB8AC3E}">
        <p14:creationId xmlns:p14="http://schemas.microsoft.com/office/powerpoint/2010/main" val="3219990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und Bild klei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0310" y="313111"/>
            <a:ext cx="3915965" cy="341426"/>
          </a:xfrm>
        </p:spPr>
        <p:txBody>
          <a:bodyPr/>
          <a:lstStyle/>
          <a:p>
            <a:r>
              <a:rPr lang="de-CH"/>
              <a:t>Titel hinzufügen</a:t>
            </a:r>
          </a:p>
        </p:txBody>
      </p:sp>
      <p:sp>
        <p:nvSpPr>
          <p:cNvPr id="3" name="Inhaltsplatzhalter 2"/>
          <p:cNvSpPr>
            <a:spLocks noGrp="1"/>
          </p:cNvSpPr>
          <p:nvPr>
            <p:ph sz="half" idx="1" hasCustomPrompt="1"/>
          </p:nvPr>
        </p:nvSpPr>
        <p:spPr>
          <a:xfrm>
            <a:off x="570310" y="1097756"/>
            <a:ext cx="3915965"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10.06.26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8" name="Bildplatzhalter 4">
            <a:extLst>
              <a:ext uri="{FF2B5EF4-FFF2-40B4-BE49-F238E27FC236}">
                <a16:creationId xmlns:a16="http://schemas.microsoft.com/office/drawing/2014/main" id="{4BB19A02-9F78-B0D9-D808-14818586DA9B}"/>
              </a:ext>
            </a:extLst>
          </p:cNvPr>
          <p:cNvSpPr>
            <a:spLocks noGrp="1"/>
          </p:cNvSpPr>
          <p:nvPr>
            <p:ph type="pic" sz="quarter" idx="13"/>
          </p:nvPr>
        </p:nvSpPr>
        <p:spPr>
          <a:xfrm>
            <a:off x="5350669" y="313111"/>
            <a:ext cx="3221831" cy="4550964"/>
          </a:xfrm>
          <a:pattFill prst="lgCheck">
            <a:fgClr>
              <a:schemeClr val="bg1">
                <a:lumMod val="85000"/>
              </a:schemeClr>
            </a:fgClr>
            <a:bgClr>
              <a:schemeClr val="bg1"/>
            </a:bgClr>
          </a:pattFill>
        </p:spPr>
        <p:txBody>
          <a:bodyPr tIns="720000" anchor="ctr"/>
          <a:lstStyle>
            <a:lvl1pPr algn="ctr">
              <a:defRPr sz="900"/>
            </a:lvl1pPr>
          </a:lstStyle>
          <a:p>
            <a:r>
              <a:rPr lang="en-GB"/>
              <a:t>Click icon to add picture</a:t>
            </a:r>
            <a:endParaRPr lang="de-CH"/>
          </a:p>
        </p:txBody>
      </p:sp>
    </p:spTree>
    <p:extLst>
      <p:ext uri="{BB962C8B-B14F-4D97-AF65-F5344CB8AC3E}">
        <p14:creationId xmlns:p14="http://schemas.microsoft.com/office/powerpoint/2010/main" val="1351333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Titel hinzufügen</a:t>
            </a:r>
          </a:p>
        </p:txBody>
      </p:sp>
      <p:sp>
        <p:nvSpPr>
          <p:cNvPr id="3" name="Inhaltsplatzhalter 2"/>
          <p:cNvSpPr>
            <a:spLocks noGrp="1"/>
          </p:cNvSpPr>
          <p:nvPr>
            <p:ph sz="half" idx="1" hasCustomPrompt="1"/>
          </p:nvPr>
        </p:nvSpPr>
        <p:spPr>
          <a:xfrm>
            <a:off x="570310" y="1097756"/>
            <a:ext cx="2362500"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3295670" y="1097756"/>
            <a:ext cx="2362500"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10.06.26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10" name="Inhaltsplatzhalter 3">
            <a:extLst>
              <a:ext uri="{FF2B5EF4-FFF2-40B4-BE49-F238E27FC236}">
                <a16:creationId xmlns:a16="http://schemas.microsoft.com/office/drawing/2014/main" id="{5C0EB5F1-CBCA-1E0F-1063-1ED70E651FBE}"/>
              </a:ext>
            </a:extLst>
          </p:cNvPr>
          <p:cNvSpPr>
            <a:spLocks noGrp="1"/>
          </p:cNvSpPr>
          <p:nvPr>
            <p:ph sz="half" idx="13" hasCustomPrompt="1"/>
          </p:nvPr>
        </p:nvSpPr>
        <p:spPr>
          <a:xfrm>
            <a:off x="6021029" y="1097756"/>
            <a:ext cx="2362500" cy="3534966"/>
          </a:xfrm>
        </p:spPr>
        <p:txBody>
          <a:bodyPr/>
          <a:lstStyle>
            <a:lvl1pPr>
              <a:defRPr/>
            </a:lvl1p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Tree>
    <p:extLst>
      <p:ext uri="{BB962C8B-B14F-4D97-AF65-F5344CB8AC3E}">
        <p14:creationId xmlns:p14="http://schemas.microsoft.com/office/powerpoint/2010/main" val="468471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 und Bi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62E68E26-7F4F-4535-B40E-2CA6F150D559}" type="datetime1">
              <a:rPr lang="de-CH" smtClean="0"/>
              <a:t>10.06.26</a:t>
            </a:fld>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lvl1pPr>
              <a:defRPr>
                <a:solidFill>
                  <a:schemeClr val="bg1"/>
                </a:solidFill>
              </a:defRPr>
            </a:lvl1pPr>
          </a:lstStyle>
          <a:p>
            <a:fld id="{442AD375-037F-43D0-B059-5172DA06796A}" type="slidenum">
              <a:rPr lang="de-CH" smtClean="0"/>
              <a:pPr/>
              <a:t>‹#›</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1"/>
            <a:ext cx="9144000" cy="5143499"/>
          </a:xfrm>
          <a:pattFill prst="lgCheck">
            <a:fgClr>
              <a:schemeClr val="bg1">
                <a:lumMod val="85000"/>
              </a:schemeClr>
            </a:fgClr>
            <a:bgClr>
              <a:schemeClr val="bg1"/>
            </a:bgClr>
          </a:pattFill>
        </p:spPr>
        <p:txBody>
          <a:bodyPr tIns="720000" anchor="ctr"/>
          <a:lstStyle>
            <a:lvl1pPr algn="ctr">
              <a:defRPr sz="900"/>
            </a:lvl1pPr>
          </a:lstStyle>
          <a:p>
            <a:r>
              <a:rPr lang="en-GB"/>
              <a:t>Click icon to add picture</a:t>
            </a:r>
            <a:endParaRPr lang="de-CH"/>
          </a:p>
        </p:txBody>
      </p:sp>
      <p:sp>
        <p:nvSpPr>
          <p:cNvPr id="2" name="Titel 1"/>
          <p:cNvSpPr>
            <a:spLocks noGrp="1"/>
          </p:cNvSpPr>
          <p:nvPr>
            <p:ph type="title"/>
          </p:nvPr>
        </p:nvSpPr>
        <p:spPr/>
        <p:txBody>
          <a:bodyPr/>
          <a:lstStyle/>
          <a:p>
            <a:r>
              <a:rPr lang="en-GB"/>
              <a:t>Click to edit Master title style</a:t>
            </a:r>
            <a:endParaRPr lang="de-CH"/>
          </a:p>
        </p:txBody>
      </p:sp>
    </p:spTree>
    <p:extLst>
      <p:ext uri="{BB962C8B-B14F-4D97-AF65-F5344CB8AC3E}">
        <p14:creationId xmlns:p14="http://schemas.microsoft.com/office/powerpoint/2010/main" val="381730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201" y="964417"/>
            <a:ext cx="8439238" cy="3357062"/>
          </a:xfrm>
        </p:spPr>
        <p:txBody>
          <a:bodyPr/>
          <a:lstStyle>
            <a:lvl1pPr>
              <a:defRPr sz="1800">
                <a:solidFill>
                  <a:srgbClr val="1C2C4F"/>
                </a:solidFill>
                <a:latin typeface="+mn-lt"/>
                <a:cs typeface="Arial" panose="020B0604020202020204" pitchFamily="34" charset="0"/>
              </a:defRPr>
            </a:lvl1pPr>
            <a:lvl2pPr>
              <a:defRPr sz="1600">
                <a:solidFill>
                  <a:srgbClr val="1C2C4F"/>
                </a:solidFill>
                <a:latin typeface="+mn-lt"/>
                <a:cs typeface="Arial" panose="020B0604020202020204" pitchFamily="34" charset="0"/>
              </a:defRPr>
            </a:lvl2pPr>
            <a:lvl3pPr>
              <a:defRPr sz="1400">
                <a:solidFill>
                  <a:srgbClr val="1C2C4F"/>
                </a:solidFill>
                <a:latin typeface="+mn-lt"/>
                <a:cs typeface="Arial" panose="020B0604020202020204" pitchFamily="34" charset="0"/>
              </a:defRPr>
            </a:lvl3pPr>
            <a:lvl4pPr>
              <a:defRPr>
                <a:solidFill>
                  <a:srgbClr val="1C2C4F"/>
                </a:solidFill>
                <a:latin typeface="+mn-lt"/>
                <a:cs typeface="Arial" panose="020B0604020202020204" pitchFamily="34" charset="0"/>
              </a:defRPr>
            </a:lvl4pPr>
            <a:lvl5pPr>
              <a:defRPr>
                <a:solidFill>
                  <a:srgbClr val="1C2C4F"/>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730188"/>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latin typeface="+mn-lt"/>
              </a:defRPr>
            </a:lvl1pPr>
          </a:lstStyle>
          <a:p>
            <a:r>
              <a:rPr lang="en-GB" dirty="0"/>
              <a:t>Click to edit Master title style</a:t>
            </a:r>
            <a:endParaRPr lang="en-US" dirty="0"/>
          </a:p>
        </p:txBody>
      </p:sp>
    </p:spTree>
    <p:extLst>
      <p:ext uri="{BB962C8B-B14F-4D97-AF65-F5344CB8AC3E}">
        <p14:creationId xmlns:p14="http://schemas.microsoft.com/office/powerpoint/2010/main" val="263139938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6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Zitat mit Fläche 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accent1"/>
                </a:solidFill>
              </a:defRPr>
            </a:lvl1pPr>
          </a:lstStyle>
          <a:p>
            <a:fld id="{C947F82A-F25D-403A-9DF1-5F893A9FC756}" type="datetime1">
              <a:rPr lang="de-CH" smtClean="0"/>
              <a:pPr/>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accent1"/>
                </a:solidFill>
              </a:defRPr>
            </a:lvl1p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accent1"/>
                </a:solidFill>
              </a:defRPr>
            </a:lvl1p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151" y="4746560"/>
            <a:ext cx="491400" cy="144173"/>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570310" y="1680651"/>
            <a:ext cx="8002190" cy="1001171"/>
          </a:xfrm>
        </p:spPr>
        <p:txBody>
          <a:bodyPr anchor="b"/>
          <a:lstStyle>
            <a:lvl1pPr>
              <a:lnSpc>
                <a:spcPct val="91000"/>
              </a:lnSpc>
              <a:defRPr sz="3375" b="1">
                <a:solidFill>
                  <a:schemeClr val="bg1"/>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572691" y="2903357"/>
            <a:ext cx="8002190" cy="918102"/>
          </a:xfrm>
        </p:spPr>
        <p:txBody>
          <a:bodyPr/>
          <a:lstStyle>
            <a:lvl1pPr>
              <a:lnSpc>
                <a:spcPct val="112000"/>
              </a:lnSpc>
              <a:defRPr sz="1125" b="1" spc="0" baseline="0">
                <a:solidFill>
                  <a:schemeClr val="bg1"/>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945869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Zitat mit Fläche rot">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chemeClr val="accent6"/>
                </a:solidFill>
              </a:defRPr>
            </a:lvl1pPr>
          </a:lstStyle>
          <a:p>
            <a:fld id="{C947F82A-F25D-403A-9DF1-5F893A9FC756}" type="datetime1">
              <a:rPr lang="de-CH" smtClean="0"/>
              <a:pPr/>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chemeClr val="accent6"/>
                </a:solidFill>
              </a:defRPr>
            </a:lvl1p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chemeClr val="accent6"/>
                </a:solidFill>
              </a:defRPr>
            </a:lvl1p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151" y="4746560"/>
            <a:ext cx="491400" cy="144173"/>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570310" y="1680651"/>
            <a:ext cx="8002190" cy="1001171"/>
          </a:xfrm>
        </p:spPr>
        <p:txBody>
          <a:bodyPr anchor="b"/>
          <a:lstStyle>
            <a:lvl1pPr>
              <a:lnSpc>
                <a:spcPct val="91000"/>
              </a:lnSpc>
              <a:defRPr sz="3375" b="1">
                <a:solidFill>
                  <a:schemeClr val="bg1"/>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572691" y="2903357"/>
            <a:ext cx="8002190" cy="918102"/>
          </a:xfrm>
        </p:spPr>
        <p:txBody>
          <a:bodyPr/>
          <a:lstStyle>
            <a:lvl1pPr>
              <a:lnSpc>
                <a:spcPct val="112000"/>
              </a:lnSpc>
              <a:defRPr sz="1125" b="1" spc="0" baseline="0">
                <a:solidFill>
                  <a:schemeClr val="bg1"/>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4160285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Zitat mit Fläche grau">
    <p:bg>
      <p:bgPr>
        <a:solidFill>
          <a:srgbClr val="82878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0309" y="313200"/>
            <a:ext cx="8004572" cy="341426"/>
          </a:xfrm>
        </p:spPr>
        <p:txBody>
          <a:bodyPr/>
          <a:lstStyle>
            <a:lvl1pPr>
              <a:defRPr>
                <a:solidFill>
                  <a:schemeClr val="bg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lvl1pPr>
              <a:defRPr>
                <a:solidFill>
                  <a:srgbClr val="82878C"/>
                </a:solidFill>
              </a:defRPr>
            </a:lvl1pPr>
          </a:lstStyle>
          <a:p>
            <a:fld id="{C947F82A-F25D-403A-9DF1-5F893A9FC756}" type="datetime1">
              <a:rPr lang="de-CH" smtClean="0"/>
              <a:pPr/>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lvl1pPr>
              <a:defRPr>
                <a:solidFill>
                  <a:srgbClr val="82878C"/>
                </a:solidFill>
              </a:defRPr>
            </a:lvl1p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lvl1pPr>
              <a:defRPr>
                <a:solidFill>
                  <a:srgbClr val="82878C"/>
                </a:solidFill>
              </a:defRPr>
            </a:lvl1p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2151" y="4746560"/>
            <a:ext cx="491400" cy="144173"/>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570310" y="1680651"/>
            <a:ext cx="8002190" cy="1001171"/>
          </a:xfrm>
        </p:spPr>
        <p:txBody>
          <a:bodyPr anchor="b"/>
          <a:lstStyle>
            <a:lvl1pPr>
              <a:lnSpc>
                <a:spcPct val="91000"/>
              </a:lnSpc>
              <a:defRPr sz="3375" b="1">
                <a:solidFill>
                  <a:schemeClr val="bg1"/>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572691" y="2903357"/>
            <a:ext cx="8002190" cy="918102"/>
          </a:xfrm>
        </p:spPr>
        <p:txBody>
          <a:bodyPr/>
          <a:lstStyle>
            <a:lvl1pPr>
              <a:lnSpc>
                <a:spcPct val="112000"/>
              </a:lnSpc>
              <a:defRPr sz="1125" b="1" spc="0" baseline="0">
                <a:solidFill>
                  <a:schemeClr val="bg1"/>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2269636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de-CH"/>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570310" y="1680651"/>
            <a:ext cx="8002190" cy="1001171"/>
          </a:xfrm>
        </p:spPr>
        <p:txBody>
          <a:bodyPr anchor="b"/>
          <a:lstStyle>
            <a:lvl1pPr>
              <a:lnSpc>
                <a:spcPct val="91000"/>
              </a:lnSpc>
              <a:defRPr sz="3375" b="1">
                <a:solidFill>
                  <a:schemeClr val="accent6"/>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«Zitat»</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572691" y="2903357"/>
            <a:ext cx="8002190" cy="918102"/>
          </a:xfrm>
        </p:spPr>
        <p:txBody>
          <a:bodyPr/>
          <a:lstStyle>
            <a:lvl1pPr>
              <a:lnSpc>
                <a:spcPct val="112000"/>
              </a:lnSpc>
              <a:defRPr sz="1125" b="1" spc="0" baseline="0">
                <a:solidFill>
                  <a:schemeClr val="accent6"/>
                </a:solidFill>
              </a:defRPr>
            </a:lvl1pPr>
            <a:lvl2pPr>
              <a:defRPr sz="3375">
                <a:solidFill>
                  <a:schemeClr val="bg1"/>
                </a:solidFill>
              </a:defRPr>
            </a:lvl2pPr>
            <a:lvl3pPr>
              <a:defRPr sz="3375">
                <a:solidFill>
                  <a:schemeClr val="bg1"/>
                </a:solidFill>
              </a:defRPr>
            </a:lvl3pPr>
            <a:lvl4pPr>
              <a:defRPr sz="3375">
                <a:solidFill>
                  <a:schemeClr val="bg1"/>
                </a:solidFill>
              </a:defRPr>
            </a:lvl4pPr>
            <a:lvl5pPr>
              <a:defRPr sz="3375">
                <a:solidFill>
                  <a:schemeClr val="bg1"/>
                </a:solidFill>
              </a:defRPr>
            </a:lvl5pPr>
          </a:lstStyle>
          <a:p>
            <a:pPr lvl="0"/>
            <a:r>
              <a:rPr lang="de-CH" noProof="0"/>
              <a:t>Vorname Name</a:t>
            </a:r>
            <a:br>
              <a:rPr lang="de-CH" noProof="0"/>
            </a:br>
            <a:r>
              <a:rPr lang="de-CH" noProof="0"/>
              <a:t>Funktion</a:t>
            </a:r>
          </a:p>
        </p:txBody>
      </p:sp>
    </p:spTree>
    <p:extLst>
      <p:ext uri="{BB962C8B-B14F-4D97-AF65-F5344CB8AC3E}">
        <p14:creationId xmlns:p14="http://schemas.microsoft.com/office/powerpoint/2010/main" val="115187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a:t>Titel hinzufügen</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BA546344-03B1-42A7-B4DC-431787A21E7E}" type="datetime1">
              <a:rPr lang="de-CH" smtClean="0"/>
              <a:t>10.06.26</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a:t>
            </a:fld>
            <a:endParaRPr lang="de-CH"/>
          </a:p>
        </p:txBody>
      </p:sp>
      <p:sp>
        <p:nvSpPr>
          <p:cNvPr id="12" name="Textplatzhalter 11">
            <a:extLst>
              <a:ext uri="{FF2B5EF4-FFF2-40B4-BE49-F238E27FC236}">
                <a16:creationId xmlns:a16="http://schemas.microsoft.com/office/drawing/2014/main" id="{18557E05-7F2C-EC5C-4135-858F11FFAAED}"/>
              </a:ext>
            </a:extLst>
          </p:cNvPr>
          <p:cNvSpPr>
            <a:spLocks noGrp="1"/>
          </p:cNvSpPr>
          <p:nvPr>
            <p:ph type="body" sz="quarter" idx="14" hasCustomPrompt="1"/>
          </p:nvPr>
        </p:nvSpPr>
        <p:spPr>
          <a:xfrm>
            <a:off x="570310" y="1097756"/>
            <a:ext cx="1652429" cy="1673731"/>
          </a:xfrm>
        </p:spPr>
        <p:txBody>
          <a:bodyPr/>
          <a:lstStyle>
            <a:lvl1pPr>
              <a:lnSpc>
                <a:spcPct val="122000"/>
              </a:lnSpc>
              <a:defRPr sz="750" b="0" spc="0" baseline="0"/>
            </a:lvl1pPr>
            <a:lvl2pPr>
              <a:defRPr sz="750"/>
            </a:lvl2pPr>
            <a:lvl3pPr>
              <a:defRPr sz="750"/>
            </a:lvl3pPr>
            <a:lvl4pPr>
              <a:defRPr sz="750"/>
            </a:lvl4pPr>
            <a:lvl5pPr>
              <a:defRPr sz="750"/>
            </a:lvl5pPr>
          </a:lstStyle>
          <a:p>
            <a:pPr lvl="0"/>
            <a:r>
              <a:rPr lang="de-DE"/>
              <a:t>Vorname Name</a:t>
            </a:r>
            <a:br>
              <a:rPr lang="de-DE"/>
            </a:br>
            <a:r>
              <a:rPr lang="de-DE"/>
              <a:t>Geschäftsführer</a:t>
            </a:r>
            <a:endParaRPr lang="de-CH"/>
          </a:p>
        </p:txBody>
      </p:sp>
      <p:sp>
        <p:nvSpPr>
          <p:cNvPr id="13" name="Textplatzhalter 11">
            <a:extLst>
              <a:ext uri="{FF2B5EF4-FFF2-40B4-BE49-F238E27FC236}">
                <a16:creationId xmlns:a16="http://schemas.microsoft.com/office/drawing/2014/main" id="{A450B49A-8249-F2B8-D31F-D65D23385034}"/>
              </a:ext>
            </a:extLst>
          </p:cNvPr>
          <p:cNvSpPr>
            <a:spLocks noGrp="1"/>
          </p:cNvSpPr>
          <p:nvPr>
            <p:ph type="body" sz="quarter" idx="15" hasCustomPrompt="1"/>
          </p:nvPr>
        </p:nvSpPr>
        <p:spPr>
          <a:xfrm>
            <a:off x="2617861" y="1097756"/>
            <a:ext cx="1652429" cy="1673731"/>
          </a:xfrm>
        </p:spPr>
        <p:txBody>
          <a:bodyPr/>
          <a:lstStyle>
            <a:lvl1pPr>
              <a:lnSpc>
                <a:spcPct val="122000"/>
              </a:lnSpc>
              <a:defRPr sz="750" b="0" spc="0" baseline="0"/>
            </a:lvl1pPr>
            <a:lvl2pPr>
              <a:defRPr sz="750"/>
            </a:lvl2pPr>
            <a:lvl3pPr>
              <a:defRPr sz="750"/>
            </a:lvl3pPr>
            <a:lvl4pPr>
              <a:defRPr sz="750"/>
            </a:lvl4pPr>
            <a:lvl5pPr>
              <a:defRPr sz="750"/>
            </a:lvl5pPr>
          </a:lstStyle>
          <a:p>
            <a:pPr lvl="0"/>
            <a:r>
              <a:rPr lang="de-DE"/>
              <a:t>Vorname Name</a:t>
            </a:r>
            <a:br>
              <a:rPr lang="de-DE"/>
            </a:br>
            <a:r>
              <a:rPr lang="de-DE"/>
              <a:t>Geschäftsführer</a:t>
            </a:r>
            <a:endParaRPr lang="de-CH"/>
          </a:p>
        </p:txBody>
      </p:sp>
      <p:sp>
        <p:nvSpPr>
          <p:cNvPr id="14" name="Textplatzhalter 11">
            <a:extLst>
              <a:ext uri="{FF2B5EF4-FFF2-40B4-BE49-F238E27FC236}">
                <a16:creationId xmlns:a16="http://schemas.microsoft.com/office/drawing/2014/main" id="{749D0275-7F74-E27B-BA38-6CADE8FE5E74}"/>
              </a:ext>
            </a:extLst>
          </p:cNvPr>
          <p:cNvSpPr>
            <a:spLocks noGrp="1"/>
          </p:cNvSpPr>
          <p:nvPr>
            <p:ph type="body" sz="quarter" idx="16" hasCustomPrompt="1"/>
          </p:nvPr>
        </p:nvSpPr>
        <p:spPr>
          <a:xfrm>
            <a:off x="4665412" y="1097505"/>
            <a:ext cx="1652429" cy="1673731"/>
          </a:xfrm>
        </p:spPr>
        <p:txBody>
          <a:bodyPr/>
          <a:lstStyle>
            <a:lvl1pPr>
              <a:lnSpc>
                <a:spcPct val="122000"/>
              </a:lnSpc>
              <a:defRPr sz="750" b="0" spc="0" baseline="0"/>
            </a:lvl1pPr>
            <a:lvl2pPr>
              <a:defRPr sz="750"/>
            </a:lvl2pPr>
            <a:lvl3pPr>
              <a:defRPr sz="750"/>
            </a:lvl3pPr>
            <a:lvl4pPr>
              <a:defRPr sz="750"/>
            </a:lvl4pPr>
            <a:lvl5pPr>
              <a:defRPr sz="750"/>
            </a:lvl5pPr>
          </a:lstStyle>
          <a:p>
            <a:pPr lvl="0"/>
            <a:r>
              <a:rPr lang="de-DE"/>
              <a:t>Vorname Name</a:t>
            </a:r>
            <a:br>
              <a:rPr lang="de-DE"/>
            </a:br>
            <a:r>
              <a:rPr lang="de-DE"/>
              <a:t>Geschäftsführer</a:t>
            </a:r>
            <a:endParaRPr lang="de-CH"/>
          </a:p>
        </p:txBody>
      </p:sp>
      <p:sp>
        <p:nvSpPr>
          <p:cNvPr id="15" name="Textplatzhalter 11">
            <a:extLst>
              <a:ext uri="{FF2B5EF4-FFF2-40B4-BE49-F238E27FC236}">
                <a16:creationId xmlns:a16="http://schemas.microsoft.com/office/drawing/2014/main" id="{877B0405-2CB0-D228-DB64-FC12DFD30662}"/>
              </a:ext>
            </a:extLst>
          </p:cNvPr>
          <p:cNvSpPr>
            <a:spLocks noGrp="1"/>
          </p:cNvSpPr>
          <p:nvPr>
            <p:ph type="body" sz="quarter" idx="17" hasCustomPrompt="1"/>
          </p:nvPr>
        </p:nvSpPr>
        <p:spPr>
          <a:xfrm>
            <a:off x="6712963" y="1097756"/>
            <a:ext cx="1652429" cy="1673731"/>
          </a:xfrm>
        </p:spPr>
        <p:txBody>
          <a:bodyPr/>
          <a:lstStyle>
            <a:lvl1pPr>
              <a:lnSpc>
                <a:spcPct val="122000"/>
              </a:lnSpc>
              <a:defRPr sz="750" b="0" spc="0" baseline="0"/>
            </a:lvl1pPr>
            <a:lvl2pPr>
              <a:defRPr sz="750"/>
            </a:lvl2pPr>
            <a:lvl3pPr>
              <a:defRPr sz="750"/>
            </a:lvl3pPr>
            <a:lvl4pPr>
              <a:defRPr sz="750"/>
            </a:lvl4pPr>
            <a:lvl5pPr>
              <a:defRPr sz="750"/>
            </a:lvl5pPr>
          </a:lstStyle>
          <a:p>
            <a:pPr lvl="0"/>
            <a:r>
              <a:rPr lang="de-DE"/>
              <a:t>Vorname Name</a:t>
            </a:r>
            <a:br>
              <a:rPr lang="de-DE"/>
            </a:br>
            <a:r>
              <a:rPr lang="de-DE"/>
              <a:t>Geschäftsführer</a:t>
            </a:r>
            <a:endParaRPr lang="de-CH"/>
          </a:p>
        </p:txBody>
      </p:sp>
    </p:spTree>
    <p:extLst>
      <p:ext uri="{BB962C8B-B14F-4D97-AF65-F5344CB8AC3E}">
        <p14:creationId xmlns:p14="http://schemas.microsoft.com/office/powerpoint/2010/main" val="217628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Click to edit Master title style</a:t>
            </a:r>
            <a:endParaRPr lang="de-CH"/>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853F1956-685E-45EB-8598-10C5C7DA00AE}" type="datetime1">
              <a:rPr lang="de-CH" smtClean="0"/>
              <a:t>10.06.26</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2483914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lvl1pPr>
              <a:defRPr>
                <a:solidFill>
                  <a:schemeClr val="accent1"/>
                </a:solidFill>
              </a:defRPr>
            </a:lvl1pPr>
          </a:lstStyle>
          <a:p>
            <a:fld id="{853F1956-685E-45EB-8598-10C5C7DA00AE}" type="datetime1">
              <a:rPr lang="de-CH" smtClean="0"/>
              <a:pPr/>
              <a:t>10.06.26</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lvl1pPr>
              <a:defRPr>
                <a:solidFill>
                  <a:schemeClr val="accent1"/>
                </a:solidFill>
              </a:defRPr>
            </a:lvl1pPr>
          </a:lstStyle>
          <a:p>
            <a:r>
              <a:rPr lang="de-CH"/>
              <a:t>Fusszeile (Ändern über «Einfügen &gt; Kopf- und Fusszeile»)</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lvl1pPr>
              <a:defRPr>
                <a:solidFill>
                  <a:schemeClr val="accent1"/>
                </a:solidFill>
              </a:defRPr>
            </a:lvl1pPr>
          </a:lstStyle>
          <a:p>
            <a:fld id="{442AD375-037F-43D0-B059-5172DA06796A}" type="slidenum">
              <a:rPr lang="de-CH" smtClean="0"/>
              <a:pPr/>
              <a:t>‹#›</a:t>
            </a:fld>
            <a:endParaRPr lang="de-CH"/>
          </a:p>
        </p:txBody>
      </p:sp>
      <p:pic>
        <p:nvPicPr>
          <p:cNvPr id="9" name="Grafik 8">
            <a:extLst>
              <a:ext uri="{FF2B5EF4-FFF2-40B4-BE49-F238E27FC236}">
                <a16:creationId xmlns:a16="http://schemas.microsoft.com/office/drawing/2014/main" id="{EE8C0188-0D07-F4FD-A26B-8CFA1F35B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9055" y="2172680"/>
            <a:ext cx="2640600" cy="774731"/>
          </a:xfrm>
          <a:prstGeom prst="rect">
            <a:avLst/>
          </a:prstGeom>
        </p:spPr>
      </p:pic>
    </p:spTree>
    <p:extLst>
      <p:ext uri="{BB962C8B-B14F-4D97-AF65-F5344CB8AC3E}">
        <p14:creationId xmlns:p14="http://schemas.microsoft.com/office/powerpoint/2010/main" val="323099998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A28D6B92-AF1C-4ED6-80D3-0FE0D73F5141}" type="datetime1">
              <a:rPr lang="de-CH" smtClean="0"/>
              <a:t>10.06.26</a:t>
            </a:fld>
            <a:endParaRPr lang="de-CH"/>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Fusszeile (Ändern über «Einfügen &gt; Kopf- und Fusszeile»)</a:t>
            </a:r>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698328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759234284"/>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FFEEE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3006329" y="1"/>
            <a:ext cx="6137672" cy="5143500"/>
          </a:xfrm>
          <a:solidFill>
            <a:schemeClr val="bg1">
              <a:lumMod val="9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764577" y="1761660"/>
            <a:ext cx="6399711" cy="1782198"/>
          </a:xfrm>
          <a:solidFill>
            <a:schemeClr val="bg1"/>
          </a:solidFill>
        </p:spPr>
        <p:txBody>
          <a:bodyPr lIns="360000" tIns="216000" rIns="360000" bIns="1080000" anchor="b" anchorCtr="0">
            <a:normAutofit/>
          </a:bodyPr>
          <a:lstStyle>
            <a:lvl1pPr algn="l">
              <a:defRPr sz="262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061610" y="2841780"/>
            <a:ext cx="5832648" cy="540060"/>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A800A272-FC4E-4977-BFE7-88E6A48AF2F0}" type="datetime1">
              <a:rPr lang="fi-FI" smtClean="0"/>
              <a:t>10.6.2026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737574" y="1761660"/>
            <a:ext cx="27000" cy="17821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grpSp>
        <p:nvGrpSpPr>
          <p:cNvPr id="10" name="Group 9">
            <a:extLst>
              <a:ext uri="{FF2B5EF4-FFF2-40B4-BE49-F238E27FC236}">
                <a16:creationId xmlns:a16="http://schemas.microsoft.com/office/drawing/2014/main" id="{5C2EC5DF-8C1F-3345-1B70-60639B920417}"/>
              </a:ext>
              <a:ext uri="{C183D7F6-B498-43B3-948B-1728B52AA6E4}">
                <adec:decorative xmlns:adec="http://schemas.microsoft.com/office/drawing/2017/decorative" val="1"/>
              </a:ext>
            </a:extLst>
          </p:cNvPr>
          <p:cNvGrpSpPr>
            <a:grpSpLocks noChangeAspect="1"/>
          </p:cNvGrpSpPr>
          <p:nvPr userDrawn="1"/>
        </p:nvGrpSpPr>
        <p:grpSpPr>
          <a:xfrm>
            <a:off x="323183" y="668170"/>
            <a:ext cx="1188132" cy="755657"/>
            <a:chOff x="8352653" y="226741"/>
            <a:chExt cx="540002" cy="343443"/>
          </a:xfrm>
        </p:grpSpPr>
        <p:sp>
          <p:nvSpPr>
            <p:cNvPr id="11" name="Freeform 7">
              <a:extLst>
                <a:ext uri="{FF2B5EF4-FFF2-40B4-BE49-F238E27FC236}">
                  <a16:creationId xmlns:a16="http://schemas.microsoft.com/office/drawing/2014/main" id="{5B1BE6A5-7384-A027-408E-9580622092E6}"/>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12" name="Freeform 8">
              <a:extLst>
                <a:ext uri="{FF2B5EF4-FFF2-40B4-BE49-F238E27FC236}">
                  <a16:creationId xmlns:a16="http://schemas.microsoft.com/office/drawing/2014/main" id="{9030DAF6-0DA7-91D3-2388-E48194332A27}"/>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13" name="Freeform 9">
              <a:extLst>
                <a:ext uri="{FF2B5EF4-FFF2-40B4-BE49-F238E27FC236}">
                  <a16:creationId xmlns:a16="http://schemas.microsoft.com/office/drawing/2014/main" id="{A375C146-A907-98F5-299F-AD9CCBAED079}"/>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Tree>
    <p:extLst>
      <p:ext uri="{BB962C8B-B14F-4D97-AF65-F5344CB8AC3E}">
        <p14:creationId xmlns:p14="http://schemas.microsoft.com/office/powerpoint/2010/main" val="1511879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78242A-115F-FAAB-3C19-C8B609AB6C4B}"/>
              </a:ext>
            </a:extLst>
          </p:cNvPr>
          <p:cNvSpPr/>
          <p:nvPr userDrawn="1"/>
        </p:nvSpPr>
        <p:spPr>
          <a:xfrm>
            <a:off x="0" y="4468536"/>
            <a:ext cx="9144000" cy="69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0407AF-12A6-62EC-ABC1-4EA3D4D52CB5}"/>
              </a:ext>
            </a:extLst>
          </p:cNvPr>
          <p:cNvSpPr/>
          <p:nvPr userDrawn="1"/>
        </p:nvSpPr>
        <p:spPr>
          <a:xfrm>
            <a:off x="0" y="4752968"/>
            <a:ext cx="9144000" cy="415027"/>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201" y="964417"/>
            <a:ext cx="8439238" cy="3601320"/>
          </a:xfrm>
        </p:spPr>
        <p:txBody>
          <a:bodyPr/>
          <a:lstStyle>
            <a:lvl1pPr>
              <a:defRPr sz="1800">
                <a:solidFill>
                  <a:srgbClr val="1C305D"/>
                </a:solidFill>
                <a:latin typeface="+mn-lt"/>
                <a:cs typeface="Arial" panose="020B0604020202020204" pitchFamily="34" charset="0"/>
              </a:defRPr>
            </a:lvl1pPr>
            <a:lvl2pPr>
              <a:defRPr sz="1600">
                <a:solidFill>
                  <a:srgbClr val="1C305D"/>
                </a:solidFill>
                <a:latin typeface="+mn-lt"/>
                <a:cs typeface="Arial" panose="020B0604020202020204" pitchFamily="34" charset="0"/>
              </a:defRPr>
            </a:lvl2pPr>
            <a:lvl3pPr>
              <a:defRPr sz="1400">
                <a:solidFill>
                  <a:srgbClr val="1C305D"/>
                </a:solidFill>
                <a:latin typeface="+mn-lt"/>
                <a:cs typeface="Arial" panose="020B0604020202020204" pitchFamily="34" charset="0"/>
              </a:defRPr>
            </a:lvl3pPr>
            <a:lvl4pPr>
              <a:defRPr sz="1200">
                <a:solidFill>
                  <a:srgbClr val="1C305D"/>
                </a:solidFill>
                <a:latin typeface="+mn-lt"/>
                <a:cs typeface="Arial" panose="020B0604020202020204" pitchFamily="34" charset="0"/>
              </a:defRPr>
            </a:lvl4pPr>
            <a:lvl5pPr>
              <a:defRPr>
                <a:solidFill>
                  <a:srgbClr val="1C305D"/>
                </a:solidFill>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a:extLst>
              <a:ext uri="{FF2B5EF4-FFF2-40B4-BE49-F238E27FC236}">
                <a16:creationId xmlns:a16="http://schemas.microsoft.com/office/drawing/2014/main" id="{9CD09B77-3BA4-BCF3-6CA1-68C8CEC66BE6}"/>
              </a:ext>
            </a:extLst>
          </p:cNvPr>
          <p:cNvSpPr>
            <a:spLocks noGrp="1"/>
          </p:cNvSpPr>
          <p:nvPr>
            <p:ph type="title"/>
          </p:nvPr>
        </p:nvSpPr>
        <p:spPr/>
        <p:txBody>
          <a:bodyPr/>
          <a:lstStyle>
            <a:lvl1pPr>
              <a:defRPr>
                <a:solidFill>
                  <a:srgbClr val="037C3F"/>
                </a:solidFill>
                <a:latin typeface="+mn-lt"/>
              </a:defRPr>
            </a:lvl1pPr>
          </a:lstStyle>
          <a:p>
            <a:r>
              <a:rPr lang="en-GB" dirty="0"/>
              <a:t>Click to edit Master title style</a:t>
            </a:r>
            <a:endParaRPr lang="en-US" dirty="0"/>
          </a:p>
        </p:txBody>
      </p:sp>
      <p:sp>
        <p:nvSpPr>
          <p:cNvPr id="6" name="Slide Number Placeholder 4">
            <a:extLst>
              <a:ext uri="{FF2B5EF4-FFF2-40B4-BE49-F238E27FC236}">
                <a16:creationId xmlns:a16="http://schemas.microsoft.com/office/drawing/2014/main" id="{16A8FE16-D059-EE45-A0EF-28AC780580E5}"/>
              </a:ext>
            </a:extLst>
          </p:cNvPr>
          <p:cNvSpPr>
            <a:spLocks noGrp="1"/>
          </p:cNvSpPr>
          <p:nvPr>
            <p:ph type="sldNum" sz="quarter" idx="4"/>
          </p:nvPr>
        </p:nvSpPr>
        <p:spPr>
          <a:xfrm>
            <a:off x="6732039" y="4825515"/>
            <a:ext cx="2057400" cy="274637"/>
          </a:xfrm>
          <a:prstGeom prst="rect">
            <a:avLst/>
          </a:prstGeom>
        </p:spPr>
        <p:txBody>
          <a:bodyPr vert="horz" lIns="91440" tIns="45720" rIns="91440" bIns="45720" rtlCol="0" anchor="ctr"/>
          <a:lstStyle>
            <a:lvl1pPr algn="r">
              <a:defRPr sz="100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6A479726-8A81-FDC6-43A3-60187EA6B485}"/>
              </a:ext>
            </a:extLst>
          </p:cNvPr>
          <p:cNvPicPr>
            <a:picLocks noChangeAspect="1"/>
          </p:cNvPicPr>
          <p:nvPr userDrawn="1"/>
        </p:nvPicPr>
        <p:blipFill>
          <a:blip r:embed="rId2">
            <a:extLst>
              <a:ext uri="{28A0092B-C50C-407E-A947-70E740481C1C}">
                <a14:useLocalDpi xmlns:a14="http://schemas.microsoft.com/office/drawing/2010/main" val="0"/>
              </a:ext>
            </a:extLst>
          </a:blip>
          <a:srcRect b="47445"/>
          <a:stretch/>
        </p:blipFill>
        <p:spPr>
          <a:xfrm>
            <a:off x="350201" y="4824412"/>
            <a:ext cx="819086" cy="259611"/>
          </a:xfrm>
          <a:prstGeom prst="rect">
            <a:avLst/>
          </a:prstGeom>
        </p:spPr>
      </p:pic>
    </p:spTree>
    <p:extLst>
      <p:ext uri="{BB962C8B-B14F-4D97-AF65-F5344CB8AC3E}">
        <p14:creationId xmlns:p14="http://schemas.microsoft.com/office/powerpoint/2010/main" val="4105126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for long titles">
    <p:bg>
      <p:bgPr>
        <a:solidFill>
          <a:srgbClr val="FFEEE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3006329" y="1"/>
            <a:ext cx="6137672" cy="5143500"/>
          </a:xfrm>
          <a:solidFill>
            <a:schemeClr val="bg1">
              <a:lumMod val="9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764577" y="1761660"/>
            <a:ext cx="7641423" cy="2160000"/>
          </a:xfrm>
          <a:solidFill>
            <a:schemeClr val="bg1"/>
          </a:solidFill>
        </p:spPr>
        <p:txBody>
          <a:bodyPr lIns="360000" tIns="216000" rIns="360000" bIns="1080000" anchor="b" anchorCtr="0">
            <a:normAutofit/>
          </a:bodyPr>
          <a:lstStyle>
            <a:lvl1pPr algn="l">
              <a:defRPr sz="262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062000" y="3219750"/>
            <a:ext cx="7074000" cy="540060"/>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7C4B0E6E-1C96-4CB7-99F9-994DCA6D5ED3}" type="datetime1">
              <a:rPr lang="fi-FI" smtClean="0"/>
              <a:t>10.6.2026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737574" y="1761660"/>
            <a:ext cx="27000" cy="21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grpSp>
        <p:nvGrpSpPr>
          <p:cNvPr id="10" name="Group 9">
            <a:extLst>
              <a:ext uri="{FF2B5EF4-FFF2-40B4-BE49-F238E27FC236}">
                <a16:creationId xmlns:a16="http://schemas.microsoft.com/office/drawing/2014/main" id="{F4C33EB4-0783-CBDD-7081-87AFE04D7521}"/>
              </a:ext>
              <a:ext uri="{C183D7F6-B498-43B3-948B-1728B52AA6E4}">
                <adec:decorative xmlns:adec="http://schemas.microsoft.com/office/drawing/2017/decorative" val="1"/>
              </a:ext>
            </a:extLst>
          </p:cNvPr>
          <p:cNvGrpSpPr>
            <a:grpSpLocks noChangeAspect="1"/>
          </p:cNvGrpSpPr>
          <p:nvPr userDrawn="1"/>
        </p:nvGrpSpPr>
        <p:grpSpPr>
          <a:xfrm>
            <a:off x="323183" y="668170"/>
            <a:ext cx="1188132" cy="755657"/>
            <a:chOff x="8352653" y="226741"/>
            <a:chExt cx="540002" cy="343443"/>
          </a:xfrm>
        </p:grpSpPr>
        <p:sp>
          <p:nvSpPr>
            <p:cNvPr id="11" name="Freeform 7">
              <a:extLst>
                <a:ext uri="{FF2B5EF4-FFF2-40B4-BE49-F238E27FC236}">
                  <a16:creationId xmlns:a16="http://schemas.microsoft.com/office/drawing/2014/main" id="{4A1B5845-FDEC-0B12-513D-6C126FF433C8}"/>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12" name="Freeform 8">
              <a:extLst>
                <a:ext uri="{FF2B5EF4-FFF2-40B4-BE49-F238E27FC236}">
                  <a16:creationId xmlns:a16="http://schemas.microsoft.com/office/drawing/2014/main" id="{091F5A1B-04A4-7E29-9329-CEAA83EE6D52}"/>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13" name="Freeform 9">
              <a:extLst>
                <a:ext uri="{FF2B5EF4-FFF2-40B4-BE49-F238E27FC236}">
                  <a16:creationId xmlns:a16="http://schemas.microsoft.com/office/drawing/2014/main" id="{96CED71E-9C00-1F1A-6977-927AE425E7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Tree>
    <p:extLst>
      <p:ext uri="{BB962C8B-B14F-4D97-AF65-F5344CB8AC3E}">
        <p14:creationId xmlns:p14="http://schemas.microsoft.com/office/powerpoint/2010/main" val="765148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7A2-A355-C385-0C52-E7A67812F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06D1DD-4FF9-8FE0-CF9C-FE98AB5B5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550982F5-6CE7-7C21-FA84-92F05A3E5B48}"/>
              </a:ext>
            </a:extLst>
          </p:cNvPr>
          <p:cNvSpPr>
            <a:spLocks noGrp="1"/>
          </p:cNvSpPr>
          <p:nvPr>
            <p:ph type="dt" sz="half" idx="10"/>
          </p:nvPr>
        </p:nvSpPr>
        <p:spPr/>
        <p:txBody>
          <a:bodyPr/>
          <a:lstStyle/>
          <a:p>
            <a:fld id="{D39AFA02-03FD-4901-AFE1-E05E8C377B58}" type="datetime1">
              <a:rPr lang="fi-FI" smtClean="0"/>
              <a:t>10.6.2026</a:t>
            </a:fld>
            <a:endParaRPr lang="en-GB"/>
          </a:p>
        </p:txBody>
      </p:sp>
      <p:sp>
        <p:nvSpPr>
          <p:cNvPr id="5" name="Footer Placeholder 4">
            <a:extLst>
              <a:ext uri="{FF2B5EF4-FFF2-40B4-BE49-F238E27FC236}">
                <a16:creationId xmlns:a16="http://schemas.microsoft.com/office/drawing/2014/main" id="{9E895986-860F-1759-E8AD-47E27FA10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60B0F-735F-BF81-4193-B90A0FA9DD19}"/>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761919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FFEEE5"/>
        </a:solid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4787503" y="1"/>
            <a:ext cx="4356497" cy="51435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413148" y="1006078"/>
            <a:ext cx="3943350" cy="1403672"/>
          </a:xfrm>
        </p:spPr>
        <p:txBody>
          <a:bodyPr anchor="b">
            <a:normAutofit/>
          </a:bodyPr>
          <a:lstStyle>
            <a:lvl1pPr algn="l">
              <a:lnSpc>
                <a:spcPct val="100000"/>
              </a:lnSpc>
              <a:defRPr sz="2625">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413148" y="2571750"/>
            <a:ext cx="3943350" cy="2105794"/>
          </a:xfrm>
        </p:spPr>
        <p:txBody>
          <a:bodyPr>
            <a:normAutofit/>
          </a:bodyPr>
          <a:lstStyle>
            <a:lvl1pPr marL="0" indent="0">
              <a:buNone/>
              <a:defRPr sz="1800">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6A82FB6D-487C-4E33-98D1-E3669CF3621D}"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774579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FFEEE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220BCE-CFA3-9F50-DF3F-38459F87C88F}"/>
              </a:ext>
            </a:extLst>
          </p:cNvPr>
          <p:cNvSpPr/>
          <p:nvPr userDrawn="1"/>
        </p:nvSpPr>
        <p:spPr>
          <a:xfrm>
            <a:off x="0" y="2517750"/>
            <a:ext cx="4787504" cy="262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4787503" y="1"/>
            <a:ext cx="4356497" cy="51435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413148" y="1006078"/>
            <a:ext cx="3943350" cy="1403672"/>
          </a:xfrm>
        </p:spPr>
        <p:txBody>
          <a:bodyPr anchor="b">
            <a:normAutofit/>
          </a:bodyPr>
          <a:lstStyle>
            <a:lvl1pPr algn="l">
              <a:lnSpc>
                <a:spcPct val="100000"/>
              </a:lnSpc>
              <a:defRPr sz="2625">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413148" y="2571750"/>
            <a:ext cx="3943350" cy="2105794"/>
          </a:xfrm>
        </p:spPr>
        <p:txBody>
          <a:bodyPr>
            <a:normAutofit/>
          </a:bodyPr>
          <a:lstStyle>
            <a:lvl1pPr marL="0" indent="0">
              <a:buNone/>
              <a:defRPr sz="1800">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88AEDCBF-86F3-4372-AF1F-1E99EED98867}"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85059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rgbClr val="FFEE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413148" y="1006078"/>
            <a:ext cx="8317706" cy="1403672"/>
          </a:xfrm>
        </p:spPr>
        <p:txBody>
          <a:bodyPr anchor="b">
            <a:normAutofit/>
          </a:bodyPr>
          <a:lstStyle>
            <a:lvl1pPr algn="l">
              <a:defRPr sz="2625">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413148" y="2571750"/>
            <a:ext cx="8317706" cy="2105794"/>
          </a:xfrm>
        </p:spPr>
        <p:txBody>
          <a:bodyPr>
            <a:normAutofit/>
          </a:bodyPr>
          <a:lstStyle>
            <a:lvl1pPr marL="0" indent="0">
              <a:buNone/>
              <a:defRPr sz="1800">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967F038C-8588-49EA-8644-6C9B73B12D7D}"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3424005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on solid background">
    <p:bg>
      <p:bgPr>
        <a:solidFill>
          <a:srgbClr val="FFEE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1710000" y="1761750"/>
            <a:ext cx="5724000" cy="1620000"/>
          </a:xfrm>
          <a:solidFill>
            <a:schemeClr val="bg1"/>
          </a:solidFill>
        </p:spPr>
        <p:txBody>
          <a:bodyPr lIns="360000" tIns="216000" rIns="360000" bIns="216000" anchor="ctr" anchorCtr="0">
            <a:normAutofit/>
          </a:bodyPr>
          <a:lstStyle>
            <a:lvl1pPr algn="ctr">
              <a:lnSpc>
                <a:spcPct val="100000"/>
              </a:lnSpc>
              <a:defRPr sz="2325">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3AEB1E61-2D40-47AB-8717-C42EDB2748CE}"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43860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on dark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9144001" cy="5143500"/>
          </a:xfrm>
          <a:solidFill>
            <a:schemeClr val="bg1">
              <a:lumMod val="7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1710000" y="1761750"/>
            <a:ext cx="5724000" cy="1620000"/>
          </a:xfrm>
          <a:solidFill>
            <a:schemeClr val="bg1"/>
          </a:solidFill>
        </p:spPr>
        <p:txBody>
          <a:bodyPr lIns="360000" tIns="216000" rIns="360000" bIns="216000" anchor="ctr" anchorCtr="0">
            <a:normAutofit/>
          </a:bodyPr>
          <a:lstStyle>
            <a:lvl1pPr algn="ctr">
              <a:lnSpc>
                <a:spcPct val="100000"/>
              </a:lnSpc>
              <a:defRPr sz="2325">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lvl1pPr>
              <a:defRPr>
                <a:solidFill>
                  <a:schemeClr val="bg1"/>
                </a:solidFill>
              </a:defRPr>
            </a:lvl1pPr>
          </a:lstStyle>
          <a:p>
            <a:fld id="{D617D74A-A6E8-42ED-BC4E-DB70615C3F17}"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lvl1pPr>
              <a:defRPr>
                <a:solidFill>
                  <a:schemeClr val="bg1"/>
                </a:solidFill>
              </a:defRPr>
            </a:lvl1pPr>
          </a:lstStyle>
          <a:p>
            <a:fld id="{B02C194C-90A2-478A-B8E8-1C7BF1D1CCF5}" type="slidenum">
              <a:rPr lang="en-GB" smtClean="0"/>
              <a:pPr/>
              <a:t>‹#›</a:t>
            </a:fld>
            <a:endParaRPr lang="en-GB"/>
          </a:p>
        </p:txBody>
      </p:sp>
    </p:spTree>
    <p:extLst>
      <p:ext uri="{BB962C8B-B14F-4D97-AF65-F5344CB8AC3E}">
        <p14:creationId xmlns:p14="http://schemas.microsoft.com/office/powerpoint/2010/main" val="2459939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on light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9144001" cy="5143500"/>
          </a:xfrm>
          <a:solidFill>
            <a:schemeClr val="bg1">
              <a:lumMod val="9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1710000" y="1761750"/>
            <a:ext cx="5724000" cy="1620000"/>
          </a:xfrm>
          <a:solidFill>
            <a:schemeClr val="accent1"/>
          </a:solidFill>
        </p:spPr>
        <p:txBody>
          <a:bodyPr lIns="360000" tIns="216000" rIns="360000" bIns="216000" anchor="ctr" anchorCtr="0">
            <a:normAutofit/>
          </a:bodyPr>
          <a:lstStyle>
            <a:lvl1pPr algn="ctr">
              <a:lnSpc>
                <a:spcPct val="100000"/>
              </a:lnSpc>
              <a:defRPr sz="2325">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5BE71863-360F-4641-BCBD-1C01265EB1CC}"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932334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87504"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4B492E1-15FD-4C6F-B8FD-2B00EFA195D4}"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362086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and photo">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4787503" y="1"/>
            <a:ext cx="4356497" cy="51435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413148" y="249493"/>
            <a:ext cx="3943350" cy="7565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F0D5648-9676-4819-AFDD-283EACF1067D}"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539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5B780C-839C-6572-D60E-630924414E0D}"/>
              </a:ext>
            </a:extLst>
          </p:cNvPr>
          <p:cNvSpPr/>
          <p:nvPr userDrawn="1"/>
        </p:nvSpPr>
        <p:spPr>
          <a:xfrm>
            <a:off x="0" y="0"/>
            <a:ext cx="9143999" cy="5149763"/>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olorful pattern with different designs&#10;&#10;Description automatically generated with medium confidence">
            <a:extLst>
              <a:ext uri="{FF2B5EF4-FFF2-40B4-BE49-F238E27FC236}">
                <a16:creationId xmlns:a16="http://schemas.microsoft.com/office/drawing/2014/main" id="{BCAE078B-2440-A479-DCE2-4BA7FC0B1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5" name="Rectangle 4">
            <a:extLst>
              <a:ext uri="{FF2B5EF4-FFF2-40B4-BE49-F238E27FC236}">
                <a16:creationId xmlns:a16="http://schemas.microsoft.com/office/drawing/2014/main" id="{4D3FC31D-BADF-ABB1-084A-FE92AB0256BB}"/>
              </a:ext>
            </a:extLst>
          </p:cNvPr>
          <p:cNvSpPr/>
          <p:nvPr userDrawn="1"/>
        </p:nvSpPr>
        <p:spPr>
          <a:xfrm>
            <a:off x="-2" y="4176990"/>
            <a:ext cx="9144001"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ack background with white text&#10;&#10;Description automatically generated">
            <a:extLst>
              <a:ext uri="{FF2B5EF4-FFF2-40B4-BE49-F238E27FC236}">
                <a16:creationId xmlns:a16="http://schemas.microsoft.com/office/drawing/2014/main" id="{BE680B11-5812-E3B8-498E-280E46B41C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4" name="Picture 3" descr="A black and white logo&#10;&#10;Description automatically generated">
            <a:extLst>
              <a:ext uri="{FF2B5EF4-FFF2-40B4-BE49-F238E27FC236}">
                <a16:creationId xmlns:a16="http://schemas.microsoft.com/office/drawing/2014/main" id="{763B2D0C-1F91-68C4-470B-3224F2896173}"/>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21185160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7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64CA01F5-4EE1-43E0-A7D8-1042FD97CBB4}"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able Placeholder 8">
            <a:extLst>
              <a:ext uri="{FF2B5EF4-FFF2-40B4-BE49-F238E27FC236}">
                <a16:creationId xmlns:a16="http://schemas.microsoft.com/office/drawing/2014/main" id="{4A3890D8-311B-7F96-6B2B-029F936B9072}"/>
              </a:ext>
            </a:extLst>
          </p:cNvPr>
          <p:cNvSpPr>
            <a:spLocks noGrp="1"/>
          </p:cNvSpPr>
          <p:nvPr>
            <p:ph type="tbl" sz="quarter" idx="13"/>
          </p:nvPr>
        </p:nvSpPr>
        <p:spPr>
          <a:xfrm>
            <a:off x="4787504" y="1275160"/>
            <a:ext cx="3943350" cy="3456384"/>
          </a:xfrm>
        </p:spPr>
        <p:txBody>
          <a:bodyPr/>
          <a:lstStyle/>
          <a:p>
            <a:r>
              <a:rPr lang="en-US"/>
              <a:t>Click icon to add table</a:t>
            </a:r>
            <a:endParaRPr lang="en-GB"/>
          </a:p>
        </p:txBody>
      </p:sp>
    </p:spTree>
    <p:extLst>
      <p:ext uri="{BB962C8B-B14F-4D97-AF65-F5344CB8AC3E}">
        <p14:creationId xmlns:p14="http://schemas.microsoft.com/office/powerpoint/2010/main" val="13941465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1296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87504" y="1275160"/>
            <a:ext cx="3943350" cy="1296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63CE39B7-7993-48A9-8F1A-CDC520F2AC68}"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Table Placeholder 8">
            <a:extLst>
              <a:ext uri="{FF2B5EF4-FFF2-40B4-BE49-F238E27FC236}">
                <a16:creationId xmlns:a16="http://schemas.microsoft.com/office/drawing/2014/main" id="{048D07D5-CF7F-BE38-078C-C56AC80D25CD}"/>
              </a:ext>
            </a:extLst>
          </p:cNvPr>
          <p:cNvSpPr>
            <a:spLocks noGrp="1"/>
          </p:cNvSpPr>
          <p:nvPr>
            <p:ph type="tbl" sz="quarter" idx="13"/>
          </p:nvPr>
        </p:nvSpPr>
        <p:spPr>
          <a:xfrm>
            <a:off x="413148" y="2787750"/>
            <a:ext cx="8317706" cy="1943794"/>
          </a:xfrm>
        </p:spPr>
        <p:txBody>
          <a:bodyPr/>
          <a:lstStyle/>
          <a:p>
            <a:r>
              <a:rPr lang="en-US"/>
              <a:t>Click icon to add table</a:t>
            </a:r>
            <a:endParaRPr lang="en-GB"/>
          </a:p>
        </p:txBody>
      </p:sp>
    </p:spTree>
    <p:extLst>
      <p:ext uri="{BB962C8B-B14F-4D97-AF65-F5344CB8AC3E}">
        <p14:creationId xmlns:p14="http://schemas.microsoft.com/office/powerpoint/2010/main" val="2091158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8ED9BB6-F0E3-4181-BA0C-12C20554215A}"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Table Placeholder 8">
            <a:extLst>
              <a:ext uri="{FF2B5EF4-FFF2-40B4-BE49-F238E27FC236}">
                <a16:creationId xmlns:a16="http://schemas.microsoft.com/office/drawing/2014/main" id="{048D07D5-CF7F-BE38-078C-C56AC80D25CD}"/>
              </a:ext>
            </a:extLst>
          </p:cNvPr>
          <p:cNvSpPr>
            <a:spLocks noGrp="1"/>
          </p:cNvSpPr>
          <p:nvPr>
            <p:ph type="tbl" sz="quarter" idx="13"/>
          </p:nvPr>
        </p:nvSpPr>
        <p:spPr>
          <a:xfrm>
            <a:off x="413148" y="1275160"/>
            <a:ext cx="8317706" cy="3456383"/>
          </a:xfrm>
        </p:spPr>
        <p:txBody>
          <a:bodyPr/>
          <a:lstStyle/>
          <a:p>
            <a:r>
              <a:rPr lang="en-US"/>
              <a:t>Click icon to add table</a:t>
            </a:r>
            <a:endParaRPr lang="en-GB"/>
          </a:p>
        </p:txBody>
      </p:sp>
    </p:spTree>
    <p:extLst>
      <p:ext uri="{BB962C8B-B14F-4D97-AF65-F5344CB8AC3E}">
        <p14:creationId xmlns:p14="http://schemas.microsoft.com/office/powerpoint/2010/main" val="2990576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87504" y="1275160"/>
            <a:ext cx="3943350" cy="1080590"/>
          </a:xfrm>
        </p:spPr>
        <p:txBody>
          <a:bodyPr/>
          <a:lstStyle>
            <a:lvl4pPr marL="608410" indent="0">
              <a:buNone/>
              <a:defRPr/>
            </a:lvl4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237DC880-38F0-4F9E-A50B-8DF6AA79938B}"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ext Placeholder 2">
            <a:extLst>
              <a:ext uri="{FF2B5EF4-FFF2-40B4-BE49-F238E27FC236}">
                <a16:creationId xmlns:a16="http://schemas.microsoft.com/office/drawing/2014/main" id="{9527FBC9-4A73-5D81-41C6-1A9B609D5D87}"/>
              </a:ext>
            </a:extLst>
          </p:cNvPr>
          <p:cNvSpPr>
            <a:spLocks noGrp="1"/>
          </p:cNvSpPr>
          <p:nvPr>
            <p:ph type="body" sz="quarter" idx="13"/>
          </p:nvPr>
        </p:nvSpPr>
        <p:spPr>
          <a:xfrm>
            <a:off x="4787503" y="2571750"/>
            <a:ext cx="1836497" cy="2159794"/>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0" name="Text Placeholder 3">
            <a:extLst>
              <a:ext uri="{FF2B5EF4-FFF2-40B4-BE49-F238E27FC236}">
                <a16:creationId xmlns:a16="http://schemas.microsoft.com/office/drawing/2014/main" id="{2CCDD1EB-3E91-9E18-8A41-622D668D686B}"/>
              </a:ext>
            </a:extLst>
          </p:cNvPr>
          <p:cNvSpPr>
            <a:spLocks noGrp="1"/>
          </p:cNvSpPr>
          <p:nvPr>
            <p:ph type="body" sz="quarter" idx="14"/>
          </p:nvPr>
        </p:nvSpPr>
        <p:spPr>
          <a:xfrm>
            <a:off x="6894000" y="2571750"/>
            <a:ext cx="1836854" cy="2159794"/>
          </a:xfrm>
          <a:solidFill>
            <a:srgbClr val="FFEEE5"/>
          </a:solidFill>
        </p:spPr>
        <p:txBody>
          <a:bodyPr lIns="180000" tIns="216000" rIns="180000" bIns="216000" anchor="ctr" anchorCtr="0">
            <a:normAutofit/>
          </a:bodyPr>
          <a:lstStyle>
            <a:lvl1pPr marL="0" indent="0" algn="ctr">
              <a:buFontTx/>
              <a:buNone/>
              <a:defRPr sz="1350">
                <a:latin typeface="+mj-lt"/>
              </a:defRPr>
            </a:lvl1pPr>
            <a:lvl2pPr marL="0" indent="0" algn="ctr">
              <a:buFontTx/>
              <a:buNone/>
              <a:defRPr sz="1200">
                <a:latin typeface="+mj-lt"/>
              </a:defRPr>
            </a:lvl2pPr>
            <a:lvl3pPr marL="0" indent="0" algn="ctr">
              <a:buFontTx/>
              <a:buNone/>
              <a:defRPr sz="1200">
                <a:latin typeface="+mj-lt"/>
              </a:defRPr>
            </a:lvl3pPr>
            <a:lvl4pPr marL="0" indent="0" algn="ctr">
              <a:buFontTx/>
              <a:buNone/>
              <a:defRPr sz="1200">
                <a:latin typeface="+mj-lt"/>
              </a:defRPr>
            </a:lvl4pPr>
            <a:lvl5pPr marL="0" indent="0" algn="ctr">
              <a:buFontTx/>
              <a:buNone/>
              <a:defRPr sz="1200">
                <a:latin typeface="+mj-lt"/>
              </a:defRPr>
            </a:lvl5pPr>
            <a:lvl6pPr marL="0" indent="0" algn="ctr">
              <a:buFontTx/>
              <a:buNone/>
              <a:defRPr sz="1200">
                <a:latin typeface="+mj-lt"/>
              </a:defRPr>
            </a:lvl6pPr>
            <a:lvl7pPr marL="0" indent="0" algn="ctr">
              <a:buFontTx/>
              <a:buNone/>
              <a:defRPr sz="1200">
                <a:latin typeface="+mj-lt"/>
              </a:defRPr>
            </a:lvl7pPr>
            <a:lvl8pPr marL="0" indent="0" algn="ctr">
              <a:buFontTx/>
              <a:buNone/>
              <a:defRPr sz="1200">
                <a:latin typeface="+mj-lt"/>
              </a:defRPr>
            </a:lvl8pPr>
            <a:lvl9pPr marL="0" indent="0" algn="ctr">
              <a:buFontTx/>
              <a:buNone/>
              <a:defRPr sz="1200">
                <a:latin typeface="+mj-lt"/>
              </a:defRPr>
            </a:lvl9pPr>
          </a:lstStyle>
          <a:p>
            <a:pPr lvl="0"/>
            <a:r>
              <a:rPr lang="en-US"/>
              <a:t>Click to edit Master text styles</a:t>
            </a:r>
          </a:p>
        </p:txBody>
      </p:sp>
    </p:spTree>
    <p:extLst>
      <p:ext uri="{BB962C8B-B14F-4D97-AF65-F5344CB8AC3E}">
        <p14:creationId xmlns:p14="http://schemas.microsoft.com/office/powerpoint/2010/main" val="38084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DD4B50-5F6C-41C5-9F82-341340968BE8}"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29965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1798FCAB-BF71-4234-9F44-78A70DAA3EA6}"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275160"/>
            <a:ext cx="2593181" cy="810590"/>
          </a:xfrm>
        </p:spPr>
        <p:txBody>
          <a:body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D9B419F3-F29B-5FFC-036B-619FE9EA26F7}"/>
              </a:ext>
            </a:extLst>
          </p:cNvPr>
          <p:cNvSpPr>
            <a:spLocks noGrp="1"/>
          </p:cNvSpPr>
          <p:nvPr>
            <p:ph type="body" sz="quarter" idx="14"/>
          </p:nvPr>
        </p:nvSpPr>
        <p:spPr>
          <a:xfrm>
            <a:off x="6137672" y="2247750"/>
            <a:ext cx="2593181" cy="1188000"/>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0" name="Text Placeholder 3">
            <a:extLst>
              <a:ext uri="{FF2B5EF4-FFF2-40B4-BE49-F238E27FC236}">
                <a16:creationId xmlns:a16="http://schemas.microsoft.com/office/drawing/2014/main" id="{BEB981DC-D5A4-5D9D-828F-8D704791A743}"/>
              </a:ext>
            </a:extLst>
          </p:cNvPr>
          <p:cNvSpPr>
            <a:spLocks noGrp="1"/>
          </p:cNvSpPr>
          <p:nvPr>
            <p:ph type="body" sz="quarter" idx="15"/>
          </p:nvPr>
        </p:nvSpPr>
        <p:spPr>
          <a:xfrm>
            <a:off x="6148233" y="3589859"/>
            <a:ext cx="2582621" cy="1133794"/>
          </a:xfrm>
          <a:solidFill>
            <a:srgbClr val="FFEEE5"/>
          </a:solidFill>
        </p:spPr>
        <p:txBody>
          <a:bodyPr lIns="180000" tIns="216000" rIns="180000" bIns="216000" anchor="ctr" anchorCtr="0">
            <a:normAutofit/>
          </a:bodyPr>
          <a:lstStyle>
            <a:lvl1pPr marL="0" indent="0" algn="ctr">
              <a:buFontTx/>
              <a:buNone/>
              <a:defRPr sz="1350">
                <a:latin typeface="+mj-lt"/>
              </a:defRPr>
            </a:lvl1pPr>
            <a:lvl2pPr marL="0" indent="0" algn="ctr">
              <a:buFontTx/>
              <a:buNone/>
              <a:defRPr sz="1200">
                <a:latin typeface="+mj-lt"/>
              </a:defRPr>
            </a:lvl2pPr>
            <a:lvl3pPr marL="0" indent="0" algn="ctr">
              <a:buFontTx/>
              <a:buNone/>
              <a:defRPr sz="1200">
                <a:latin typeface="+mj-lt"/>
              </a:defRPr>
            </a:lvl3pPr>
            <a:lvl4pPr marL="0" indent="0" algn="ctr">
              <a:buFontTx/>
              <a:buNone/>
              <a:defRPr sz="1200">
                <a:latin typeface="+mj-lt"/>
              </a:defRPr>
            </a:lvl4pPr>
            <a:lvl5pPr marL="0" indent="0" algn="ctr">
              <a:buFontTx/>
              <a:buNone/>
              <a:defRPr sz="1200">
                <a:latin typeface="+mj-lt"/>
              </a:defRPr>
            </a:lvl5pPr>
            <a:lvl6pPr marL="0" indent="0" algn="ctr">
              <a:buFontTx/>
              <a:buNone/>
              <a:defRPr sz="1200">
                <a:latin typeface="+mj-lt"/>
              </a:defRPr>
            </a:lvl6pPr>
            <a:lvl7pPr marL="0" indent="0" algn="ctr">
              <a:buFontTx/>
              <a:buNone/>
              <a:defRPr sz="1200">
                <a:latin typeface="+mj-lt"/>
              </a:defRPr>
            </a:lvl7pPr>
            <a:lvl8pPr marL="0" indent="0" algn="ctr">
              <a:buFontTx/>
              <a:buNone/>
              <a:defRPr sz="1200">
                <a:latin typeface="+mj-lt"/>
              </a:defRPr>
            </a:lvl8pPr>
            <a:lvl9pPr marL="0" indent="0" algn="ctr">
              <a:buFontTx/>
              <a:buNone/>
              <a:defRPr sz="1200">
                <a:latin typeface="+mj-lt"/>
              </a:defRPr>
            </a:lvl9pPr>
          </a:lstStyle>
          <a:p>
            <a:pPr lvl="0"/>
            <a:r>
              <a:rPr lang="en-US"/>
              <a:t>Click to edit Master text styles</a:t>
            </a:r>
          </a:p>
        </p:txBody>
      </p:sp>
    </p:spTree>
    <p:extLst>
      <p:ext uri="{BB962C8B-B14F-4D97-AF65-F5344CB8AC3E}">
        <p14:creationId xmlns:p14="http://schemas.microsoft.com/office/powerpoint/2010/main" val="3424437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138079" y="1275160"/>
            <a:ext cx="2593181" cy="345638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15BA214-E422-4121-BFA9-85D6B8A62FFA}"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3275410" y="1275160"/>
            <a:ext cx="2593181" cy="3456384"/>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1567068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ou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C31A9E1D-0199-4D73-AF41-033F67B4222B}"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3275410" y="1275160"/>
            <a:ext cx="5455444" cy="3456384"/>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1735911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413148" y="1275160"/>
            <a:ext cx="3943349"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413148" y="1869750"/>
            <a:ext cx="3943349"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4787504" y="1275160"/>
            <a:ext cx="3943350"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4787504" y="1869750"/>
            <a:ext cx="3943350"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1AB0C4-DA38-4168-85A3-35917632181F}" type="datetime1">
              <a:rPr lang="fi-FI" smtClean="0"/>
              <a:t>10.6.2026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37396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869749"/>
            <a:ext cx="2593181"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869749"/>
            <a:ext cx="2593181"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287D04-C0E9-4E52-AAA2-84AEA0902F15}"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869749"/>
            <a:ext cx="2593181"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413148"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3275410"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6137673"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892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70309" y="1097757"/>
            <a:ext cx="8004572" cy="1616869"/>
          </a:xfrm>
        </p:spPr>
        <p:txBody>
          <a:bodyPr anchor="b"/>
          <a:lstStyle>
            <a:lvl1pPr algn="l">
              <a:lnSpc>
                <a:spcPct val="86000"/>
              </a:lnSpc>
              <a:defRPr sz="5250" b="0">
                <a:solidFill>
                  <a:schemeClr val="bg1"/>
                </a:solidFill>
              </a:defRPr>
            </a:lvl1pPr>
          </a:lstStyle>
          <a:p>
            <a:r>
              <a:rPr lang="de-CH"/>
              <a:t>Titel hinzufügen</a:t>
            </a:r>
          </a:p>
        </p:txBody>
      </p:sp>
      <p:sp>
        <p:nvSpPr>
          <p:cNvPr id="3" name="Untertitel 2"/>
          <p:cNvSpPr>
            <a:spLocks noGrp="1"/>
          </p:cNvSpPr>
          <p:nvPr>
            <p:ph type="subTitle" idx="1"/>
          </p:nvPr>
        </p:nvSpPr>
        <p:spPr>
          <a:xfrm>
            <a:off x="570310" y="2814777"/>
            <a:ext cx="8002190" cy="648072"/>
          </a:xfrm>
        </p:spPr>
        <p:txBody>
          <a:bodyPr/>
          <a:lstStyle>
            <a:lvl1pPr marL="0" indent="0" algn="l">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10.06.26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p>
            <a:fld id="{442AD375-037F-43D0-B059-5172DA06796A}" type="slidenum">
              <a:rPr lang="de-CH" smtClean="0"/>
              <a:pPr/>
              <a:t>‹#›</a:t>
            </a:fld>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0310" y="381055"/>
            <a:ext cx="1174500" cy="344588"/>
          </a:xfrm>
          <a:prstGeom prst="rect">
            <a:avLst/>
          </a:prstGeom>
        </p:spPr>
      </p:pic>
    </p:spTree>
    <p:extLst>
      <p:ext uri="{BB962C8B-B14F-4D97-AF65-F5344CB8AC3E}">
        <p14:creationId xmlns:p14="http://schemas.microsoft.com/office/powerpoint/2010/main" val="9880745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mparison no colour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413148" y="1275160"/>
            <a:ext cx="3943349"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413148" y="1869751"/>
            <a:ext cx="3943349" cy="2861793"/>
          </a:xfrm>
        </p:spPr>
        <p:txBody>
          <a:bodyPr/>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4787504" y="1275160"/>
            <a:ext cx="3943350"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4787504" y="1869750"/>
            <a:ext cx="3943350" cy="2861794"/>
          </a:xfrm>
        </p:spPr>
        <p:txBody>
          <a:bodyPr/>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022A14-9CDA-4AA5-B38B-282E2016469B}" type="datetime1">
              <a:rPr lang="fi-FI" smtClean="0"/>
              <a:t>10.6.2026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16892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mparison no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E682FAF7-247A-4228-9E29-22BA0DB444AC}"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869749"/>
            <a:ext cx="2593181" cy="2861794"/>
          </a:xfrm>
        </p:spPr>
        <p:txBody>
          <a:bodyPr lIns="0" tIns="0" rIns="0" bIns="0"/>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869749"/>
            <a:ext cx="2593181" cy="2861794"/>
          </a:xfrm>
        </p:spPr>
        <p:txBody>
          <a:bodyPr lIns="0" tIns="0" rIns="0" bIns="0"/>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869749"/>
            <a:ext cx="2593181" cy="2861794"/>
          </a:xfrm>
        </p:spPr>
        <p:txBody>
          <a:bodyPr lIns="0" tIns="0" rIns="0" bIns="0"/>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413148"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3275410"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6137673"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64053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08693A2-3EC0-4DDB-B1C6-D483BBC3ABB2}" type="datetime1">
              <a:rPr lang="fi-FI" smtClean="0"/>
              <a:t>10.6.2026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847118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p>
            <a:fld id="{2D193A21-52CA-4C6E-8DA5-95243EFD0044}" type="datetime1">
              <a:rPr lang="fi-FI" smtClean="0"/>
              <a:t>10.6.2026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7990533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Caption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546000" y="1275160"/>
            <a:ext cx="5184854" cy="3456384"/>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7E82A95-D42C-470A-BC06-BFD86D26529C}"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3261910" y="1275160"/>
            <a:ext cx="27000" cy="34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Tree>
    <p:extLst>
      <p:ext uri="{BB962C8B-B14F-4D97-AF65-F5344CB8AC3E}">
        <p14:creationId xmlns:p14="http://schemas.microsoft.com/office/powerpoint/2010/main" val="2222195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Large caption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5184852"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137672" y="1275160"/>
            <a:ext cx="2593181" cy="3456384"/>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7B562269-3B6B-4DB8-B99F-3D8A137CB051}"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5855091" y="1275160"/>
            <a:ext cx="27000" cy="34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Tree>
    <p:extLst>
      <p:ext uri="{BB962C8B-B14F-4D97-AF65-F5344CB8AC3E}">
        <p14:creationId xmlns:p14="http://schemas.microsoft.com/office/powerpoint/2010/main" val="2384211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with 2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4787504" y="4731544"/>
            <a:ext cx="3187303" cy="411956"/>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4787503" y="1"/>
            <a:ext cx="4356497" cy="3057749"/>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413148" y="249493"/>
            <a:ext cx="3943350" cy="7565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5DCAF90-70AB-4615-9952-9BA5A8B9B580}"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4787503" y="3057750"/>
            <a:ext cx="2430497" cy="1673794"/>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7218000" y="3057750"/>
            <a:ext cx="1926000" cy="1673794"/>
          </a:xfrm>
          <a:solidFill>
            <a:schemeClr val="bg1">
              <a:lumMod val="7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8811651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4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4787504" y="1"/>
            <a:ext cx="3187303" cy="5143500"/>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4787503" y="1"/>
            <a:ext cx="2430497" cy="1545749"/>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413148" y="249493"/>
            <a:ext cx="3943350" cy="7565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A91CB37B-B146-448D-81BC-BF3FDB868656}"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4787503" y="3057750"/>
            <a:ext cx="2430497" cy="1673794"/>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7218001" y="3057750"/>
            <a:ext cx="1925999" cy="1673794"/>
          </a:xfrm>
          <a:solidFill>
            <a:schemeClr val="bg1">
              <a:lumMod val="75000"/>
            </a:schemeClr>
          </a:solidFill>
        </p:spPr>
        <p:txBody>
          <a:bodyPr>
            <a:normAutofit/>
          </a:bodyPr>
          <a:lstStyle>
            <a:lvl1pPr marL="0" indent="0">
              <a:buFontTx/>
              <a:buNone/>
              <a:defRPr sz="900"/>
            </a:lvl1pPr>
          </a:lstStyle>
          <a:p>
            <a:r>
              <a:rPr lang="en-GB" dirty="0"/>
              <a:t>Click icon or drag picture here</a:t>
            </a:r>
          </a:p>
        </p:txBody>
      </p:sp>
      <p:sp>
        <p:nvSpPr>
          <p:cNvPr id="13" name="Picture Placeholder 16">
            <a:extLst>
              <a:ext uri="{FF2B5EF4-FFF2-40B4-BE49-F238E27FC236}">
                <a16:creationId xmlns:a16="http://schemas.microsoft.com/office/drawing/2014/main" id="{04A4118F-6F3A-0FF2-5231-4B3A42F3A426}"/>
              </a:ext>
            </a:extLst>
          </p:cNvPr>
          <p:cNvSpPr>
            <a:spLocks noGrp="1"/>
          </p:cNvSpPr>
          <p:nvPr>
            <p:ph type="pic" sz="quarter" idx="16" hasCustomPrompt="1"/>
          </p:nvPr>
        </p:nvSpPr>
        <p:spPr>
          <a:xfrm>
            <a:off x="4787504" y="1545751"/>
            <a:ext cx="2430497" cy="1512000"/>
          </a:xfrm>
          <a:solidFill>
            <a:schemeClr val="bg1">
              <a:lumMod val="75000"/>
            </a:schemeClr>
          </a:solidFill>
        </p:spPr>
        <p:txBody>
          <a:bodyPr>
            <a:normAutofit/>
          </a:bodyPr>
          <a:lstStyle>
            <a:lvl1pPr marL="0" indent="0">
              <a:buFontTx/>
              <a:buNone/>
              <a:defRPr sz="900"/>
            </a:lvl1pPr>
          </a:lstStyle>
          <a:p>
            <a:r>
              <a:rPr lang="en-GB" dirty="0"/>
              <a:t>Click icon or drag picture here</a:t>
            </a:r>
          </a:p>
        </p:txBody>
      </p:sp>
      <p:sp>
        <p:nvSpPr>
          <p:cNvPr id="14" name="Picture Placeholder 17">
            <a:extLst>
              <a:ext uri="{FF2B5EF4-FFF2-40B4-BE49-F238E27FC236}">
                <a16:creationId xmlns:a16="http://schemas.microsoft.com/office/drawing/2014/main" id="{6EBBFDEE-FAEE-58AB-6330-13780C87C500}"/>
              </a:ext>
            </a:extLst>
          </p:cNvPr>
          <p:cNvSpPr>
            <a:spLocks noGrp="1"/>
          </p:cNvSpPr>
          <p:nvPr>
            <p:ph type="pic" sz="quarter" idx="17" hasCustomPrompt="1"/>
          </p:nvPr>
        </p:nvSpPr>
        <p:spPr>
          <a:xfrm>
            <a:off x="7218000" y="1545751"/>
            <a:ext cx="1926001" cy="15120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3518532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of f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7B7C31F-5502-46E8-820A-8C47E10E843F}" type="datetime1">
              <a:rPr lang="fi-FI" smtClean="0"/>
              <a:t>10.6.2026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5" name="Text Placeholder 2">
            <a:extLst>
              <a:ext uri="{FF2B5EF4-FFF2-40B4-BE49-F238E27FC236}">
                <a16:creationId xmlns:a16="http://schemas.microsoft.com/office/drawing/2014/main" id="{2C1D7CC2-A85E-913F-CC54-0B2AF20DC705}"/>
              </a:ext>
            </a:extLst>
          </p:cNvPr>
          <p:cNvSpPr>
            <a:spLocks noGrp="1"/>
          </p:cNvSpPr>
          <p:nvPr>
            <p:ph type="body" sz="quarter" idx="18" hasCustomPrompt="1"/>
          </p:nvPr>
        </p:nvSpPr>
        <p:spPr>
          <a:xfrm>
            <a:off x="413146"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7" name="Text Placeholder 3">
            <a:extLst>
              <a:ext uri="{FF2B5EF4-FFF2-40B4-BE49-F238E27FC236}">
                <a16:creationId xmlns:a16="http://schemas.microsoft.com/office/drawing/2014/main" id="{E867C539-99D3-5765-D1C6-A73B7D5BFC98}"/>
              </a:ext>
            </a:extLst>
          </p:cNvPr>
          <p:cNvSpPr>
            <a:spLocks noGrp="1"/>
          </p:cNvSpPr>
          <p:nvPr>
            <p:ph type="body" sz="quarter" idx="19" hasCustomPrompt="1"/>
          </p:nvPr>
        </p:nvSpPr>
        <p:spPr>
          <a:xfrm>
            <a:off x="2142000"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8" name="Text Placeholder 4">
            <a:extLst>
              <a:ext uri="{FF2B5EF4-FFF2-40B4-BE49-F238E27FC236}">
                <a16:creationId xmlns:a16="http://schemas.microsoft.com/office/drawing/2014/main" id="{9F4CBD1C-04BF-1323-25FE-2A0938E53817}"/>
              </a:ext>
            </a:extLst>
          </p:cNvPr>
          <p:cNvSpPr>
            <a:spLocks noGrp="1"/>
          </p:cNvSpPr>
          <p:nvPr>
            <p:ph type="body" sz="quarter" idx="20" hasCustomPrompt="1"/>
          </p:nvPr>
        </p:nvSpPr>
        <p:spPr>
          <a:xfrm>
            <a:off x="3897000" y="2895957"/>
            <a:ext cx="1350000"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9" name="Text Placeholder 5">
            <a:extLst>
              <a:ext uri="{FF2B5EF4-FFF2-40B4-BE49-F238E27FC236}">
                <a16:creationId xmlns:a16="http://schemas.microsoft.com/office/drawing/2014/main" id="{BFE1515D-42E3-769B-8359-198FDFDB57E5}"/>
              </a:ext>
            </a:extLst>
          </p:cNvPr>
          <p:cNvSpPr>
            <a:spLocks noGrp="1"/>
          </p:cNvSpPr>
          <p:nvPr>
            <p:ph type="body" sz="quarter" idx="21" hasCustomPrompt="1"/>
          </p:nvPr>
        </p:nvSpPr>
        <p:spPr>
          <a:xfrm>
            <a:off x="5652000"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0" name="Text Placeholder 6">
            <a:extLst>
              <a:ext uri="{FF2B5EF4-FFF2-40B4-BE49-F238E27FC236}">
                <a16:creationId xmlns:a16="http://schemas.microsoft.com/office/drawing/2014/main" id="{07D10A7B-4C4F-E91B-AE0B-6BBB35156500}"/>
              </a:ext>
            </a:extLst>
          </p:cNvPr>
          <p:cNvSpPr>
            <a:spLocks noGrp="1"/>
          </p:cNvSpPr>
          <p:nvPr>
            <p:ph type="body" sz="quarter" idx="22" hasCustomPrompt="1"/>
          </p:nvPr>
        </p:nvSpPr>
        <p:spPr>
          <a:xfrm>
            <a:off x="7380000"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6" name="Picture Placeholder 14">
            <a:extLst>
              <a:ext uri="{FF2B5EF4-FFF2-40B4-BE49-F238E27FC236}">
                <a16:creationId xmlns:a16="http://schemas.microsoft.com/office/drawing/2014/main" id="{A53E27EB-E377-5561-5A7C-1E3CA440D4E6}"/>
              </a:ext>
            </a:extLst>
          </p:cNvPr>
          <p:cNvSpPr>
            <a:spLocks noGrp="1"/>
          </p:cNvSpPr>
          <p:nvPr>
            <p:ph type="pic" sz="quarter" idx="13"/>
          </p:nvPr>
        </p:nvSpPr>
        <p:spPr>
          <a:xfrm>
            <a:off x="414000"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9" name="Picture Placeholder 15">
            <a:extLst>
              <a:ext uri="{FF2B5EF4-FFF2-40B4-BE49-F238E27FC236}">
                <a16:creationId xmlns:a16="http://schemas.microsoft.com/office/drawing/2014/main" id="{2213D1D1-7DAB-D2FB-01EF-1CD81125DC39}"/>
              </a:ext>
            </a:extLst>
          </p:cNvPr>
          <p:cNvSpPr>
            <a:spLocks noGrp="1"/>
          </p:cNvSpPr>
          <p:nvPr>
            <p:ph type="pic" sz="quarter" idx="14"/>
          </p:nvPr>
        </p:nvSpPr>
        <p:spPr>
          <a:xfrm>
            <a:off x="2142000"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10" name="Picture Placeholder 16">
            <a:extLst>
              <a:ext uri="{FF2B5EF4-FFF2-40B4-BE49-F238E27FC236}">
                <a16:creationId xmlns:a16="http://schemas.microsoft.com/office/drawing/2014/main" id="{61CCB643-EB33-AFAC-4827-BE483DD28E6A}"/>
              </a:ext>
            </a:extLst>
          </p:cNvPr>
          <p:cNvSpPr>
            <a:spLocks noGrp="1"/>
          </p:cNvSpPr>
          <p:nvPr>
            <p:ph type="pic" sz="quarter" idx="15"/>
          </p:nvPr>
        </p:nvSpPr>
        <p:spPr>
          <a:xfrm>
            <a:off x="3897000"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11" name="Picture Placeholder 17">
            <a:extLst>
              <a:ext uri="{FF2B5EF4-FFF2-40B4-BE49-F238E27FC236}">
                <a16:creationId xmlns:a16="http://schemas.microsoft.com/office/drawing/2014/main" id="{31716BA4-77C6-9DF5-47B4-E320D5F32FCF}"/>
              </a:ext>
            </a:extLst>
          </p:cNvPr>
          <p:cNvSpPr>
            <a:spLocks noGrp="1"/>
          </p:cNvSpPr>
          <p:nvPr>
            <p:ph type="pic" sz="quarter" idx="16"/>
          </p:nvPr>
        </p:nvSpPr>
        <p:spPr>
          <a:xfrm>
            <a:off x="5651999"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12" name="Picture Placeholder 18">
            <a:extLst>
              <a:ext uri="{FF2B5EF4-FFF2-40B4-BE49-F238E27FC236}">
                <a16:creationId xmlns:a16="http://schemas.microsoft.com/office/drawing/2014/main" id="{43611828-FC5D-67B3-0995-27D53139742E}"/>
              </a:ext>
            </a:extLst>
          </p:cNvPr>
          <p:cNvSpPr>
            <a:spLocks noGrp="1"/>
          </p:cNvSpPr>
          <p:nvPr>
            <p:ph type="pic" sz="quarter" idx="17"/>
          </p:nvPr>
        </p:nvSpPr>
        <p:spPr>
          <a:xfrm>
            <a:off x="7380000" y="1276288"/>
            <a:ext cx="1350000" cy="1349462"/>
          </a:xfrm>
          <a:noFill/>
        </p:spPr>
        <p:txBody>
          <a:bodyPr>
            <a:normAutofit/>
          </a:bodyPr>
          <a:lstStyle>
            <a:lvl1pPr marL="0" indent="0">
              <a:buFontTx/>
              <a:buNone/>
              <a:defRPr sz="900"/>
            </a:lvl1pPr>
          </a:lstStyle>
          <a:p>
            <a:r>
              <a:rPr lang="en-US"/>
              <a:t>Click icon to add picture</a:t>
            </a:r>
            <a:endParaRPr lang="en-GB" dirty="0"/>
          </a:p>
        </p:txBody>
      </p:sp>
    </p:spTree>
    <p:extLst>
      <p:ext uri="{BB962C8B-B14F-4D97-AF65-F5344CB8AC3E}">
        <p14:creationId xmlns:p14="http://schemas.microsoft.com/office/powerpoint/2010/main" val="1204066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of 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4B8F59D-2E9B-4BCC-B4E3-991A9396E553}" type="datetime1">
              <a:rPr lang="fi-FI" smtClean="0"/>
              <a:t>10.6.2026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5" name="Text Placeholder 2">
            <a:extLst>
              <a:ext uri="{FF2B5EF4-FFF2-40B4-BE49-F238E27FC236}">
                <a16:creationId xmlns:a16="http://schemas.microsoft.com/office/drawing/2014/main" id="{2C1D7CC2-A85E-913F-CC54-0B2AF20DC705}"/>
              </a:ext>
            </a:extLst>
          </p:cNvPr>
          <p:cNvSpPr>
            <a:spLocks noGrp="1"/>
          </p:cNvSpPr>
          <p:nvPr>
            <p:ph type="body" sz="quarter" idx="18" hasCustomPrompt="1"/>
          </p:nvPr>
        </p:nvSpPr>
        <p:spPr>
          <a:xfrm>
            <a:off x="413146"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7" name="Text Placeholder 3">
            <a:extLst>
              <a:ext uri="{FF2B5EF4-FFF2-40B4-BE49-F238E27FC236}">
                <a16:creationId xmlns:a16="http://schemas.microsoft.com/office/drawing/2014/main" id="{E867C539-99D3-5765-D1C6-A73B7D5BFC98}"/>
              </a:ext>
            </a:extLst>
          </p:cNvPr>
          <p:cNvSpPr>
            <a:spLocks noGrp="1"/>
          </p:cNvSpPr>
          <p:nvPr>
            <p:ph type="body" sz="quarter" idx="19" hasCustomPrompt="1"/>
          </p:nvPr>
        </p:nvSpPr>
        <p:spPr>
          <a:xfrm>
            <a:off x="2142000"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8" name="Text Placeholder 4">
            <a:extLst>
              <a:ext uri="{FF2B5EF4-FFF2-40B4-BE49-F238E27FC236}">
                <a16:creationId xmlns:a16="http://schemas.microsoft.com/office/drawing/2014/main" id="{9F4CBD1C-04BF-1323-25FE-2A0938E53817}"/>
              </a:ext>
            </a:extLst>
          </p:cNvPr>
          <p:cNvSpPr>
            <a:spLocks noGrp="1"/>
          </p:cNvSpPr>
          <p:nvPr>
            <p:ph type="body" sz="quarter" idx="20" hasCustomPrompt="1"/>
          </p:nvPr>
        </p:nvSpPr>
        <p:spPr>
          <a:xfrm>
            <a:off x="3897000" y="2193750"/>
            <a:ext cx="1350000"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9" name="Text Placeholder 5">
            <a:extLst>
              <a:ext uri="{FF2B5EF4-FFF2-40B4-BE49-F238E27FC236}">
                <a16:creationId xmlns:a16="http://schemas.microsoft.com/office/drawing/2014/main" id="{BFE1515D-42E3-769B-8359-198FDFDB57E5}"/>
              </a:ext>
            </a:extLst>
          </p:cNvPr>
          <p:cNvSpPr>
            <a:spLocks noGrp="1"/>
          </p:cNvSpPr>
          <p:nvPr>
            <p:ph type="body" sz="quarter" idx="21" hasCustomPrompt="1"/>
          </p:nvPr>
        </p:nvSpPr>
        <p:spPr>
          <a:xfrm>
            <a:off x="5652000"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0" name="Text Placeholder 6">
            <a:extLst>
              <a:ext uri="{FF2B5EF4-FFF2-40B4-BE49-F238E27FC236}">
                <a16:creationId xmlns:a16="http://schemas.microsoft.com/office/drawing/2014/main" id="{07D10A7B-4C4F-E91B-AE0B-6BBB35156500}"/>
              </a:ext>
            </a:extLst>
          </p:cNvPr>
          <p:cNvSpPr>
            <a:spLocks noGrp="1"/>
          </p:cNvSpPr>
          <p:nvPr>
            <p:ph type="body" sz="quarter" idx="22" hasCustomPrompt="1"/>
          </p:nvPr>
        </p:nvSpPr>
        <p:spPr>
          <a:xfrm>
            <a:off x="7380000"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6" name="Picture Placeholder 14">
            <a:extLst>
              <a:ext uri="{FF2B5EF4-FFF2-40B4-BE49-F238E27FC236}">
                <a16:creationId xmlns:a16="http://schemas.microsoft.com/office/drawing/2014/main" id="{A53E27EB-E377-5561-5A7C-1E3CA440D4E6}"/>
              </a:ext>
            </a:extLst>
          </p:cNvPr>
          <p:cNvSpPr>
            <a:spLocks noGrp="1"/>
          </p:cNvSpPr>
          <p:nvPr>
            <p:ph type="pic" sz="quarter" idx="13"/>
          </p:nvPr>
        </p:nvSpPr>
        <p:spPr>
          <a:xfrm>
            <a:off x="414000" y="1276288"/>
            <a:ext cx="755763" cy="755462"/>
          </a:xfrm>
          <a:noFill/>
        </p:spPr>
        <p:txBody>
          <a:bodyPr>
            <a:normAutofit/>
          </a:bodyPr>
          <a:lstStyle>
            <a:lvl1pPr marL="0" indent="0">
              <a:buFontTx/>
              <a:buNone/>
              <a:defRPr sz="900"/>
            </a:lvl1pPr>
          </a:lstStyle>
          <a:p>
            <a:r>
              <a:rPr lang="en-US"/>
              <a:t>Click icon to add picture</a:t>
            </a:r>
            <a:endParaRPr lang="en-GB" dirty="0"/>
          </a:p>
        </p:txBody>
      </p:sp>
      <p:sp>
        <p:nvSpPr>
          <p:cNvPr id="9" name="Picture Placeholder 15">
            <a:extLst>
              <a:ext uri="{FF2B5EF4-FFF2-40B4-BE49-F238E27FC236}">
                <a16:creationId xmlns:a16="http://schemas.microsoft.com/office/drawing/2014/main" id="{2213D1D1-7DAB-D2FB-01EF-1CD81125DC39}"/>
              </a:ext>
            </a:extLst>
          </p:cNvPr>
          <p:cNvSpPr>
            <a:spLocks noGrp="1" noChangeAspect="1"/>
          </p:cNvSpPr>
          <p:nvPr>
            <p:ph type="pic" sz="quarter" idx="14"/>
          </p:nvPr>
        </p:nvSpPr>
        <p:spPr>
          <a:xfrm>
            <a:off x="2142000"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0" name="Picture Placeholder 16">
            <a:extLst>
              <a:ext uri="{FF2B5EF4-FFF2-40B4-BE49-F238E27FC236}">
                <a16:creationId xmlns:a16="http://schemas.microsoft.com/office/drawing/2014/main" id="{61CCB643-EB33-AFAC-4827-BE483DD28E6A}"/>
              </a:ext>
            </a:extLst>
          </p:cNvPr>
          <p:cNvSpPr>
            <a:spLocks noGrp="1" noChangeAspect="1"/>
          </p:cNvSpPr>
          <p:nvPr>
            <p:ph type="pic" sz="quarter" idx="15"/>
          </p:nvPr>
        </p:nvSpPr>
        <p:spPr>
          <a:xfrm>
            <a:off x="3897000"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1" name="Picture Placeholder 17">
            <a:extLst>
              <a:ext uri="{FF2B5EF4-FFF2-40B4-BE49-F238E27FC236}">
                <a16:creationId xmlns:a16="http://schemas.microsoft.com/office/drawing/2014/main" id="{31716BA4-77C6-9DF5-47B4-E320D5F32FCF}"/>
              </a:ext>
            </a:extLst>
          </p:cNvPr>
          <p:cNvSpPr>
            <a:spLocks noGrp="1" noChangeAspect="1"/>
          </p:cNvSpPr>
          <p:nvPr>
            <p:ph type="pic" sz="quarter" idx="16"/>
          </p:nvPr>
        </p:nvSpPr>
        <p:spPr>
          <a:xfrm>
            <a:off x="5651999"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2" name="Picture Placeholder 18">
            <a:extLst>
              <a:ext uri="{FF2B5EF4-FFF2-40B4-BE49-F238E27FC236}">
                <a16:creationId xmlns:a16="http://schemas.microsoft.com/office/drawing/2014/main" id="{43611828-FC5D-67B3-0995-27D53139742E}"/>
              </a:ext>
            </a:extLst>
          </p:cNvPr>
          <p:cNvSpPr>
            <a:spLocks noGrp="1" noChangeAspect="1"/>
          </p:cNvSpPr>
          <p:nvPr>
            <p:ph type="pic" sz="quarter" idx="17"/>
          </p:nvPr>
        </p:nvSpPr>
        <p:spPr>
          <a:xfrm>
            <a:off x="7380000"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3" name="Picture Placeholder 19">
            <a:extLst>
              <a:ext uri="{FF2B5EF4-FFF2-40B4-BE49-F238E27FC236}">
                <a16:creationId xmlns:a16="http://schemas.microsoft.com/office/drawing/2014/main" id="{D095E33A-9F56-AF4A-1B35-1A8D8BD66719}"/>
              </a:ext>
            </a:extLst>
          </p:cNvPr>
          <p:cNvSpPr>
            <a:spLocks noGrp="1"/>
          </p:cNvSpPr>
          <p:nvPr>
            <p:ph type="pic" sz="quarter" idx="23"/>
          </p:nvPr>
        </p:nvSpPr>
        <p:spPr>
          <a:xfrm>
            <a:off x="414000" y="3057751"/>
            <a:ext cx="755763" cy="755462"/>
          </a:xfrm>
          <a:noFill/>
        </p:spPr>
        <p:txBody>
          <a:bodyPr>
            <a:normAutofit/>
          </a:bodyPr>
          <a:lstStyle>
            <a:lvl1pPr marL="0" indent="0">
              <a:buFontTx/>
              <a:buNone/>
              <a:defRPr sz="900"/>
            </a:lvl1pPr>
          </a:lstStyle>
          <a:p>
            <a:r>
              <a:rPr lang="en-US"/>
              <a:t>Click icon to add picture</a:t>
            </a:r>
            <a:endParaRPr lang="en-GB" dirty="0"/>
          </a:p>
        </p:txBody>
      </p:sp>
      <p:sp>
        <p:nvSpPr>
          <p:cNvPr id="14" name="Picture Placeholder 20">
            <a:extLst>
              <a:ext uri="{FF2B5EF4-FFF2-40B4-BE49-F238E27FC236}">
                <a16:creationId xmlns:a16="http://schemas.microsoft.com/office/drawing/2014/main" id="{F90BD011-55A5-60AD-AE8D-87170150789F}"/>
              </a:ext>
            </a:extLst>
          </p:cNvPr>
          <p:cNvSpPr>
            <a:spLocks noGrp="1" noChangeAspect="1"/>
          </p:cNvSpPr>
          <p:nvPr>
            <p:ph type="pic" sz="quarter" idx="24"/>
          </p:nvPr>
        </p:nvSpPr>
        <p:spPr>
          <a:xfrm>
            <a:off x="2142000"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6" name="Picture Placeholder 21">
            <a:extLst>
              <a:ext uri="{FF2B5EF4-FFF2-40B4-BE49-F238E27FC236}">
                <a16:creationId xmlns:a16="http://schemas.microsoft.com/office/drawing/2014/main" id="{7BB884F7-8D30-AF67-F2B7-C68DAF040588}"/>
              </a:ext>
            </a:extLst>
          </p:cNvPr>
          <p:cNvSpPr>
            <a:spLocks noGrp="1" noChangeAspect="1"/>
          </p:cNvSpPr>
          <p:nvPr>
            <p:ph type="pic" sz="quarter" idx="25"/>
          </p:nvPr>
        </p:nvSpPr>
        <p:spPr>
          <a:xfrm>
            <a:off x="3897000"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21" name="Picture Placeholder 22">
            <a:extLst>
              <a:ext uri="{FF2B5EF4-FFF2-40B4-BE49-F238E27FC236}">
                <a16:creationId xmlns:a16="http://schemas.microsoft.com/office/drawing/2014/main" id="{01CF7308-541F-0CB7-060B-4CAE5FF73977}"/>
              </a:ext>
            </a:extLst>
          </p:cNvPr>
          <p:cNvSpPr>
            <a:spLocks noGrp="1" noChangeAspect="1"/>
          </p:cNvSpPr>
          <p:nvPr>
            <p:ph type="pic" sz="quarter" idx="26"/>
          </p:nvPr>
        </p:nvSpPr>
        <p:spPr>
          <a:xfrm>
            <a:off x="5651999"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22" name="Picture Placeholder 23">
            <a:extLst>
              <a:ext uri="{FF2B5EF4-FFF2-40B4-BE49-F238E27FC236}">
                <a16:creationId xmlns:a16="http://schemas.microsoft.com/office/drawing/2014/main" id="{148F6EE0-260A-10B0-06C9-5A79D54B56C9}"/>
              </a:ext>
            </a:extLst>
          </p:cNvPr>
          <p:cNvSpPr>
            <a:spLocks noGrp="1" noChangeAspect="1"/>
          </p:cNvSpPr>
          <p:nvPr>
            <p:ph type="pic" sz="quarter" idx="27"/>
          </p:nvPr>
        </p:nvSpPr>
        <p:spPr>
          <a:xfrm>
            <a:off x="7380000"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23" name="Text Placeholder 7">
            <a:extLst>
              <a:ext uri="{FF2B5EF4-FFF2-40B4-BE49-F238E27FC236}">
                <a16:creationId xmlns:a16="http://schemas.microsoft.com/office/drawing/2014/main" id="{830D7557-910F-1FF0-4DA7-4560E14FB59E}"/>
              </a:ext>
            </a:extLst>
          </p:cNvPr>
          <p:cNvSpPr>
            <a:spLocks noGrp="1"/>
          </p:cNvSpPr>
          <p:nvPr>
            <p:ph type="body" sz="quarter" idx="28" hasCustomPrompt="1"/>
          </p:nvPr>
        </p:nvSpPr>
        <p:spPr>
          <a:xfrm>
            <a:off x="413146"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4" name="Text Placeholder 8">
            <a:extLst>
              <a:ext uri="{FF2B5EF4-FFF2-40B4-BE49-F238E27FC236}">
                <a16:creationId xmlns:a16="http://schemas.microsoft.com/office/drawing/2014/main" id="{24D7269D-2552-85CC-896D-F862AE9C373D}"/>
              </a:ext>
            </a:extLst>
          </p:cNvPr>
          <p:cNvSpPr>
            <a:spLocks noGrp="1"/>
          </p:cNvSpPr>
          <p:nvPr>
            <p:ph type="body" sz="quarter" idx="29" hasCustomPrompt="1"/>
          </p:nvPr>
        </p:nvSpPr>
        <p:spPr>
          <a:xfrm>
            <a:off x="2142000"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5" name="Text Placeholder 9">
            <a:extLst>
              <a:ext uri="{FF2B5EF4-FFF2-40B4-BE49-F238E27FC236}">
                <a16:creationId xmlns:a16="http://schemas.microsoft.com/office/drawing/2014/main" id="{41553AA8-8F96-6716-0E5F-9D0F519C4352}"/>
              </a:ext>
            </a:extLst>
          </p:cNvPr>
          <p:cNvSpPr>
            <a:spLocks noGrp="1"/>
          </p:cNvSpPr>
          <p:nvPr>
            <p:ph type="body" sz="quarter" idx="30" hasCustomPrompt="1"/>
          </p:nvPr>
        </p:nvSpPr>
        <p:spPr>
          <a:xfrm>
            <a:off x="3897000" y="3975750"/>
            <a:ext cx="1350000"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6" name="Text Placeholder 10">
            <a:extLst>
              <a:ext uri="{FF2B5EF4-FFF2-40B4-BE49-F238E27FC236}">
                <a16:creationId xmlns:a16="http://schemas.microsoft.com/office/drawing/2014/main" id="{2098254D-3B19-C82A-9A6B-76416047655D}"/>
              </a:ext>
            </a:extLst>
          </p:cNvPr>
          <p:cNvSpPr>
            <a:spLocks noGrp="1"/>
          </p:cNvSpPr>
          <p:nvPr>
            <p:ph type="body" sz="quarter" idx="31" hasCustomPrompt="1"/>
          </p:nvPr>
        </p:nvSpPr>
        <p:spPr>
          <a:xfrm>
            <a:off x="5652000"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7" name="Text Placeholder 11">
            <a:extLst>
              <a:ext uri="{FF2B5EF4-FFF2-40B4-BE49-F238E27FC236}">
                <a16:creationId xmlns:a16="http://schemas.microsoft.com/office/drawing/2014/main" id="{A0B1521B-0049-8BE9-F05B-8707453D4CB5}"/>
              </a:ext>
            </a:extLst>
          </p:cNvPr>
          <p:cNvSpPr>
            <a:spLocks noGrp="1"/>
          </p:cNvSpPr>
          <p:nvPr>
            <p:ph type="body" sz="quarter" idx="32" hasCustomPrompt="1"/>
          </p:nvPr>
        </p:nvSpPr>
        <p:spPr>
          <a:xfrm>
            <a:off x="7380000"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Tree>
    <p:extLst>
      <p:ext uri="{BB962C8B-B14F-4D97-AF65-F5344CB8AC3E}">
        <p14:creationId xmlns:p14="http://schemas.microsoft.com/office/powerpoint/2010/main" val="220097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elfolie Verlauf 1">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10.06.26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descr="Ein Bild, das Blau, Farbigkeit, violett, Flieder enthält.&#10;&#10;Automatisch generierte Beschreibung">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146"/>
            <a:ext cx="9144000" cy="5146200"/>
          </a:xfrm>
          <a:prstGeom prst="rect">
            <a:avLst/>
          </a:prstGeom>
        </p:spPr>
      </p:pic>
      <p:sp>
        <p:nvSpPr>
          <p:cNvPr id="2" name="Titel 1"/>
          <p:cNvSpPr>
            <a:spLocks noGrp="1"/>
          </p:cNvSpPr>
          <p:nvPr>
            <p:ph type="ctrTitle" hasCustomPrompt="1"/>
          </p:nvPr>
        </p:nvSpPr>
        <p:spPr>
          <a:xfrm>
            <a:off x="570309" y="1097757"/>
            <a:ext cx="8004572" cy="1616869"/>
          </a:xfrm>
        </p:spPr>
        <p:txBody>
          <a:bodyPr anchor="b"/>
          <a:lstStyle>
            <a:lvl1pPr algn="l">
              <a:lnSpc>
                <a:spcPct val="86000"/>
              </a:lnSpc>
              <a:defRPr sz="5250" b="0">
                <a:solidFill>
                  <a:schemeClr val="bg1"/>
                </a:solidFill>
              </a:defRPr>
            </a:lvl1pPr>
          </a:lstStyle>
          <a:p>
            <a:r>
              <a:rPr lang="de-CH"/>
              <a:t>Titel hinzufügen</a:t>
            </a:r>
          </a:p>
        </p:txBody>
      </p:sp>
      <p:sp>
        <p:nvSpPr>
          <p:cNvPr id="3" name="Untertitel 2"/>
          <p:cNvSpPr>
            <a:spLocks noGrp="1"/>
          </p:cNvSpPr>
          <p:nvPr>
            <p:ph type="subTitle" idx="1"/>
          </p:nvPr>
        </p:nvSpPr>
        <p:spPr>
          <a:xfrm>
            <a:off x="570310" y="2814777"/>
            <a:ext cx="8002190" cy="648072"/>
          </a:xfrm>
        </p:spPr>
        <p:txBody>
          <a:bodyPr/>
          <a:lstStyle>
            <a:lvl1pPr marL="0" indent="0" algn="l">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0310" y="381055"/>
            <a:ext cx="1174500" cy="344588"/>
          </a:xfrm>
          <a:prstGeom prst="rect">
            <a:avLst/>
          </a:prstGeom>
        </p:spPr>
      </p:pic>
    </p:spTree>
    <p:extLst>
      <p:ext uri="{BB962C8B-B14F-4D97-AF65-F5344CB8AC3E}">
        <p14:creationId xmlns:p14="http://schemas.microsoft.com/office/powerpoint/2010/main" val="1708218732"/>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FEEE5"/>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lvl1pPr>
              <a:defRPr>
                <a:noFill/>
              </a:defRPr>
            </a:lvl1pPr>
          </a:lstStyle>
          <a:p>
            <a:fld id="{BFF2242D-B911-451A-9248-6BF3C8CB9253}" type="datetime1">
              <a:rPr lang="fi-FI" smtClean="0"/>
              <a:t>10.6.2026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lvl1pPr>
              <a:defRPr>
                <a:noFill/>
              </a:defRPr>
            </a:lvl1pPr>
          </a:lstStyle>
          <a:p>
            <a:fld id="{B02C194C-90A2-478A-B8E8-1C7BF1D1CCF5}" type="slidenum">
              <a:rPr lang="en-GB" smtClean="0"/>
              <a:pPr/>
              <a:t>‹#›</a:t>
            </a:fld>
            <a:endParaRPr lang="en-GB"/>
          </a:p>
        </p:txBody>
      </p:sp>
      <p:grpSp>
        <p:nvGrpSpPr>
          <p:cNvPr id="7" name="Group 6">
            <a:extLst>
              <a:ext uri="{FF2B5EF4-FFF2-40B4-BE49-F238E27FC236}">
                <a16:creationId xmlns:a16="http://schemas.microsoft.com/office/drawing/2014/main" id="{6131F5AA-7FD6-576C-C0B8-C3FD5568A180}"/>
              </a:ext>
              <a:ext uri="{C183D7F6-B498-43B3-948B-1728B52AA6E4}">
                <adec:decorative xmlns:adec="http://schemas.microsoft.com/office/drawing/2017/decorative" val="1"/>
              </a:ext>
            </a:extLst>
          </p:cNvPr>
          <p:cNvGrpSpPr>
            <a:grpSpLocks noChangeAspect="1"/>
          </p:cNvGrpSpPr>
          <p:nvPr userDrawn="1"/>
        </p:nvGrpSpPr>
        <p:grpSpPr>
          <a:xfrm>
            <a:off x="3807855" y="627750"/>
            <a:ext cx="1528290" cy="972000"/>
            <a:chOff x="8352653" y="226741"/>
            <a:chExt cx="540002" cy="343443"/>
          </a:xfrm>
        </p:grpSpPr>
        <p:sp>
          <p:nvSpPr>
            <p:cNvPr id="8" name="Freeform 7">
              <a:extLst>
                <a:ext uri="{FF2B5EF4-FFF2-40B4-BE49-F238E27FC236}">
                  <a16:creationId xmlns:a16="http://schemas.microsoft.com/office/drawing/2014/main" id="{7997BB03-42CD-661D-D5CF-4D756666FF73}"/>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9" name="Freeform 8">
              <a:extLst>
                <a:ext uri="{FF2B5EF4-FFF2-40B4-BE49-F238E27FC236}">
                  <a16:creationId xmlns:a16="http://schemas.microsoft.com/office/drawing/2014/main" id="{56545BDF-D0FA-2EEC-F119-71975B4F735B}"/>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10" name="Freeform 9">
              <a:extLst>
                <a:ext uri="{FF2B5EF4-FFF2-40B4-BE49-F238E27FC236}">
                  <a16:creationId xmlns:a16="http://schemas.microsoft.com/office/drawing/2014/main" id="{4833EA8E-922D-6AA5-2852-EE8258EF90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
        <p:nvSpPr>
          <p:cNvPr id="11" name="Title 10">
            <a:extLst>
              <a:ext uri="{FF2B5EF4-FFF2-40B4-BE49-F238E27FC236}">
                <a16:creationId xmlns:a16="http://schemas.microsoft.com/office/drawing/2014/main" id="{C1125074-A6D3-560C-A0EF-1FA27B8D5AC2}"/>
              </a:ext>
            </a:extLst>
          </p:cNvPr>
          <p:cNvSpPr>
            <a:spLocks noGrp="1"/>
          </p:cNvSpPr>
          <p:nvPr>
            <p:ph type="title" hasCustomPrompt="1"/>
          </p:nvPr>
        </p:nvSpPr>
        <p:spPr>
          <a:xfrm>
            <a:off x="1764000" y="1869750"/>
            <a:ext cx="6966854" cy="594000"/>
          </a:xfrm>
        </p:spPr>
        <p:txBody>
          <a:bodyPr anchor="t" anchorCtr="0">
            <a:normAutofit/>
          </a:bodyPr>
          <a:lstStyle>
            <a:lvl1pPr>
              <a:defRPr sz="2700"/>
            </a:lvl1pPr>
          </a:lstStyle>
          <a:p>
            <a:r>
              <a:rPr lang="en-US" dirty="0"/>
              <a:t>Insert thank you text here</a:t>
            </a:r>
            <a:endParaRPr lang="en-GB" dirty="0"/>
          </a:p>
        </p:txBody>
      </p:sp>
      <p:sp>
        <p:nvSpPr>
          <p:cNvPr id="12" name="Rectangle 11">
            <a:extLst>
              <a:ext uri="{FF2B5EF4-FFF2-40B4-BE49-F238E27FC236}">
                <a16:creationId xmlns:a16="http://schemas.microsoft.com/office/drawing/2014/main" id="{69D7F57A-73CD-6BE0-C468-A72EC3ED748E}"/>
              </a:ext>
            </a:extLst>
          </p:cNvPr>
          <p:cNvSpPr/>
          <p:nvPr userDrawn="1"/>
        </p:nvSpPr>
        <p:spPr>
          <a:xfrm>
            <a:off x="1764000" y="2679750"/>
            <a:ext cx="27000" cy="156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13" name="Picture Placeholder 14">
            <a:extLst>
              <a:ext uri="{FF2B5EF4-FFF2-40B4-BE49-F238E27FC236}">
                <a16:creationId xmlns:a16="http://schemas.microsoft.com/office/drawing/2014/main" id="{B5FDC4F0-B83A-1A83-2448-E22A775C3406}"/>
              </a:ext>
            </a:extLst>
          </p:cNvPr>
          <p:cNvSpPr>
            <a:spLocks noGrp="1"/>
          </p:cNvSpPr>
          <p:nvPr>
            <p:ph type="pic" sz="quarter" idx="13"/>
          </p:nvPr>
        </p:nvSpPr>
        <p:spPr>
          <a:xfrm>
            <a:off x="1791000" y="2679750"/>
            <a:ext cx="1539000" cy="1566000"/>
          </a:xfrm>
          <a:solidFill>
            <a:schemeClr val="bg1"/>
          </a:solidFill>
        </p:spPr>
        <p:txBody>
          <a:bodyPr>
            <a:normAutofit/>
          </a:bodyPr>
          <a:lstStyle>
            <a:lvl1pPr marL="0" indent="0">
              <a:buFontTx/>
              <a:buNone/>
              <a:defRPr sz="900"/>
            </a:lvl1pPr>
          </a:lstStyle>
          <a:p>
            <a:r>
              <a:rPr lang="en-US"/>
              <a:t>Click icon to add picture</a:t>
            </a:r>
            <a:endParaRPr lang="en-GB" dirty="0"/>
          </a:p>
        </p:txBody>
      </p:sp>
      <p:sp>
        <p:nvSpPr>
          <p:cNvPr id="14" name="Text Placeholder 2">
            <a:extLst>
              <a:ext uri="{FF2B5EF4-FFF2-40B4-BE49-F238E27FC236}">
                <a16:creationId xmlns:a16="http://schemas.microsoft.com/office/drawing/2014/main" id="{BFC52158-DD49-532B-F777-878A63F8E28D}"/>
              </a:ext>
            </a:extLst>
          </p:cNvPr>
          <p:cNvSpPr>
            <a:spLocks noGrp="1"/>
          </p:cNvSpPr>
          <p:nvPr>
            <p:ph type="body" sz="quarter" idx="18" hasCustomPrompt="1"/>
          </p:nvPr>
        </p:nvSpPr>
        <p:spPr>
          <a:xfrm>
            <a:off x="3492000" y="2679750"/>
            <a:ext cx="2376590" cy="432000"/>
          </a:xfrm>
        </p:spPr>
        <p:txBody>
          <a:bodyPr/>
          <a:lstStyle>
            <a:lvl1pPr marL="0" indent="0">
              <a:buFontTx/>
              <a:buNone/>
              <a:defRPr sz="1200">
                <a:latin typeface="+mn-lt"/>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Name and title</a:t>
            </a:r>
          </a:p>
          <a:p>
            <a:pPr lvl="1"/>
            <a:endParaRPr lang="en-GB" dirty="0"/>
          </a:p>
        </p:txBody>
      </p:sp>
      <p:sp>
        <p:nvSpPr>
          <p:cNvPr id="15" name="Text Placeholder 3">
            <a:extLst>
              <a:ext uri="{FF2B5EF4-FFF2-40B4-BE49-F238E27FC236}">
                <a16:creationId xmlns:a16="http://schemas.microsoft.com/office/drawing/2014/main" id="{DBFF47D8-3E44-DCFA-5AB6-965BB3A3A876}"/>
              </a:ext>
            </a:extLst>
          </p:cNvPr>
          <p:cNvSpPr>
            <a:spLocks noGrp="1"/>
          </p:cNvSpPr>
          <p:nvPr>
            <p:ph type="body" sz="quarter" idx="19" hasCustomPrompt="1"/>
          </p:nvPr>
        </p:nvSpPr>
        <p:spPr>
          <a:xfrm>
            <a:off x="3491999" y="3219750"/>
            <a:ext cx="2376592" cy="1026000"/>
          </a:xfrm>
        </p:spPr>
        <p:txBody>
          <a:bodyPr/>
          <a:lstStyle>
            <a:lvl1pPr marL="0" indent="0">
              <a:buFontTx/>
              <a:buNone/>
              <a:defRPr sz="1200">
                <a:latin typeface="+mn-lt"/>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Contact information</a:t>
            </a:r>
          </a:p>
        </p:txBody>
      </p:sp>
      <p:sp>
        <p:nvSpPr>
          <p:cNvPr id="16" name="TextBox 15">
            <a:extLst>
              <a:ext uri="{FF2B5EF4-FFF2-40B4-BE49-F238E27FC236}">
                <a16:creationId xmlns:a16="http://schemas.microsoft.com/office/drawing/2014/main" id="{CBE9CE93-04E5-127F-3498-F62130BF3E23}"/>
              </a:ext>
            </a:extLst>
          </p:cNvPr>
          <p:cNvSpPr txBox="1"/>
          <p:nvPr userDrawn="1"/>
        </p:nvSpPr>
        <p:spPr>
          <a:xfrm>
            <a:off x="6138000" y="2578894"/>
            <a:ext cx="2592854" cy="1661993"/>
          </a:xfrm>
          <a:prstGeom prst="rect">
            <a:avLst/>
          </a:prstGeom>
          <a:noFill/>
        </p:spPr>
        <p:txBody>
          <a:bodyPr wrap="square" lIns="0" tIns="0" rIns="0" bIns="0" rtlCol="0">
            <a:spAutoFit/>
          </a:bodyPr>
          <a:lstStyle/>
          <a:p>
            <a:pPr fontAlgn="t">
              <a:lnSpc>
                <a:spcPct val="150000"/>
              </a:lnSpc>
              <a:buNone/>
            </a:pPr>
            <a:r>
              <a:rPr lang="en-GB" sz="1200" b="0" i="0" u="none" dirty="0">
                <a:latin typeface="+mj-lt"/>
              </a:rPr>
              <a:t>Follow us</a:t>
            </a:r>
            <a:endParaRPr lang="en-GB" sz="1200" b="0" i="0" u="none" dirty="0">
              <a:latin typeface="+mj-lt"/>
              <a:hlinkClick r:id="rId2"/>
            </a:endParaRPr>
          </a:p>
          <a:p>
            <a:pPr fontAlgn="t">
              <a:lnSpc>
                <a:spcPct val="150000"/>
              </a:lnSpc>
              <a:buNone/>
            </a:pPr>
            <a:r>
              <a:rPr lang="en-GB" sz="1200" b="0" i="0" u="none" dirty="0">
                <a:latin typeface="+mn-lt"/>
                <a:hlinkClick r:id="rId2"/>
              </a:rPr>
              <a:t>LinkedIn</a:t>
            </a:r>
            <a:endParaRPr lang="en-GB" sz="1200" b="0" i="0" u="none" dirty="0">
              <a:latin typeface="+mn-lt"/>
            </a:endParaRPr>
          </a:p>
          <a:p>
            <a:pPr fontAlgn="t">
              <a:lnSpc>
                <a:spcPct val="150000"/>
              </a:lnSpc>
              <a:buNone/>
            </a:pPr>
            <a:r>
              <a:rPr lang="en-GB" sz="1200" b="0" i="0" u="none" dirty="0">
                <a:latin typeface="+mn-lt"/>
                <a:hlinkClick r:id="rId3"/>
              </a:rPr>
              <a:t>Instagram</a:t>
            </a:r>
            <a:endParaRPr lang="en-GB" sz="1200" b="0" i="0" u="none" dirty="0">
              <a:latin typeface="+mn-lt"/>
            </a:endParaRPr>
          </a:p>
          <a:p>
            <a:pPr fontAlgn="t">
              <a:lnSpc>
                <a:spcPct val="150000"/>
              </a:lnSpc>
              <a:buNone/>
            </a:pPr>
            <a:r>
              <a:rPr lang="en-GB" sz="1200" b="0" i="0" u="none" dirty="0">
                <a:latin typeface="+mn-lt"/>
                <a:hlinkClick r:id="rId4"/>
              </a:rPr>
              <a:t>Facebook</a:t>
            </a:r>
            <a:endParaRPr lang="en-GB" sz="1200" b="0" i="0" u="none" dirty="0">
              <a:latin typeface="+mn-lt"/>
            </a:endParaRPr>
          </a:p>
          <a:p>
            <a:pPr fontAlgn="t">
              <a:lnSpc>
                <a:spcPct val="150000"/>
              </a:lnSpc>
            </a:pPr>
            <a:r>
              <a:rPr lang="en-GB" sz="1200" b="0" i="0" u="none" dirty="0">
                <a:latin typeface="+mn-lt"/>
                <a:hlinkClick r:id="rId5"/>
              </a:rPr>
              <a:t>YouTube</a:t>
            </a:r>
            <a:endParaRPr lang="en-GB" sz="1200" b="0" i="0" u="none" dirty="0">
              <a:latin typeface="+mn-lt"/>
            </a:endParaRPr>
          </a:p>
          <a:p>
            <a:pPr fontAlgn="t">
              <a:lnSpc>
                <a:spcPct val="150000"/>
              </a:lnSpc>
            </a:pPr>
            <a:r>
              <a:rPr lang="en-GB" sz="1200" b="0" i="0" u="none" kern="1200" dirty="0">
                <a:solidFill>
                  <a:schemeClr val="tx1"/>
                </a:solidFill>
                <a:latin typeface="+mn-lt"/>
                <a:ea typeface="+mn-ea"/>
                <a:cs typeface="+mn-cs"/>
                <a:hlinkClick r:id="rId6"/>
              </a:rPr>
              <a:t>csc.fi</a:t>
            </a:r>
            <a:endParaRPr lang="en-GB" sz="1200" b="0" i="0" u="none" kern="1200" dirty="0">
              <a:solidFill>
                <a:schemeClr val="tx1"/>
              </a:solidFill>
              <a:latin typeface="+mn-lt"/>
              <a:ea typeface="+mn-ea"/>
              <a:cs typeface="+mn-cs"/>
            </a:endParaRPr>
          </a:p>
        </p:txBody>
      </p:sp>
    </p:spTree>
    <p:extLst>
      <p:ext uri="{BB962C8B-B14F-4D97-AF65-F5344CB8AC3E}">
        <p14:creationId xmlns:p14="http://schemas.microsoft.com/office/powerpoint/2010/main" val="5878223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CD915A-38F9-76AB-8D4A-B5098C4F7ADA}"/>
              </a:ext>
            </a:extLst>
          </p:cNvPr>
          <p:cNvSpPr/>
          <p:nvPr userDrawn="1"/>
        </p:nvSpPr>
        <p:spPr>
          <a:xfrm>
            <a:off x="0" y="0"/>
            <a:ext cx="9144000" cy="5143500"/>
          </a:xfrm>
          <a:prstGeom prst="rect">
            <a:avLst/>
          </a:prstGeom>
          <a:solidFill>
            <a:srgbClr val="D1E3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pattern with different designs&#10;&#10;Description automatically generated with medium confidence">
            <a:extLst>
              <a:ext uri="{FF2B5EF4-FFF2-40B4-BE49-F238E27FC236}">
                <a16:creationId xmlns:a16="http://schemas.microsoft.com/office/drawing/2014/main" id="{54D45984-3213-35B0-C278-58BBA5EB60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3012" y="672802"/>
            <a:ext cx="5450987" cy="3507308"/>
          </a:xfrm>
          <a:prstGeom prst="rect">
            <a:avLst/>
          </a:prstGeom>
        </p:spPr>
      </p:pic>
      <p:sp>
        <p:nvSpPr>
          <p:cNvPr id="17" name="Text Placeholder 4"/>
          <p:cNvSpPr>
            <a:spLocks noGrp="1"/>
          </p:cNvSpPr>
          <p:nvPr>
            <p:ph type="body" sz="quarter" idx="11" hasCustomPrompt="1"/>
          </p:nvPr>
        </p:nvSpPr>
        <p:spPr>
          <a:xfrm>
            <a:off x="460601" y="2664196"/>
            <a:ext cx="3272155" cy="237388"/>
          </a:xfrm>
        </p:spPr>
        <p:txBody>
          <a:bodyPr>
            <a:noAutofit/>
          </a:bodyPr>
          <a:lstStyle>
            <a:lvl1pPr marL="0" indent="0">
              <a:buNone/>
              <a:defRPr sz="1600" b="1" baseline="0">
                <a:solidFill>
                  <a:srgbClr val="037C3F"/>
                </a:solidFill>
                <a:latin typeface="+mn-lt"/>
              </a:defRPr>
            </a:lvl1pPr>
          </a:lstStyle>
          <a:p>
            <a:pPr lvl="0"/>
            <a:r>
              <a:rPr lang="en-US" dirty="0"/>
              <a:t>Presenter</a:t>
            </a:r>
          </a:p>
        </p:txBody>
      </p:sp>
      <p:sp>
        <p:nvSpPr>
          <p:cNvPr id="19" name="Text Placeholder 10"/>
          <p:cNvSpPr>
            <a:spLocks noGrp="1"/>
          </p:cNvSpPr>
          <p:nvPr>
            <p:ph type="body" sz="quarter" idx="17" hasCustomPrompt="1"/>
          </p:nvPr>
        </p:nvSpPr>
        <p:spPr>
          <a:xfrm>
            <a:off x="460602" y="1696763"/>
            <a:ext cx="4336866" cy="381445"/>
          </a:xfrm>
        </p:spPr>
        <p:txBody>
          <a:bodyPr wrap="square" anchor="ctr">
            <a:noAutofit/>
          </a:bodyPr>
          <a:lstStyle>
            <a:lvl1pPr marL="0" indent="0">
              <a:lnSpc>
                <a:spcPct val="150000"/>
              </a:lnSpc>
              <a:buNone/>
              <a:defRPr sz="1800" b="0">
                <a:solidFill>
                  <a:srgbClr val="1C305D"/>
                </a:solidFill>
                <a:latin typeface="+mn-lt"/>
              </a:defRPr>
            </a:lvl1pPr>
          </a:lstStyle>
          <a:p>
            <a:pPr lvl="0"/>
            <a:r>
              <a:rPr lang="en-US" dirty="0"/>
              <a:t>Subtitle</a:t>
            </a:r>
          </a:p>
        </p:txBody>
      </p:sp>
      <p:sp>
        <p:nvSpPr>
          <p:cNvPr id="20" name="Text Placeholder 10"/>
          <p:cNvSpPr>
            <a:spLocks noGrp="1"/>
          </p:cNvSpPr>
          <p:nvPr>
            <p:ph type="body" sz="quarter" idx="14" hasCustomPrompt="1"/>
          </p:nvPr>
        </p:nvSpPr>
        <p:spPr>
          <a:xfrm>
            <a:off x="466907" y="591750"/>
            <a:ext cx="4330561" cy="1006505"/>
          </a:xfrm>
        </p:spPr>
        <p:txBody>
          <a:bodyPr wrap="square">
            <a:noAutofit/>
          </a:bodyPr>
          <a:lstStyle>
            <a:lvl1pPr marL="0" indent="0">
              <a:lnSpc>
                <a:spcPts val="3700"/>
              </a:lnSpc>
              <a:spcBef>
                <a:spcPts val="0"/>
              </a:spcBef>
              <a:buNone/>
              <a:defRPr sz="3600" b="1">
                <a:solidFill>
                  <a:srgbClr val="1C305D"/>
                </a:solidFill>
                <a:latin typeface="+mn-lt"/>
              </a:defRPr>
            </a:lvl1pPr>
          </a:lstStyle>
          <a:p>
            <a:pPr lvl="0"/>
            <a:r>
              <a:rPr lang="en-US" dirty="0"/>
              <a:t>Title</a:t>
            </a:r>
          </a:p>
        </p:txBody>
      </p:sp>
      <p:sp>
        <p:nvSpPr>
          <p:cNvPr id="25" name="Text Placeholder 6"/>
          <p:cNvSpPr>
            <a:spLocks noGrp="1"/>
          </p:cNvSpPr>
          <p:nvPr>
            <p:ph type="body" sz="quarter" idx="12" hasCustomPrompt="1"/>
          </p:nvPr>
        </p:nvSpPr>
        <p:spPr>
          <a:xfrm>
            <a:off x="460601" y="2967104"/>
            <a:ext cx="3272155" cy="229228"/>
          </a:xfrm>
        </p:spPr>
        <p:txBody>
          <a:bodyPr>
            <a:noAutofit/>
          </a:bodyPr>
          <a:lstStyle>
            <a:lvl1pPr marL="0" indent="0">
              <a:lnSpc>
                <a:spcPts val="1200"/>
              </a:lnSpc>
              <a:spcBef>
                <a:spcPts val="0"/>
              </a:spcBef>
              <a:buNone/>
              <a:defRPr sz="1400" b="1">
                <a:solidFill>
                  <a:srgbClr val="1C305D"/>
                </a:solidFill>
                <a:latin typeface="+mn-lt"/>
              </a:defRPr>
            </a:lvl1pPr>
          </a:lstStyle>
          <a:p>
            <a:pPr lvl="0"/>
            <a:r>
              <a:rPr lang="en-US" dirty="0"/>
              <a:t>Location</a:t>
            </a:r>
            <a:endParaRPr lang="en-GB" dirty="0"/>
          </a:p>
        </p:txBody>
      </p:sp>
      <p:sp>
        <p:nvSpPr>
          <p:cNvPr id="26" name="Text Placeholder 6"/>
          <p:cNvSpPr>
            <a:spLocks noGrp="1"/>
          </p:cNvSpPr>
          <p:nvPr>
            <p:ph type="body" sz="quarter" idx="18" hasCustomPrompt="1"/>
          </p:nvPr>
        </p:nvSpPr>
        <p:spPr>
          <a:xfrm>
            <a:off x="460601" y="3180171"/>
            <a:ext cx="3272155" cy="237387"/>
          </a:xfrm>
        </p:spPr>
        <p:txBody>
          <a:bodyPr>
            <a:noAutofit/>
          </a:bodyPr>
          <a:lstStyle>
            <a:lvl1pPr marL="0" indent="0">
              <a:lnSpc>
                <a:spcPts val="1200"/>
              </a:lnSpc>
              <a:spcBef>
                <a:spcPts val="0"/>
              </a:spcBef>
              <a:buNone/>
              <a:defRPr sz="1400">
                <a:solidFill>
                  <a:srgbClr val="1C305D"/>
                </a:solidFill>
                <a:latin typeface="+mn-lt"/>
              </a:defRPr>
            </a:lvl1pPr>
          </a:lstStyle>
          <a:p>
            <a:pPr lvl="0"/>
            <a:r>
              <a:rPr lang="en-US" dirty="0"/>
              <a:t>Date</a:t>
            </a:r>
            <a:endParaRPr lang="en-GB" dirty="0"/>
          </a:p>
        </p:txBody>
      </p:sp>
      <p:sp>
        <p:nvSpPr>
          <p:cNvPr id="27" name="Rectangle 26">
            <a:extLst>
              <a:ext uri="{FF2B5EF4-FFF2-40B4-BE49-F238E27FC236}">
                <a16:creationId xmlns:a16="http://schemas.microsoft.com/office/drawing/2014/main" id="{EED89356-A99C-0128-C97C-A9C0DE1A1246}"/>
              </a:ext>
            </a:extLst>
          </p:cNvPr>
          <p:cNvSpPr/>
          <p:nvPr userDrawn="1"/>
        </p:nvSpPr>
        <p:spPr>
          <a:xfrm>
            <a:off x="0" y="4176990"/>
            <a:ext cx="9143999" cy="966510"/>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A black background with white text&#10;&#10;Description automatically generated">
            <a:extLst>
              <a:ext uri="{FF2B5EF4-FFF2-40B4-BE49-F238E27FC236}">
                <a16:creationId xmlns:a16="http://schemas.microsoft.com/office/drawing/2014/main" id="{AA81CC32-1404-B236-829C-9767BE5F7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053" y="4556393"/>
            <a:ext cx="969200" cy="206456"/>
          </a:xfrm>
          <a:prstGeom prst="rect">
            <a:avLst/>
          </a:prstGeom>
        </p:spPr>
      </p:pic>
      <p:pic>
        <p:nvPicPr>
          <p:cNvPr id="36" name="Picture 35" descr="A black and white logo&#10;&#10;Description automatically generated">
            <a:extLst>
              <a:ext uri="{FF2B5EF4-FFF2-40B4-BE49-F238E27FC236}">
                <a16:creationId xmlns:a16="http://schemas.microsoft.com/office/drawing/2014/main" id="{8F569FCD-16F8-FB2A-B150-0AD701006D72}"/>
              </a:ext>
            </a:extLst>
          </p:cNvPr>
          <p:cNvPicPr>
            <a:picLocks noChangeAspect="1"/>
          </p:cNvPicPr>
          <p:nvPr userDrawn="1"/>
        </p:nvPicPr>
        <p:blipFill>
          <a:blip r:embed="rId4">
            <a:extLst>
              <a:ext uri="{28A0092B-C50C-407E-A947-70E740481C1C}">
                <a14:useLocalDpi xmlns:a14="http://schemas.microsoft.com/office/drawing/2010/main" val="0"/>
              </a:ext>
            </a:extLst>
          </a:blip>
          <a:srcRect b="47445"/>
          <a:stretch/>
        </p:blipFill>
        <p:spPr>
          <a:xfrm>
            <a:off x="460601" y="4471738"/>
            <a:ext cx="1082250" cy="343022"/>
          </a:xfrm>
          <a:prstGeom prst="rect">
            <a:avLst/>
          </a:prstGeom>
        </p:spPr>
      </p:pic>
    </p:spTree>
    <p:extLst>
      <p:ext uri="{BB962C8B-B14F-4D97-AF65-F5344CB8AC3E}">
        <p14:creationId xmlns:p14="http://schemas.microsoft.com/office/powerpoint/2010/main" val="769862954"/>
      </p:ext>
    </p:extLst>
  </p:cSld>
  <p:clrMapOvr>
    <a:masterClrMapping/>
  </p:clrMapOvr>
  <p:extLst>
    <p:ext uri="{DCECCB84-F9BA-43D5-87BE-67443E8EF086}">
      <p15:sldGuideLst xmlns:p15="http://schemas.microsoft.com/office/powerpoint/2012/main">
        <p15:guide id="1" orient="horz" pos="1620">
          <p15:clr>
            <a:srgbClr val="FBAE40"/>
          </p15:clr>
        </p15:guide>
        <p15:guide id="2" pos="4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p:bg>
      <p:bgPr>
        <a:solidFill>
          <a:srgbClr val="FFEEE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3006329" y="1"/>
            <a:ext cx="6137672" cy="5143500"/>
          </a:xfrm>
          <a:solidFill>
            <a:schemeClr val="bg1">
              <a:lumMod val="9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764577" y="1761660"/>
            <a:ext cx="6399711" cy="1782198"/>
          </a:xfrm>
          <a:solidFill>
            <a:schemeClr val="bg1"/>
          </a:solidFill>
        </p:spPr>
        <p:txBody>
          <a:bodyPr lIns="360000" tIns="216000" rIns="360000" bIns="1080000" anchor="b" anchorCtr="0">
            <a:normAutofit/>
          </a:bodyPr>
          <a:lstStyle>
            <a:lvl1pPr algn="l">
              <a:defRPr sz="262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061610" y="2841780"/>
            <a:ext cx="5832648" cy="540060"/>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A800A272-FC4E-4977-BFE7-88E6A48AF2F0}" type="datetime1">
              <a:rPr lang="fi-FI" smtClean="0"/>
              <a:t>10.6.2026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737574" y="1761660"/>
            <a:ext cx="27000" cy="178219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grpSp>
        <p:nvGrpSpPr>
          <p:cNvPr id="10" name="Group 9">
            <a:extLst>
              <a:ext uri="{FF2B5EF4-FFF2-40B4-BE49-F238E27FC236}">
                <a16:creationId xmlns:a16="http://schemas.microsoft.com/office/drawing/2014/main" id="{5C2EC5DF-8C1F-3345-1B70-60639B920417}"/>
              </a:ext>
              <a:ext uri="{C183D7F6-B498-43B3-948B-1728B52AA6E4}">
                <adec:decorative xmlns:adec="http://schemas.microsoft.com/office/drawing/2017/decorative" val="1"/>
              </a:ext>
            </a:extLst>
          </p:cNvPr>
          <p:cNvGrpSpPr>
            <a:grpSpLocks noChangeAspect="1"/>
          </p:cNvGrpSpPr>
          <p:nvPr userDrawn="1"/>
        </p:nvGrpSpPr>
        <p:grpSpPr>
          <a:xfrm>
            <a:off x="323183" y="668170"/>
            <a:ext cx="1188132" cy="755657"/>
            <a:chOff x="8352653" y="226741"/>
            <a:chExt cx="540002" cy="343443"/>
          </a:xfrm>
        </p:grpSpPr>
        <p:sp>
          <p:nvSpPr>
            <p:cNvPr id="11" name="Freeform 7">
              <a:extLst>
                <a:ext uri="{FF2B5EF4-FFF2-40B4-BE49-F238E27FC236}">
                  <a16:creationId xmlns:a16="http://schemas.microsoft.com/office/drawing/2014/main" id="{5B1BE6A5-7384-A027-408E-9580622092E6}"/>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12" name="Freeform 8">
              <a:extLst>
                <a:ext uri="{FF2B5EF4-FFF2-40B4-BE49-F238E27FC236}">
                  <a16:creationId xmlns:a16="http://schemas.microsoft.com/office/drawing/2014/main" id="{9030DAF6-0DA7-91D3-2388-E48194332A27}"/>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13" name="Freeform 9">
              <a:extLst>
                <a:ext uri="{FF2B5EF4-FFF2-40B4-BE49-F238E27FC236}">
                  <a16:creationId xmlns:a16="http://schemas.microsoft.com/office/drawing/2014/main" id="{A375C146-A907-98F5-299F-AD9CCBAED079}"/>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Tree>
    <p:extLst>
      <p:ext uri="{BB962C8B-B14F-4D97-AF65-F5344CB8AC3E}">
        <p14:creationId xmlns:p14="http://schemas.microsoft.com/office/powerpoint/2010/main" val="16704082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for long titles">
    <p:bg>
      <p:bgPr>
        <a:solidFill>
          <a:srgbClr val="FFEEE5"/>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2CD410D-72C0-E88B-CC93-4A4BF0B8DD7A}"/>
              </a:ext>
            </a:extLst>
          </p:cNvPr>
          <p:cNvSpPr>
            <a:spLocks noGrp="1"/>
          </p:cNvSpPr>
          <p:nvPr>
            <p:ph type="pic" sz="quarter" idx="13" hasCustomPrompt="1"/>
          </p:nvPr>
        </p:nvSpPr>
        <p:spPr>
          <a:xfrm>
            <a:off x="3006329" y="1"/>
            <a:ext cx="6137672" cy="5143500"/>
          </a:xfrm>
          <a:solidFill>
            <a:schemeClr val="bg1">
              <a:lumMod val="9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9EA9E770-FF34-BD2E-16F5-3C92209917F6}"/>
              </a:ext>
            </a:extLst>
          </p:cNvPr>
          <p:cNvSpPr>
            <a:spLocks noGrp="1"/>
          </p:cNvSpPr>
          <p:nvPr>
            <p:ph type="ctrTitle"/>
          </p:nvPr>
        </p:nvSpPr>
        <p:spPr>
          <a:xfrm>
            <a:off x="764577" y="1761660"/>
            <a:ext cx="7641423" cy="2160000"/>
          </a:xfrm>
          <a:solidFill>
            <a:schemeClr val="bg1"/>
          </a:solidFill>
        </p:spPr>
        <p:txBody>
          <a:bodyPr lIns="360000" tIns="216000" rIns="360000" bIns="1080000" anchor="b" anchorCtr="0">
            <a:normAutofit/>
          </a:bodyPr>
          <a:lstStyle>
            <a:lvl1pPr algn="l">
              <a:defRPr sz="2625">
                <a:solidFill>
                  <a:schemeClr val="tx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A9B0C3A-9107-0933-8B47-541221241CD8}"/>
              </a:ext>
            </a:extLst>
          </p:cNvPr>
          <p:cNvSpPr>
            <a:spLocks noGrp="1"/>
          </p:cNvSpPr>
          <p:nvPr>
            <p:ph type="subTitle" idx="1"/>
          </p:nvPr>
        </p:nvSpPr>
        <p:spPr>
          <a:xfrm>
            <a:off x="1062000" y="3219750"/>
            <a:ext cx="7074000" cy="540060"/>
          </a:xfrm>
        </p:spPr>
        <p:txBody>
          <a:bodyPr>
            <a:norm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2244C69-E1C5-7D27-0EE5-095D48F889D5}"/>
              </a:ext>
            </a:extLst>
          </p:cNvPr>
          <p:cNvSpPr>
            <a:spLocks noGrp="1"/>
          </p:cNvSpPr>
          <p:nvPr>
            <p:ph type="dt" sz="half" idx="10"/>
          </p:nvPr>
        </p:nvSpPr>
        <p:spPr/>
        <p:txBody>
          <a:bodyPr/>
          <a:lstStyle/>
          <a:p>
            <a:fld id="{7C4B0E6E-1C96-4CB7-99F9-994DCA6D5ED3}" type="datetime1">
              <a:rPr lang="fi-FI" smtClean="0"/>
              <a:t>10.6.2026</a:t>
            </a:fld>
            <a:endParaRPr lang="en-GB"/>
          </a:p>
        </p:txBody>
      </p:sp>
      <p:sp>
        <p:nvSpPr>
          <p:cNvPr id="5" name="Footer Placeholder 4">
            <a:extLst>
              <a:ext uri="{FF2B5EF4-FFF2-40B4-BE49-F238E27FC236}">
                <a16:creationId xmlns:a16="http://schemas.microsoft.com/office/drawing/2014/main" id="{C898C187-0C4E-639A-3C86-AD6C849D4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0BA876-7477-C261-BC9E-F8FBA1EBDA70}"/>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Rectangle 8">
            <a:extLst>
              <a:ext uri="{FF2B5EF4-FFF2-40B4-BE49-F238E27FC236}">
                <a16:creationId xmlns:a16="http://schemas.microsoft.com/office/drawing/2014/main" id="{22C428C0-688E-7B47-BEB3-B3163919E89C}"/>
              </a:ext>
            </a:extLst>
          </p:cNvPr>
          <p:cNvSpPr/>
          <p:nvPr userDrawn="1"/>
        </p:nvSpPr>
        <p:spPr>
          <a:xfrm>
            <a:off x="737574" y="1761660"/>
            <a:ext cx="27000" cy="2160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grpSp>
        <p:nvGrpSpPr>
          <p:cNvPr id="10" name="Group 9">
            <a:extLst>
              <a:ext uri="{FF2B5EF4-FFF2-40B4-BE49-F238E27FC236}">
                <a16:creationId xmlns:a16="http://schemas.microsoft.com/office/drawing/2014/main" id="{F4C33EB4-0783-CBDD-7081-87AFE04D7521}"/>
              </a:ext>
              <a:ext uri="{C183D7F6-B498-43B3-948B-1728B52AA6E4}">
                <adec:decorative xmlns:adec="http://schemas.microsoft.com/office/drawing/2017/decorative" val="1"/>
              </a:ext>
            </a:extLst>
          </p:cNvPr>
          <p:cNvGrpSpPr>
            <a:grpSpLocks noChangeAspect="1"/>
          </p:cNvGrpSpPr>
          <p:nvPr userDrawn="1"/>
        </p:nvGrpSpPr>
        <p:grpSpPr>
          <a:xfrm>
            <a:off x="323183" y="668170"/>
            <a:ext cx="1188132" cy="755657"/>
            <a:chOff x="8352653" y="226741"/>
            <a:chExt cx="540002" cy="343443"/>
          </a:xfrm>
        </p:grpSpPr>
        <p:sp>
          <p:nvSpPr>
            <p:cNvPr id="11" name="Freeform 7">
              <a:extLst>
                <a:ext uri="{FF2B5EF4-FFF2-40B4-BE49-F238E27FC236}">
                  <a16:creationId xmlns:a16="http://schemas.microsoft.com/office/drawing/2014/main" id="{4A1B5845-FDEC-0B12-513D-6C126FF433C8}"/>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12" name="Freeform 8">
              <a:extLst>
                <a:ext uri="{FF2B5EF4-FFF2-40B4-BE49-F238E27FC236}">
                  <a16:creationId xmlns:a16="http://schemas.microsoft.com/office/drawing/2014/main" id="{091F5A1B-04A4-7E29-9329-CEAA83EE6D52}"/>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13" name="Freeform 9">
              <a:extLst>
                <a:ext uri="{FF2B5EF4-FFF2-40B4-BE49-F238E27FC236}">
                  <a16:creationId xmlns:a16="http://schemas.microsoft.com/office/drawing/2014/main" id="{96CED71E-9C00-1F1A-6977-927AE425E7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Tree>
    <p:extLst>
      <p:ext uri="{BB962C8B-B14F-4D97-AF65-F5344CB8AC3E}">
        <p14:creationId xmlns:p14="http://schemas.microsoft.com/office/powerpoint/2010/main" val="3472092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7A2-A355-C385-0C52-E7A67812F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06D1DD-4FF9-8FE0-CF9C-FE98AB5B5A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550982F5-6CE7-7C21-FA84-92F05A3E5B48}"/>
              </a:ext>
            </a:extLst>
          </p:cNvPr>
          <p:cNvSpPr>
            <a:spLocks noGrp="1"/>
          </p:cNvSpPr>
          <p:nvPr>
            <p:ph type="dt" sz="half" idx="10"/>
          </p:nvPr>
        </p:nvSpPr>
        <p:spPr/>
        <p:txBody>
          <a:bodyPr/>
          <a:lstStyle/>
          <a:p>
            <a:fld id="{D39AFA02-03FD-4901-AFE1-E05E8C377B58}" type="datetime1">
              <a:rPr lang="fi-FI" smtClean="0"/>
              <a:t>10.6.2026</a:t>
            </a:fld>
            <a:endParaRPr lang="en-GB"/>
          </a:p>
        </p:txBody>
      </p:sp>
      <p:sp>
        <p:nvSpPr>
          <p:cNvPr id="5" name="Footer Placeholder 4">
            <a:extLst>
              <a:ext uri="{FF2B5EF4-FFF2-40B4-BE49-F238E27FC236}">
                <a16:creationId xmlns:a16="http://schemas.microsoft.com/office/drawing/2014/main" id="{9E895986-860F-1759-E8AD-47E27FA108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160B0F-735F-BF81-4193-B90A0FA9DD19}"/>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449784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rgbClr val="FFEEE5"/>
        </a:solidFill>
        <a:effectLst/>
      </p:bgPr>
    </p:bg>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4787503" y="1"/>
            <a:ext cx="4356497" cy="51435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413148" y="1006078"/>
            <a:ext cx="3943350" cy="1403672"/>
          </a:xfrm>
        </p:spPr>
        <p:txBody>
          <a:bodyPr anchor="b">
            <a:normAutofit/>
          </a:bodyPr>
          <a:lstStyle>
            <a:lvl1pPr algn="l">
              <a:lnSpc>
                <a:spcPct val="100000"/>
              </a:lnSpc>
              <a:defRPr sz="2625">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413148" y="2571750"/>
            <a:ext cx="3943350" cy="2105794"/>
          </a:xfrm>
        </p:spPr>
        <p:txBody>
          <a:bodyPr>
            <a:normAutofit/>
          </a:bodyPr>
          <a:lstStyle>
            <a:lvl1pPr marL="0" indent="0">
              <a:buNone/>
              <a:defRPr sz="1800">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6A82FB6D-487C-4E33-98D1-E3669CF3621D}"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4820636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rgbClr val="FFEEE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220BCE-CFA3-9F50-DF3F-38459F87C88F}"/>
              </a:ext>
            </a:extLst>
          </p:cNvPr>
          <p:cNvSpPr/>
          <p:nvPr userDrawn="1"/>
        </p:nvSpPr>
        <p:spPr>
          <a:xfrm>
            <a:off x="0" y="2517750"/>
            <a:ext cx="4787504" cy="2625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7" name="Picture Placeholder 14">
            <a:extLst>
              <a:ext uri="{FF2B5EF4-FFF2-40B4-BE49-F238E27FC236}">
                <a16:creationId xmlns:a16="http://schemas.microsoft.com/office/drawing/2014/main" id="{DB72EB67-721F-4A70-400B-71FA75E369A8}"/>
              </a:ext>
            </a:extLst>
          </p:cNvPr>
          <p:cNvSpPr>
            <a:spLocks noGrp="1"/>
          </p:cNvSpPr>
          <p:nvPr>
            <p:ph type="pic" sz="quarter" idx="13" hasCustomPrompt="1"/>
          </p:nvPr>
        </p:nvSpPr>
        <p:spPr>
          <a:xfrm>
            <a:off x="4787503" y="1"/>
            <a:ext cx="4356497" cy="51435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413148" y="1006078"/>
            <a:ext cx="3943350" cy="1403672"/>
          </a:xfrm>
        </p:spPr>
        <p:txBody>
          <a:bodyPr anchor="b">
            <a:normAutofit/>
          </a:bodyPr>
          <a:lstStyle>
            <a:lvl1pPr algn="l">
              <a:lnSpc>
                <a:spcPct val="100000"/>
              </a:lnSpc>
              <a:defRPr sz="2625">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413148" y="2571750"/>
            <a:ext cx="3943350" cy="2105794"/>
          </a:xfrm>
        </p:spPr>
        <p:txBody>
          <a:bodyPr>
            <a:normAutofit/>
          </a:bodyPr>
          <a:lstStyle>
            <a:lvl1pPr marL="0" indent="0">
              <a:buNone/>
              <a:defRPr sz="1800">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88AEDCBF-86F3-4372-AF1F-1E99EED98867}"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021608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ub-section header">
    <p:bg>
      <p:bgPr>
        <a:solidFill>
          <a:srgbClr val="FFEE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413148" y="1006078"/>
            <a:ext cx="8317706" cy="1403672"/>
          </a:xfrm>
        </p:spPr>
        <p:txBody>
          <a:bodyPr anchor="b">
            <a:normAutofit/>
          </a:bodyPr>
          <a:lstStyle>
            <a:lvl1pPr algn="l">
              <a:defRPr sz="2625">
                <a:solidFill>
                  <a:schemeClr val="tx1"/>
                </a:solidFill>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59E2C8B-A72E-FAC8-228C-0627F81FA848}"/>
              </a:ext>
            </a:extLst>
          </p:cNvPr>
          <p:cNvSpPr>
            <a:spLocks noGrp="1"/>
          </p:cNvSpPr>
          <p:nvPr>
            <p:ph type="body" idx="1"/>
          </p:nvPr>
        </p:nvSpPr>
        <p:spPr>
          <a:xfrm>
            <a:off x="413148" y="2571750"/>
            <a:ext cx="8317706" cy="2105794"/>
          </a:xfrm>
        </p:spPr>
        <p:txBody>
          <a:bodyPr>
            <a:normAutofit/>
          </a:bodyPr>
          <a:lstStyle>
            <a:lvl1pPr marL="0" indent="0">
              <a:buNone/>
              <a:defRPr sz="1800">
                <a:solidFill>
                  <a:schemeClr val="tx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967F038C-8588-49EA-8644-6C9B73B12D7D}"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5787133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on solid background">
    <p:bg>
      <p:bgPr>
        <a:solidFill>
          <a:srgbClr val="FFEE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1710000" y="1761750"/>
            <a:ext cx="5724000" cy="1620000"/>
          </a:xfrm>
          <a:solidFill>
            <a:schemeClr val="bg1"/>
          </a:solidFill>
        </p:spPr>
        <p:txBody>
          <a:bodyPr lIns="360000" tIns="216000" rIns="360000" bIns="216000" anchor="ctr" anchorCtr="0">
            <a:normAutofit/>
          </a:bodyPr>
          <a:lstStyle>
            <a:lvl1pPr algn="ctr">
              <a:lnSpc>
                <a:spcPct val="100000"/>
              </a:lnSpc>
              <a:defRPr sz="2325">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3AEB1E61-2D40-47AB-8717-C42EDB2748CE}"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897703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Quote on dark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9144001" cy="5143500"/>
          </a:xfrm>
          <a:solidFill>
            <a:schemeClr val="bg1">
              <a:lumMod val="7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1710000" y="1761750"/>
            <a:ext cx="5724000" cy="1620000"/>
          </a:xfrm>
          <a:solidFill>
            <a:schemeClr val="bg1"/>
          </a:solidFill>
        </p:spPr>
        <p:txBody>
          <a:bodyPr lIns="360000" tIns="216000" rIns="360000" bIns="216000" anchor="ctr" anchorCtr="0">
            <a:normAutofit/>
          </a:bodyPr>
          <a:lstStyle>
            <a:lvl1pPr algn="ctr">
              <a:lnSpc>
                <a:spcPct val="100000"/>
              </a:lnSpc>
              <a:defRPr sz="2325">
                <a:solidFill>
                  <a:schemeClr val="tx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lvl1pPr>
              <a:defRPr>
                <a:solidFill>
                  <a:schemeClr val="bg1"/>
                </a:solidFill>
              </a:defRPr>
            </a:lvl1pPr>
          </a:lstStyle>
          <a:p>
            <a:fld id="{D617D74A-A6E8-42ED-BC4E-DB70615C3F17}"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lvl1pPr>
              <a:defRPr>
                <a:solidFill>
                  <a:schemeClr val="bg1"/>
                </a:solidFill>
              </a:defRPr>
            </a:lvl1pPr>
          </a:lstStyle>
          <a:p>
            <a:fld id="{B02C194C-90A2-478A-B8E8-1C7BF1D1CCF5}" type="slidenum">
              <a:rPr lang="en-GB" smtClean="0"/>
              <a:pPr/>
              <a:t>‹#›</a:t>
            </a:fld>
            <a:endParaRPr lang="en-GB"/>
          </a:p>
        </p:txBody>
      </p:sp>
    </p:spTree>
    <p:extLst>
      <p:ext uri="{BB962C8B-B14F-4D97-AF65-F5344CB8AC3E}">
        <p14:creationId xmlns:p14="http://schemas.microsoft.com/office/powerpoint/2010/main" val="62093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elfolie Verlauf 2">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10.06.26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 y="146"/>
            <a:ext cx="9143999" cy="5146200"/>
          </a:xfrm>
          <a:prstGeom prst="rect">
            <a:avLst/>
          </a:prstGeom>
        </p:spPr>
      </p:pic>
      <p:sp>
        <p:nvSpPr>
          <p:cNvPr id="2" name="Titel 1"/>
          <p:cNvSpPr>
            <a:spLocks noGrp="1"/>
          </p:cNvSpPr>
          <p:nvPr>
            <p:ph type="ctrTitle" hasCustomPrompt="1"/>
          </p:nvPr>
        </p:nvSpPr>
        <p:spPr>
          <a:xfrm>
            <a:off x="570309" y="1097757"/>
            <a:ext cx="8004572" cy="1616869"/>
          </a:xfrm>
        </p:spPr>
        <p:txBody>
          <a:bodyPr anchor="b"/>
          <a:lstStyle>
            <a:lvl1pPr algn="l">
              <a:lnSpc>
                <a:spcPct val="86000"/>
              </a:lnSpc>
              <a:defRPr sz="5250" b="0">
                <a:solidFill>
                  <a:schemeClr val="bg1"/>
                </a:solidFill>
              </a:defRPr>
            </a:lvl1pPr>
          </a:lstStyle>
          <a:p>
            <a:r>
              <a:rPr lang="de-CH"/>
              <a:t>Titel hinzufügen</a:t>
            </a:r>
          </a:p>
        </p:txBody>
      </p:sp>
      <p:sp>
        <p:nvSpPr>
          <p:cNvPr id="3" name="Untertitel 2"/>
          <p:cNvSpPr>
            <a:spLocks noGrp="1"/>
          </p:cNvSpPr>
          <p:nvPr>
            <p:ph type="subTitle" idx="1"/>
          </p:nvPr>
        </p:nvSpPr>
        <p:spPr>
          <a:xfrm>
            <a:off x="570310" y="2814777"/>
            <a:ext cx="8002190" cy="648072"/>
          </a:xfrm>
        </p:spPr>
        <p:txBody>
          <a:bodyPr/>
          <a:lstStyle>
            <a:lvl1pPr marL="0" indent="0" algn="l">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0310" y="381055"/>
            <a:ext cx="1174500" cy="344588"/>
          </a:xfrm>
          <a:prstGeom prst="rect">
            <a:avLst/>
          </a:prstGeom>
        </p:spPr>
      </p:pic>
    </p:spTree>
    <p:extLst>
      <p:ext uri="{BB962C8B-B14F-4D97-AF65-F5344CB8AC3E}">
        <p14:creationId xmlns:p14="http://schemas.microsoft.com/office/powerpoint/2010/main" val="2325445748"/>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on light picture">
    <p:spTree>
      <p:nvGrpSpPr>
        <p:cNvPr id="1" name=""/>
        <p:cNvGrpSpPr/>
        <p:nvPr/>
      </p:nvGrpSpPr>
      <p:grpSpPr>
        <a:xfrm>
          <a:off x="0" y="0"/>
          <a:ext cx="0" cy="0"/>
          <a:chOff x="0" y="0"/>
          <a:chExt cx="0" cy="0"/>
        </a:xfrm>
      </p:grpSpPr>
      <p:sp>
        <p:nvSpPr>
          <p:cNvPr id="3" name="Picture Placeholder 14">
            <a:extLst>
              <a:ext uri="{FF2B5EF4-FFF2-40B4-BE49-F238E27FC236}">
                <a16:creationId xmlns:a16="http://schemas.microsoft.com/office/drawing/2014/main" id="{06466ED7-AF83-93B2-0032-D98DE6AAD08A}"/>
              </a:ext>
            </a:extLst>
          </p:cNvPr>
          <p:cNvSpPr>
            <a:spLocks noGrp="1"/>
          </p:cNvSpPr>
          <p:nvPr>
            <p:ph type="pic" sz="quarter" idx="13" hasCustomPrompt="1"/>
          </p:nvPr>
        </p:nvSpPr>
        <p:spPr>
          <a:xfrm>
            <a:off x="0" y="1"/>
            <a:ext cx="9144001" cy="5143500"/>
          </a:xfrm>
          <a:solidFill>
            <a:schemeClr val="bg1">
              <a:lumMod val="95000"/>
            </a:schemeClr>
          </a:solidFill>
        </p:spPr>
        <p:txBody>
          <a:bodyPr>
            <a:normAutofit/>
          </a:bodyPr>
          <a:lstStyle>
            <a:lvl1pPr marL="0" indent="0">
              <a:buFontTx/>
              <a:buNone/>
              <a:defRPr sz="900"/>
            </a:lvl1pPr>
          </a:lstStyle>
          <a:p>
            <a:r>
              <a:rPr lang="en-GB" dirty="0"/>
              <a:t>Drag Picture here</a:t>
            </a:r>
          </a:p>
        </p:txBody>
      </p:sp>
      <p:sp>
        <p:nvSpPr>
          <p:cNvPr id="2" name="Title 1">
            <a:extLst>
              <a:ext uri="{FF2B5EF4-FFF2-40B4-BE49-F238E27FC236}">
                <a16:creationId xmlns:a16="http://schemas.microsoft.com/office/drawing/2014/main" id="{67F08357-973D-BEC9-0A4E-BB0D43D140B1}"/>
              </a:ext>
            </a:extLst>
          </p:cNvPr>
          <p:cNvSpPr>
            <a:spLocks noGrp="1"/>
          </p:cNvSpPr>
          <p:nvPr>
            <p:ph type="title"/>
          </p:nvPr>
        </p:nvSpPr>
        <p:spPr>
          <a:xfrm>
            <a:off x="1710000" y="1761750"/>
            <a:ext cx="5724000" cy="1620000"/>
          </a:xfrm>
          <a:solidFill>
            <a:schemeClr val="accent1"/>
          </a:solidFill>
        </p:spPr>
        <p:txBody>
          <a:bodyPr lIns="360000" tIns="216000" rIns="360000" bIns="216000" anchor="ctr" anchorCtr="0">
            <a:normAutofit/>
          </a:bodyPr>
          <a:lstStyle>
            <a:lvl1pPr algn="ctr">
              <a:lnSpc>
                <a:spcPct val="100000"/>
              </a:lnSpc>
              <a:defRPr sz="2325">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31C8D47E-E194-16F2-111A-924F7C6D222C}"/>
              </a:ext>
            </a:extLst>
          </p:cNvPr>
          <p:cNvSpPr>
            <a:spLocks noGrp="1"/>
          </p:cNvSpPr>
          <p:nvPr>
            <p:ph type="dt" sz="half" idx="10"/>
          </p:nvPr>
        </p:nvSpPr>
        <p:spPr/>
        <p:txBody>
          <a:bodyPr/>
          <a:lstStyle/>
          <a:p>
            <a:fld id="{5BE71863-360F-4641-BCBD-1C01265EB1CC}" type="datetime1">
              <a:rPr lang="fi-FI" smtClean="0"/>
              <a:t>10.6.2026</a:t>
            </a:fld>
            <a:endParaRPr lang="en-GB"/>
          </a:p>
        </p:txBody>
      </p:sp>
      <p:sp>
        <p:nvSpPr>
          <p:cNvPr id="5" name="Footer Placeholder 4">
            <a:extLst>
              <a:ext uri="{FF2B5EF4-FFF2-40B4-BE49-F238E27FC236}">
                <a16:creationId xmlns:a16="http://schemas.microsoft.com/office/drawing/2014/main" id="{02B182F7-3A5D-7407-F600-FEDFA67E3F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5A8F4-EE59-5B2E-0695-814A11324228}"/>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257739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87504"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4B492E1-15FD-4C6F-B8FD-2B00EFA195D4}"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24708093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ent and photo">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4787503" y="1"/>
            <a:ext cx="4356497" cy="51435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413148" y="249493"/>
            <a:ext cx="3943350" cy="7565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F0D5648-9676-4819-AFDD-283EACF1067D}"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512487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64CA01F5-4EE1-43E0-A7D8-1042FD97CBB4}"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able Placeholder 8">
            <a:extLst>
              <a:ext uri="{FF2B5EF4-FFF2-40B4-BE49-F238E27FC236}">
                <a16:creationId xmlns:a16="http://schemas.microsoft.com/office/drawing/2014/main" id="{4A3890D8-311B-7F96-6B2B-029F936B9072}"/>
              </a:ext>
            </a:extLst>
          </p:cNvPr>
          <p:cNvSpPr>
            <a:spLocks noGrp="1"/>
          </p:cNvSpPr>
          <p:nvPr>
            <p:ph type="tbl" sz="quarter" idx="13"/>
          </p:nvPr>
        </p:nvSpPr>
        <p:spPr>
          <a:xfrm>
            <a:off x="4787504" y="1275160"/>
            <a:ext cx="3943350" cy="3456384"/>
          </a:xfrm>
        </p:spPr>
        <p:txBody>
          <a:bodyPr/>
          <a:lstStyle/>
          <a:p>
            <a:r>
              <a:rPr lang="en-US"/>
              <a:t>Click icon to add table</a:t>
            </a:r>
            <a:endParaRPr lang="en-GB"/>
          </a:p>
        </p:txBody>
      </p:sp>
    </p:spTree>
    <p:extLst>
      <p:ext uri="{BB962C8B-B14F-4D97-AF65-F5344CB8AC3E}">
        <p14:creationId xmlns:p14="http://schemas.microsoft.com/office/powerpoint/2010/main" val="4095412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1296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87504" y="1275160"/>
            <a:ext cx="3943350" cy="12965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63CE39B7-7993-48A9-8F1A-CDC520F2AC68}"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Table Placeholder 8">
            <a:extLst>
              <a:ext uri="{FF2B5EF4-FFF2-40B4-BE49-F238E27FC236}">
                <a16:creationId xmlns:a16="http://schemas.microsoft.com/office/drawing/2014/main" id="{048D07D5-CF7F-BE38-078C-C56AC80D25CD}"/>
              </a:ext>
            </a:extLst>
          </p:cNvPr>
          <p:cNvSpPr>
            <a:spLocks noGrp="1"/>
          </p:cNvSpPr>
          <p:nvPr>
            <p:ph type="tbl" sz="quarter" idx="13"/>
          </p:nvPr>
        </p:nvSpPr>
        <p:spPr>
          <a:xfrm>
            <a:off x="413148" y="2787750"/>
            <a:ext cx="8317706" cy="1943794"/>
          </a:xfrm>
        </p:spPr>
        <p:txBody>
          <a:bodyPr/>
          <a:lstStyle/>
          <a:p>
            <a:r>
              <a:rPr lang="en-US"/>
              <a:t>Click icon to add table</a:t>
            </a:r>
            <a:endParaRPr lang="en-GB"/>
          </a:p>
        </p:txBody>
      </p:sp>
    </p:spTree>
    <p:extLst>
      <p:ext uri="{BB962C8B-B14F-4D97-AF65-F5344CB8AC3E}">
        <p14:creationId xmlns:p14="http://schemas.microsoft.com/office/powerpoint/2010/main" val="13000146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8ED9BB6-F0E3-4181-BA0C-12C20554215A}"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Table Placeholder 8">
            <a:extLst>
              <a:ext uri="{FF2B5EF4-FFF2-40B4-BE49-F238E27FC236}">
                <a16:creationId xmlns:a16="http://schemas.microsoft.com/office/drawing/2014/main" id="{048D07D5-CF7F-BE38-078C-C56AC80D25CD}"/>
              </a:ext>
            </a:extLst>
          </p:cNvPr>
          <p:cNvSpPr>
            <a:spLocks noGrp="1"/>
          </p:cNvSpPr>
          <p:nvPr>
            <p:ph type="tbl" sz="quarter" idx="13"/>
          </p:nvPr>
        </p:nvSpPr>
        <p:spPr>
          <a:xfrm>
            <a:off x="413148" y="1275160"/>
            <a:ext cx="8317706" cy="3456383"/>
          </a:xfrm>
        </p:spPr>
        <p:txBody>
          <a:bodyPr/>
          <a:lstStyle/>
          <a:p>
            <a:r>
              <a:rPr lang="en-US"/>
              <a:t>Click icon to add table</a:t>
            </a:r>
            <a:endParaRPr lang="en-GB"/>
          </a:p>
        </p:txBody>
      </p:sp>
    </p:spTree>
    <p:extLst>
      <p:ext uri="{BB962C8B-B14F-4D97-AF65-F5344CB8AC3E}">
        <p14:creationId xmlns:p14="http://schemas.microsoft.com/office/powerpoint/2010/main" val="36940211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4787504" y="1275160"/>
            <a:ext cx="3943350" cy="1080590"/>
          </a:xfrm>
        </p:spPr>
        <p:txBody>
          <a:bodyPr/>
          <a:lstStyle>
            <a:lvl4pPr marL="608410" indent="0">
              <a:buNone/>
              <a:defRPr/>
            </a:lvl4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237DC880-38F0-4F9E-A50B-8DF6AA79938B}"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Text Placeholder 2">
            <a:extLst>
              <a:ext uri="{FF2B5EF4-FFF2-40B4-BE49-F238E27FC236}">
                <a16:creationId xmlns:a16="http://schemas.microsoft.com/office/drawing/2014/main" id="{9527FBC9-4A73-5D81-41C6-1A9B609D5D87}"/>
              </a:ext>
            </a:extLst>
          </p:cNvPr>
          <p:cNvSpPr>
            <a:spLocks noGrp="1"/>
          </p:cNvSpPr>
          <p:nvPr>
            <p:ph type="body" sz="quarter" idx="13"/>
          </p:nvPr>
        </p:nvSpPr>
        <p:spPr>
          <a:xfrm>
            <a:off x="4787503" y="2571750"/>
            <a:ext cx="1836497" cy="2159794"/>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0" name="Text Placeholder 3">
            <a:extLst>
              <a:ext uri="{FF2B5EF4-FFF2-40B4-BE49-F238E27FC236}">
                <a16:creationId xmlns:a16="http://schemas.microsoft.com/office/drawing/2014/main" id="{2CCDD1EB-3E91-9E18-8A41-622D668D686B}"/>
              </a:ext>
            </a:extLst>
          </p:cNvPr>
          <p:cNvSpPr>
            <a:spLocks noGrp="1"/>
          </p:cNvSpPr>
          <p:nvPr>
            <p:ph type="body" sz="quarter" idx="14"/>
          </p:nvPr>
        </p:nvSpPr>
        <p:spPr>
          <a:xfrm>
            <a:off x="6894000" y="2571750"/>
            <a:ext cx="1836854" cy="2159794"/>
          </a:xfrm>
          <a:solidFill>
            <a:srgbClr val="FFEEE5"/>
          </a:solidFill>
        </p:spPr>
        <p:txBody>
          <a:bodyPr lIns="180000" tIns="216000" rIns="180000" bIns="216000" anchor="ctr" anchorCtr="0">
            <a:normAutofit/>
          </a:bodyPr>
          <a:lstStyle>
            <a:lvl1pPr marL="0" indent="0" algn="ctr">
              <a:buFontTx/>
              <a:buNone/>
              <a:defRPr sz="1350">
                <a:latin typeface="+mj-lt"/>
              </a:defRPr>
            </a:lvl1pPr>
            <a:lvl2pPr marL="0" indent="0" algn="ctr">
              <a:buFontTx/>
              <a:buNone/>
              <a:defRPr sz="1200">
                <a:latin typeface="+mj-lt"/>
              </a:defRPr>
            </a:lvl2pPr>
            <a:lvl3pPr marL="0" indent="0" algn="ctr">
              <a:buFontTx/>
              <a:buNone/>
              <a:defRPr sz="1200">
                <a:latin typeface="+mj-lt"/>
              </a:defRPr>
            </a:lvl3pPr>
            <a:lvl4pPr marL="0" indent="0" algn="ctr">
              <a:buFontTx/>
              <a:buNone/>
              <a:defRPr sz="1200">
                <a:latin typeface="+mj-lt"/>
              </a:defRPr>
            </a:lvl4pPr>
            <a:lvl5pPr marL="0" indent="0" algn="ctr">
              <a:buFontTx/>
              <a:buNone/>
              <a:defRPr sz="1200">
                <a:latin typeface="+mj-lt"/>
              </a:defRPr>
            </a:lvl5pPr>
            <a:lvl6pPr marL="0" indent="0" algn="ctr">
              <a:buFontTx/>
              <a:buNone/>
              <a:defRPr sz="1200">
                <a:latin typeface="+mj-lt"/>
              </a:defRPr>
            </a:lvl6pPr>
            <a:lvl7pPr marL="0" indent="0" algn="ctr">
              <a:buFontTx/>
              <a:buNone/>
              <a:defRPr sz="1200">
                <a:latin typeface="+mj-lt"/>
              </a:defRPr>
            </a:lvl7pPr>
            <a:lvl8pPr marL="0" indent="0" algn="ctr">
              <a:buFontTx/>
              <a:buNone/>
              <a:defRPr sz="1200">
                <a:latin typeface="+mj-lt"/>
              </a:defRPr>
            </a:lvl8pPr>
            <a:lvl9pPr marL="0" indent="0" algn="ctr">
              <a:buFontTx/>
              <a:buNone/>
              <a:defRPr sz="1200">
                <a:latin typeface="+mj-lt"/>
              </a:defRPr>
            </a:lvl9pPr>
          </a:lstStyle>
          <a:p>
            <a:pPr lvl="0"/>
            <a:r>
              <a:rPr lang="en-US"/>
              <a:t>Click to edit Master text styles</a:t>
            </a:r>
          </a:p>
        </p:txBody>
      </p:sp>
    </p:spTree>
    <p:extLst>
      <p:ext uri="{BB962C8B-B14F-4D97-AF65-F5344CB8AC3E}">
        <p14:creationId xmlns:p14="http://schemas.microsoft.com/office/powerpoint/2010/main" val="388412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DD4B50-5F6C-41C5-9F82-341340968BE8}"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9540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content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1798FCAB-BF71-4234-9F44-78A70DAA3EA6}"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275160"/>
            <a:ext cx="2593181" cy="810590"/>
          </a:xfrm>
        </p:spPr>
        <p:txBody>
          <a:body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D9B419F3-F29B-5FFC-036B-619FE9EA26F7}"/>
              </a:ext>
            </a:extLst>
          </p:cNvPr>
          <p:cNvSpPr>
            <a:spLocks noGrp="1"/>
          </p:cNvSpPr>
          <p:nvPr>
            <p:ph type="body" sz="quarter" idx="14"/>
          </p:nvPr>
        </p:nvSpPr>
        <p:spPr>
          <a:xfrm>
            <a:off x="6137672" y="2247750"/>
            <a:ext cx="2593181" cy="1188000"/>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0" name="Text Placeholder 3">
            <a:extLst>
              <a:ext uri="{FF2B5EF4-FFF2-40B4-BE49-F238E27FC236}">
                <a16:creationId xmlns:a16="http://schemas.microsoft.com/office/drawing/2014/main" id="{BEB981DC-D5A4-5D9D-828F-8D704791A743}"/>
              </a:ext>
            </a:extLst>
          </p:cNvPr>
          <p:cNvSpPr>
            <a:spLocks noGrp="1"/>
          </p:cNvSpPr>
          <p:nvPr>
            <p:ph type="body" sz="quarter" idx="15"/>
          </p:nvPr>
        </p:nvSpPr>
        <p:spPr>
          <a:xfrm>
            <a:off x="6148233" y="3589859"/>
            <a:ext cx="2582621" cy="1133794"/>
          </a:xfrm>
          <a:solidFill>
            <a:srgbClr val="FFEEE5"/>
          </a:solidFill>
        </p:spPr>
        <p:txBody>
          <a:bodyPr lIns="180000" tIns="216000" rIns="180000" bIns="216000" anchor="ctr" anchorCtr="0">
            <a:normAutofit/>
          </a:bodyPr>
          <a:lstStyle>
            <a:lvl1pPr marL="0" indent="0" algn="ctr">
              <a:buFontTx/>
              <a:buNone/>
              <a:defRPr sz="1350">
                <a:latin typeface="+mj-lt"/>
              </a:defRPr>
            </a:lvl1pPr>
            <a:lvl2pPr marL="0" indent="0" algn="ctr">
              <a:buFontTx/>
              <a:buNone/>
              <a:defRPr sz="1200">
                <a:latin typeface="+mj-lt"/>
              </a:defRPr>
            </a:lvl2pPr>
            <a:lvl3pPr marL="0" indent="0" algn="ctr">
              <a:buFontTx/>
              <a:buNone/>
              <a:defRPr sz="1200">
                <a:latin typeface="+mj-lt"/>
              </a:defRPr>
            </a:lvl3pPr>
            <a:lvl4pPr marL="0" indent="0" algn="ctr">
              <a:buFontTx/>
              <a:buNone/>
              <a:defRPr sz="1200">
                <a:latin typeface="+mj-lt"/>
              </a:defRPr>
            </a:lvl4pPr>
            <a:lvl5pPr marL="0" indent="0" algn="ctr">
              <a:buFontTx/>
              <a:buNone/>
              <a:defRPr sz="1200">
                <a:latin typeface="+mj-lt"/>
              </a:defRPr>
            </a:lvl5pPr>
            <a:lvl6pPr marL="0" indent="0" algn="ctr">
              <a:buFontTx/>
              <a:buNone/>
              <a:defRPr sz="1200">
                <a:latin typeface="+mj-lt"/>
              </a:defRPr>
            </a:lvl6pPr>
            <a:lvl7pPr marL="0" indent="0" algn="ctr">
              <a:buFontTx/>
              <a:buNone/>
              <a:defRPr sz="1200">
                <a:latin typeface="+mj-lt"/>
              </a:defRPr>
            </a:lvl7pPr>
            <a:lvl8pPr marL="0" indent="0" algn="ctr">
              <a:buFontTx/>
              <a:buNone/>
              <a:defRPr sz="1200">
                <a:latin typeface="+mj-lt"/>
              </a:defRPr>
            </a:lvl8pPr>
            <a:lvl9pPr marL="0" indent="0" algn="ctr">
              <a:buFontTx/>
              <a:buNone/>
              <a:defRPr sz="1200">
                <a:latin typeface="+mj-lt"/>
              </a:defRPr>
            </a:lvl9pPr>
          </a:lstStyle>
          <a:p>
            <a:pPr lvl="0"/>
            <a:r>
              <a:rPr lang="en-US"/>
              <a:t>Click to edit Master text styles</a:t>
            </a:r>
          </a:p>
        </p:txBody>
      </p:sp>
    </p:spTree>
    <p:extLst>
      <p:ext uri="{BB962C8B-B14F-4D97-AF65-F5344CB8AC3E}">
        <p14:creationId xmlns:p14="http://schemas.microsoft.com/office/powerpoint/2010/main" val="3762429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and callou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138079" y="1275160"/>
            <a:ext cx="2593181" cy="345638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B15BA214-E422-4121-BFA9-85D6B8A62FFA}"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3275410" y="1275160"/>
            <a:ext cx="2593181" cy="3456384"/>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70083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Verlauf 3">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p:txBody>
          <a:bodyPr/>
          <a:lstStyle/>
          <a:p>
            <a:fld id="{56AFD08D-C304-4487-A3C7-F6DDA37DC167}" type="datetime1">
              <a:rPr lang="de-CH" smtClean="0"/>
              <a:t>10.06.26</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p:txBody>
          <a:body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a:t>
            </a:fld>
            <a:endParaRPr lang="de-CH"/>
          </a:p>
        </p:txBody>
      </p:sp>
      <p:pic>
        <p:nvPicPr>
          <p:cNvPr id="7" name="Grafik 6">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 y="146"/>
            <a:ext cx="9143999" cy="5146200"/>
          </a:xfrm>
          <a:prstGeom prst="rect">
            <a:avLst/>
          </a:prstGeom>
        </p:spPr>
      </p:pic>
      <p:sp>
        <p:nvSpPr>
          <p:cNvPr id="2" name="Titel 1"/>
          <p:cNvSpPr>
            <a:spLocks noGrp="1"/>
          </p:cNvSpPr>
          <p:nvPr>
            <p:ph type="ctrTitle" hasCustomPrompt="1"/>
          </p:nvPr>
        </p:nvSpPr>
        <p:spPr>
          <a:xfrm>
            <a:off x="570309" y="1097757"/>
            <a:ext cx="8004572" cy="1616869"/>
          </a:xfrm>
        </p:spPr>
        <p:txBody>
          <a:bodyPr anchor="b"/>
          <a:lstStyle>
            <a:lvl1pPr algn="l">
              <a:lnSpc>
                <a:spcPct val="86000"/>
              </a:lnSpc>
              <a:defRPr sz="5250" b="0">
                <a:solidFill>
                  <a:schemeClr val="bg1"/>
                </a:solidFill>
              </a:defRPr>
            </a:lvl1pPr>
          </a:lstStyle>
          <a:p>
            <a:r>
              <a:rPr lang="de-CH"/>
              <a:t>Titel hinzufügen</a:t>
            </a:r>
          </a:p>
        </p:txBody>
      </p:sp>
      <p:sp>
        <p:nvSpPr>
          <p:cNvPr id="3" name="Untertitel 2"/>
          <p:cNvSpPr>
            <a:spLocks noGrp="1"/>
          </p:cNvSpPr>
          <p:nvPr>
            <p:ph type="subTitle" idx="1"/>
          </p:nvPr>
        </p:nvSpPr>
        <p:spPr>
          <a:xfrm>
            <a:off x="570310" y="2814777"/>
            <a:ext cx="8002190" cy="648072"/>
          </a:xfrm>
        </p:spPr>
        <p:txBody>
          <a:bodyPr/>
          <a:lstStyle>
            <a:lvl1pPr marL="0" indent="0" algn="l">
              <a:buNone/>
              <a:defRPr sz="12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de-CH"/>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0310" y="381055"/>
            <a:ext cx="1174500" cy="344588"/>
          </a:xfrm>
          <a:prstGeom prst="rect">
            <a:avLst/>
          </a:prstGeom>
        </p:spPr>
      </p:pic>
    </p:spTree>
    <p:extLst>
      <p:ext uri="{BB962C8B-B14F-4D97-AF65-F5344CB8AC3E}">
        <p14:creationId xmlns:p14="http://schemas.microsoft.com/office/powerpoint/2010/main" val="3797472935"/>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llou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C31A9E1D-0199-4D73-AF41-033F67B4222B}"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9" name="Picture Placeholder 14">
            <a:extLst>
              <a:ext uri="{FF2B5EF4-FFF2-40B4-BE49-F238E27FC236}">
                <a16:creationId xmlns:a16="http://schemas.microsoft.com/office/drawing/2014/main" id="{F2D6130C-C1D0-2249-5436-38E1A1C78E57}"/>
              </a:ext>
            </a:extLst>
          </p:cNvPr>
          <p:cNvSpPr>
            <a:spLocks noGrp="1"/>
          </p:cNvSpPr>
          <p:nvPr>
            <p:ph type="pic" sz="quarter" idx="13" hasCustomPrompt="1"/>
          </p:nvPr>
        </p:nvSpPr>
        <p:spPr>
          <a:xfrm>
            <a:off x="3275410" y="1275160"/>
            <a:ext cx="5455444" cy="3456384"/>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2980752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mparis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413148" y="1275160"/>
            <a:ext cx="3943349"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413148" y="1869750"/>
            <a:ext cx="3943349"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4787504" y="1275160"/>
            <a:ext cx="3943350"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4787504" y="1869750"/>
            <a:ext cx="3943350"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1AB0C4-DA38-4168-85A3-35917632181F}" type="datetime1">
              <a:rPr lang="fi-FI" smtClean="0"/>
              <a:t>10.6.2026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05283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mpariso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869749"/>
            <a:ext cx="2593181"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869749"/>
            <a:ext cx="2593181"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91287D04-C0E9-4E52-AAA2-84AEA0902F15}"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869749"/>
            <a:ext cx="2593181" cy="2861794"/>
          </a:xfrm>
          <a:solidFill>
            <a:srgbClr val="FFEEE5"/>
          </a:solidFill>
        </p:spPr>
        <p:txBody>
          <a:bodyPr lIns="180000" tIns="216000" rIns="180000" bIns="216000"/>
          <a:lstStyle>
            <a:lvl1pPr>
              <a:defRPr sz="1350"/>
            </a:lvl1pPr>
            <a:lvl2pPr>
              <a:defRPr sz="1350"/>
            </a:lvl2pPr>
            <a:lvl3pPr>
              <a:defRPr sz="12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413148"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3275410"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6137673"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738706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mparison no colour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1CDD30-2242-1C93-591D-DE26667266C4}"/>
              </a:ext>
            </a:extLst>
          </p:cNvPr>
          <p:cNvSpPr>
            <a:spLocks noGrp="1"/>
          </p:cNvSpPr>
          <p:nvPr>
            <p:ph type="body" idx="1"/>
          </p:nvPr>
        </p:nvSpPr>
        <p:spPr>
          <a:xfrm>
            <a:off x="413148" y="1275160"/>
            <a:ext cx="3943349"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2">
            <a:extLst>
              <a:ext uri="{FF2B5EF4-FFF2-40B4-BE49-F238E27FC236}">
                <a16:creationId xmlns:a16="http://schemas.microsoft.com/office/drawing/2014/main" id="{A3D6183C-4D0E-4E70-78DF-2C84EBCF58B5}"/>
              </a:ext>
            </a:extLst>
          </p:cNvPr>
          <p:cNvSpPr>
            <a:spLocks noGrp="1"/>
          </p:cNvSpPr>
          <p:nvPr>
            <p:ph sz="half" idx="2"/>
          </p:nvPr>
        </p:nvSpPr>
        <p:spPr>
          <a:xfrm>
            <a:off x="413148" y="1869751"/>
            <a:ext cx="3943349" cy="2861793"/>
          </a:xfrm>
        </p:spPr>
        <p:txBody>
          <a:bodyPr/>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3">
            <a:extLst>
              <a:ext uri="{FF2B5EF4-FFF2-40B4-BE49-F238E27FC236}">
                <a16:creationId xmlns:a16="http://schemas.microsoft.com/office/drawing/2014/main" id="{709DF7D9-40C3-6DB2-CCC5-1C14979EFBAD}"/>
              </a:ext>
            </a:extLst>
          </p:cNvPr>
          <p:cNvSpPr>
            <a:spLocks noGrp="1"/>
          </p:cNvSpPr>
          <p:nvPr>
            <p:ph type="body" sz="quarter" idx="3"/>
          </p:nvPr>
        </p:nvSpPr>
        <p:spPr>
          <a:xfrm>
            <a:off x="4787504" y="1275160"/>
            <a:ext cx="3943350" cy="486590"/>
          </a:xfrm>
        </p:spPr>
        <p:txBody>
          <a:bodyPr anchor="b">
            <a:norm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3">
            <a:extLst>
              <a:ext uri="{FF2B5EF4-FFF2-40B4-BE49-F238E27FC236}">
                <a16:creationId xmlns:a16="http://schemas.microsoft.com/office/drawing/2014/main" id="{5C0EF71B-7C98-0066-E0A1-D77943E583B8}"/>
              </a:ext>
            </a:extLst>
          </p:cNvPr>
          <p:cNvSpPr>
            <a:spLocks noGrp="1"/>
          </p:cNvSpPr>
          <p:nvPr>
            <p:ph sz="quarter" idx="4"/>
          </p:nvPr>
        </p:nvSpPr>
        <p:spPr>
          <a:xfrm>
            <a:off x="4787504" y="1869750"/>
            <a:ext cx="3943350" cy="2861794"/>
          </a:xfrm>
        </p:spPr>
        <p:txBody>
          <a:bodyPr/>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39EC1918-A035-483B-8334-9BC945B6AB78}"/>
              </a:ext>
            </a:extLst>
          </p:cNvPr>
          <p:cNvSpPr>
            <a:spLocks noGrp="1"/>
          </p:cNvSpPr>
          <p:nvPr>
            <p:ph type="dt" sz="half" idx="10"/>
          </p:nvPr>
        </p:nvSpPr>
        <p:spPr/>
        <p:txBody>
          <a:bodyPr/>
          <a:lstStyle/>
          <a:p>
            <a:fld id="{25022A14-9CDA-4AA5-B38B-282E2016469B}" type="datetime1">
              <a:rPr lang="fi-FI" smtClean="0"/>
              <a:t>10.6.2026</a:t>
            </a:fld>
            <a:endParaRPr lang="en-GB"/>
          </a:p>
        </p:txBody>
      </p:sp>
      <p:sp>
        <p:nvSpPr>
          <p:cNvPr id="8" name="Footer Placeholder 7">
            <a:extLst>
              <a:ext uri="{FF2B5EF4-FFF2-40B4-BE49-F238E27FC236}">
                <a16:creationId xmlns:a16="http://schemas.microsoft.com/office/drawing/2014/main" id="{29BCC746-FB40-6AE8-860B-E16AED71783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C3B219F-ADE8-2CC0-2458-E0EA70C9C278}"/>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0" name="Title 9">
            <a:extLst>
              <a:ext uri="{FF2B5EF4-FFF2-40B4-BE49-F238E27FC236}">
                <a16:creationId xmlns:a16="http://schemas.microsoft.com/office/drawing/2014/main" id="{F2B76001-4026-8343-3194-1F895190AAC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54497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mparison no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E682FAF7-247A-4228-9E29-22BA0DB444AC}"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869749"/>
            <a:ext cx="2593181" cy="2861794"/>
          </a:xfrm>
        </p:spPr>
        <p:txBody>
          <a:bodyPr lIns="0" tIns="0" rIns="0" bIns="0"/>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275410" y="1869749"/>
            <a:ext cx="2593181" cy="2861794"/>
          </a:xfrm>
        </p:spPr>
        <p:txBody>
          <a:bodyPr lIns="0" tIns="0" rIns="0" bIns="0"/>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E41177BE-6F6C-58BB-91E6-75171EDFAA4C}"/>
              </a:ext>
            </a:extLst>
          </p:cNvPr>
          <p:cNvSpPr>
            <a:spLocks noGrp="1"/>
          </p:cNvSpPr>
          <p:nvPr>
            <p:ph sz="half" idx="13"/>
          </p:nvPr>
        </p:nvSpPr>
        <p:spPr>
          <a:xfrm>
            <a:off x="6137673" y="1869749"/>
            <a:ext cx="2593181" cy="2861794"/>
          </a:xfrm>
        </p:spPr>
        <p:txBody>
          <a:bodyPr lIns="0" tIns="0" rIns="0" bIns="0"/>
          <a:lstStyle>
            <a:lvl1pPr>
              <a:defRPr sz="1350"/>
            </a:lvl1pPr>
            <a:lvl2pPr>
              <a:defRPr sz="135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2">
            <a:extLst>
              <a:ext uri="{FF2B5EF4-FFF2-40B4-BE49-F238E27FC236}">
                <a16:creationId xmlns:a16="http://schemas.microsoft.com/office/drawing/2014/main" id="{7C993C96-B481-7560-A33B-49502E0E2E31}"/>
              </a:ext>
            </a:extLst>
          </p:cNvPr>
          <p:cNvSpPr>
            <a:spLocks noGrp="1"/>
          </p:cNvSpPr>
          <p:nvPr>
            <p:ph type="body" idx="14"/>
          </p:nvPr>
        </p:nvSpPr>
        <p:spPr>
          <a:xfrm>
            <a:off x="413148"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a:extLst>
              <a:ext uri="{FF2B5EF4-FFF2-40B4-BE49-F238E27FC236}">
                <a16:creationId xmlns:a16="http://schemas.microsoft.com/office/drawing/2014/main" id="{59ABB924-D8F5-C244-4FE1-61031EF66798}"/>
              </a:ext>
            </a:extLst>
          </p:cNvPr>
          <p:cNvSpPr>
            <a:spLocks noGrp="1"/>
          </p:cNvSpPr>
          <p:nvPr>
            <p:ph type="body" sz="quarter" idx="3"/>
          </p:nvPr>
        </p:nvSpPr>
        <p:spPr>
          <a:xfrm>
            <a:off x="3275410"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1" name="Text Placeholder 4">
            <a:extLst>
              <a:ext uri="{FF2B5EF4-FFF2-40B4-BE49-F238E27FC236}">
                <a16:creationId xmlns:a16="http://schemas.microsoft.com/office/drawing/2014/main" id="{549FB355-B085-4B71-44C5-28D5B0D7372D}"/>
              </a:ext>
            </a:extLst>
          </p:cNvPr>
          <p:cNvSpPr>
            <a:spLocks noGrp="1"/>
          </p:cNvSpPr>
          <p:nvPr>
            <p:ph type="body" sz="quarter" idx="15"/>
          </p:nvPr>
        </p:nvSpPr>
        <p:spPr>
          <a:xfrm>
            <a:off x="6137673" y="1275160"/>
            <a:ext cx="2593181" cy="486590"/>
          </a:xfrm>
        </p:spPr>
        <p:txBody>
          <a:bodyPr anchor="b">
            <a:noAutofit/>
          </a:bodyPr>
          <a:lstStyle>
            <a:lvl1pPr marL="0" indent="0">
              <a:buNone/>
              <a:defRPr sz="1725"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2664901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08693A2-3EC0-4DDB-B1C6-D483BBC3ABB2}" type="datetime1">
              <a:rPr lang="fi-FI" smtClean="0"/>
              <a:t>10.6.2026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42915585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p>
            <a:fld id="{2D193A21-52CA-4C6E-8DA5-95243EFD0044}" type="datetime1">
              <a:rPr lang="fi-FI" smtClean="0"/>
              <a:t>10.6.2026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p>
            <a:fld id="{B02C194C-90A2-478A-B8E8-1C7BF1D1CCF5}" type="slidenum">
              <a:rPr lang="en-GB" smtClean="0"/>
              <a:t>‹#›</a:t>
            </a:fld>
            <a:endParaRPr lang="en-GB"/>
          </a:p>
        </p:txBody>
      </p:sp>
    </p:spTree>
    <p:extLst>
      <p:ext uri="{BB962C8B-B14F-4D97-AF65-F5344CB8AC3E}">
        <p14:creationId xmlns:p14="http://schemas.microsoft.com/office/powerpoint/2010/main" val="12427475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Caption and lar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2593181"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3546000" y="1275160"/>
            <a:ext cx="5184854" cy="3456384"/>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57E82A95-D42C-470A-BC06-BFD86D26529C}"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3261910" y="1275160"/>
            <a:ext cx="27000" cy="34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Tree>
    <p:extLst>
      <p:ext uri="{BB962C8B-B14F-4D97-AF65-F5344CB8AC3E}">
        <p14:creationId xmlns:p14="http://schemas.microsoft.com/office/powerpoint/2010/main" val="26911078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Large caption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5184852"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FE2D4810-2B90-0AA6-50A3-FAA693525136}"/>
              </a:ext>
            </a:extLst>
          </p:cNvPr>
          <p:cNvSpPr>
            <a:spLocks noGrp="1"/>
          </p:cNvSpPr>
          <p:nvPr>
            <p:ph sz="half" idx="2"/>
          </p:nvPr>
        </p:nvSpPr>
        <p:spPr>
          <a:xfrm>
            <a:off x="6137672" y="1275160"/>
            <a:ext cx="2593181" cy="3456384"/>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7B562269-3B6B-4DB8-B99F-3D8A137CB051}"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8" name="Rectangle 7">
            <a:extLst>
              <a:ext uri="{FF2B5EF4-FFF2-40B4-BE49-F238E27FC236}">
                <a16:creationId xmlns:a16="http://schemas.microsoft.com/office/drawing/2014/main" id="{85D49A11-15C9-6B03-ADEC-36903C3B9F6E}"/>
              </a:ext>
            </a:extLst>
          </p:cNvPr>
          <p:cNvSpPr/>
          <p:nvPr userDrawn="1"/>
        </p:nvSpPr>
        <p:spPr>
          <a:xfrm>
            <a:off x="5855091" y="1275160"/>
            <a:ext cx="27000" cy="345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Tree>
    <p:extLst>
      <p:ext uri="{BB962C8B-B14F-4D97-AF65-F5344CB8AC3E}">
        <p14:creationId xmlns:p14="http://schemas.microsoft.com/office/powerpoint/2010/main" val="33286086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ent with 2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4787504" y="4731544"/>
            <a:ext cx="3187303" cy="411956"/>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4787503" y="1"/>
            <a:ext cx="4356497" cy="3057749"/>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413148" y="249493"/>
            <a:ext cx="3943350" cy="7565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45DCAF90-70AB-4615-9952-9BA5A8B9B580}"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4787503" y="3057750"/>
            <a:ext cx="2430497" cy="1673794"/>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7218000" y="3057750"/>
            <a:ext cx="1926000" cy="1673794"/>
          </a:xfrm>
          <a:solidFill>
            <a:schemeClr val="bg1">
              <a:lumMod val="7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914265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70309" y="311944"/>
            <a:ext cx="8004572" cy="1152683"/>
          </a:xfrm>
        </p:spPr>
        <p:txBody>
          <a:bodyPr/>
          <a:lstStyle>
            <a:lvl1pPr>
              <a:lnSpc>
                <a:spcPct val="91000"/>
              </a:lnSpc>
              <a:defRPr sz="4125">
                <a:solidFill>
                  <a:schemeClr val="bg1"/>
                </a:solidFill>
              </a:defRPr>
            </a:lvl1pPr>
          </a:lstStyle>
          <a:p>
            <a:r>
              <a:rPr lang="de-CH"/>
              <a:t>Kapiteltitel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C947F82A-F25D-403A-9DF1-5F893A9FC756}" type="datetime1">
              <a:rPr lang="de-CH" smtClean="0"/>
              <a:t>10.06.26</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a:t>
            </a:fld>
            <a:endParaRPr lang="de-CH"/>
          </a:p>
        </p:txBody>
      </p:sp>
    </p:spTree>
    <p:extLst>
      <p:ext uri="{BB962C8B-B14F-4D97-AF65-F5344CB8AC3E}">
        <p14:creationId xmlns:p14="http://schemas.microsoft.com/office/powerpoint/2010/main" val="2222386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with 4 photo mosa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91A0E4-4686-6781-48EA-F516CC9645EC}"/>
              </a:ext>
            </a:extLst>
          </p:cNvPr>
          <p:cNvSpPr/>
          <p:nvPr userDrawn="1"/>
        </p:nvSpPr>
        <p:spPr>
          <a:xfrm>
            <a:off x="4787504" y="1"/>
            <a:ext cx="3187303" cy="5143500"/>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8" name="Picture Placeholder 14">
            <a:extLst>
              <a:ext uri="{FF2B5EF4-FFF2-40B4-BE49-F238E27FC236}">
                <a16:creationId xmlns:a16="http://schemas.microsoft.com/office/drawing/2014/main" id="{659F3ED9-005E-47C5-26A9-1F41A8730EE3}"/>
              </a:ext>
            </a:extLst>
          </p:cNvPr>
          <p:cNvSpPr>
            <a:spLocks noGrp="1"/>
          </p:cNvSpPr>
          <p:nvPr>
            <p:ph type="pic" sz="quarter" idx="13" hasCustomPrompt="1"/>
          </p:nvPr>
        </p:nvSpPr>
        <p:spPr>
          <a:xfrm>
            <a:off x="4787503" y="1"/>
            <a:ext cx="2430497" cy="1545749"/>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
        <p:nvSpPr>
          <p:cNvPr id="2" name="Title 1">
            <a:extLst>
              <a:ext uri="{FF2B5EF4-FFF2-40B4-BE49-F238E27FC236}">
                <a16:creationId xmlns:a16="http://schemas.microsoft.com/office/drawing/2014/main" id="{67218F4C-CB7D-C098-20F7-735B5BF20298}"/>
              </a:ext>
            </a:extLst>
          </p:cNvPr>
          <p:cNvSpPr>
            <a:spLocks noGrp="1"/>
          </p:cNvSpPr>
          <p:nvPr>
            <p:ph type="title"/>
          </p:nvPr>
        </p:nvSpPr>
        <p:spPr>
          <a:xfrm>
            <a:off x="413148" y="249493"/>
            <a:ext cx="3943350" cy="756586"/>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A368C9-EBB7-A297-D6DC-C627864A27EF}"/>
              </a:ext>
            </a:extLst>
          </p:cNvPr>
          <p:cNvSpPr>
            <a:spLocks noGrp="1"/>
          </p:cNvSpPr>
          <p:nvPr>
            <p:ph sz="half" idx="1"/>
          </p:nvPr>
        </p:nvSpPr>
        <p:spPr>
          <a:xfrm>
            <a:off x="413148" y="1275160"/>
            <a:ext cx="3943350" cy="3456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3DAF942-57E9-C658-97D0-CCD0C6D67C04}"/>
              </a:ext>
            </a:extLst>
          </p:cNvPr>
          <p:cNvSpPr>
            <a:spLocks noGrp="1"/>
          </p:cNvSpPr>
          <p:nvPr>
            <p:ph type="dt" sz="half" idx="10"/>
          </p:nvPr>
        </p:nvSpPr>
        <p:spPr/>
        <p:txBody>
          <a:bodyPr/>
          <a:lstStyle/>
          <a:p>
            <a:fld id="{A91CB37B-B146-448D-81BC-BF3FDB868656}" type="datetime1">
              <a:rPr lang="fi-FI" smtClean="0"/>
              <a:t>10.6.2026</a:t>
            </a:fld>
            <a:endParaRPr lang="en-GB"/>
          </a:p>
        </p:txBody>
      </p:sp>
      <p:sp>
        <p:nvSpPr>
          <p:cNvPr id="6" name="Footer Placeholder 5">
            <a:extLst>
              <a:ext uri="{FF2B5EF4-FFF2-40B4-BE49-F238E27FC236}">
                <a16:creationId xmlns:a16="http://schemas.microsoft.com/office/drawing/2014/main" id="{51822A13-454C-8B62-D409-A7DF970FA5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1D61C9-F512-767A-8A76-B5367175F19E}"/>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4" name="Text Placeholder 2">
            <a:extLst>
              <a:ext uri="{FF2B5EF4-FFF2-40B4-BE49-F238E27FC236}">
                <a16:creationId xmlns:a16="http://schemas.microsoft.com/office/drawing/2014/main" id="{D76A6A98-EB47-28B9-B4FB-87D606626D3D}"/>
              </a:ext>
            </a:extLst>
          </p:cNvPr>
          <p:cNvSpPr>
            <a:spLocks noGrp="1"/>
          </p:cNvSpPr>
          <p:nvPr>
            <p:ph type="body" sz="quarter" idx="14"/>
          </p:nvPr>
        </p:nvSpPr>
        <p:spPr>
          <a:xfrm>
            <a:off x="4787503" y="3057750"/>
            <a:ext cx="2430497" cy="1673794"/>
          </a:xfrm>
          <a:solidFill>
            <a:schemeClr val="accent1"/>
          </a:solidFill>
        </p:spPr>
        <p:txBody>
          <a:bodyPr lIns="180000" tIns="216000" rIns="180000" bIns="216000" anchor="ctr" anchorCtr="0">
            <a:normAutofit/>
          </a:bodyPr>
          <a:lstStyle>
            <a:lvl1pPr marL="0" indent="0" algn="ctr">
              <a:buFontTx/>
              <a:buNone/>
              <a:defRPr sz="1350">
                <a:solidFill>
                  <a:schemeClr val="bg1"/>
                </a:solidFill>
                <a:latin typeface="+mj-lt"/>
              </a:defRPr>
            </a:lvl1pPr>
            <a:lvl2pPr marL="0" indent="0" algn="ctr">
              <a:buFontTx/>
              <a:buNone/>
              <a:defRPr sz="1200">
                <a:solidFill>
                  <a:schemeClr val="bg1"/>
                </a:solidFill>
                <a:latin typeface="+mj-lt"/>
              </a:defRPr>
            </a:lvl2pPr>
            <a:lvl3pPr marL="0" indent="0" algn="ctr">
              <a:buFontTx/>
              <a:buNone/>
              <a:defRPr sz="1200">
                <a:solidFill>
                  <a:schemeClr val="bg1"/>
                </a:solidFill>
                <a:latin typeface="+mj-lt"/>
              </a:defRPr>
            </a:lvl3pPr>
            <a:lvl4pPr marL="0" indent="0" algn="ctr">
              <a:buFontTx/>
              <a:buNone/>
              <a:defRPr sz="1200">
                <a:solidFill>
                  <a:schemeClr val="bg1"/>
                </a:solidFill>
                <a:latin typeface="+mj-lt"/>
              </a:defRPr>
            </a:lvl4pPr>
            <a:lvl5pPr marL="0" indent="0" algn="ctr">
              <a:buFontTx/>
              <a:buNone/>
              <a:defRPr sz="1200">
                <a:solidFill>
                  <a:schemeClr val="bg1"/>
                </a:solidFill>
                <a:latin typeface="+mj-lt"/>
              </a:defRPr>
            </a:lvl5pPr>
            <a:lvl6pPr marL="0" indent="0" algn="ctr">
              <a:buFontTx/>
              <a:buNone/>
              <a:defRPr sz="1200">
                <a:solidFill>
                  <a:schemeClr val="bg1"/>
                </a:solidFill>
                <a:latin typeface="+mj-lt"/>
              </a:defRPr>
            </a:lvl6pPr>
            <a:lvl7pPr marL="0" indent="0" algn="ctr">
              <a:buFontTx/>
              <a:buNone/>
              <a:defRPr sz="1200">
                <a:solidFill>
                  <a:schemeClr val="bg1"/>
                </a:solidFill>
                <a:latin typeface="+mj-lt"/>
              </a:defRPr>
            </a:lvl7pPr>
            <a:lvl8pPr marL="0" indent="0" algn="ctr">
              <a:buFontTx/>
              <a:buNone/>
              <a:defRPr sz="1200">
                <a:solidFill>
                  <a:schemeClr val="bg1"/>
                </a:solidFill>
                <a:latin typeface="+mj-lt"/>
              </a:defRPr>
            </a:lvl8pPr>
            <a:lvl9pPr marL="0" indent="0" algn="ctr">
              <a:buFontTx/>
              <a:buNone/>
              <a:defRPr sz="1200">
                <a:solidFill>
                  <a:schemeClr val="bg1"/>
                </a:solidFill>
                <a:latin typeface="+mj-lt"/>
              </a:defRPr>
            </a:lvl9pPr>
          </a:lstStyle>
          <a:p>
            <a:pPr lvl="0"/>
            <a:r>
              <a:rPr lang="en-US"/>
              <a:t>Click to edit Master text styles</a:t>
            </a:r>
          </a:p>
        </p:txBody>
      </p:sp>
      <p:sp>
        <p:nvSpPr>
          <p:cNvPr id="11" name="Picture Placeholder 15">
            <a:extLst>
              <a:ext uri="{FF2B5EF4-FFF2-40B4-BE49-F238E27FC236}">
                <a16:creationId xmlns:a16="http://schemas.microsoft.com/office/drawing/2014/main" id="{C153B0BC-6DBC-3CCF-386A-04DD19D7BF1B}"/>
              </a:ext>
            </a:extLst>
          </p:cNvPr>
          <p:cNvSpPr>
            <a:spLocks noGrp="1"/>
          </p:cNvSpPr>
          <p:nvPr>
            <p:ph type="pic" sz="quarter" idx="15" hasCustomPrompt="1"/>
          </p:nvPr>
        </p:nvSpPr>
        <p:spPr>
          <a:xfrm>
            <a:off x="7218001" y="3057750"/>
            <a:ext cx="1925999" cy="1673794"/>
          </a:xfrm>
          <a:solidFill>
            <a:schemeClr val="bg1">
              <a:lumMod val="75000"/>
            </a:schemeClr>
          </a:solidFill>
        </p:spPr>
        <p:txBody>
          <a:bodyPr>
            <a:normAutofit/>
          </a:bodyPr>
          <a:lstStyle>
            <a:lvl1pPr marL="0" indent="0">
              <a:buFontTx/>
              <a:buNone/>
              <a:defRPr sz="900"/>
            </a:lvl1pPr>
          </a:lstStyle>
          <a:p>
            <a:r>
              <a:rPr lang="en-GB" dirty="0"/>
              <a:t>Click icon or drag picture here</a:t>
            </a:r>
          </a:p>
        </p:txBody>
      </p:sp>
      <p:sp>
        <p:nvSpPr>
          <p:cNvPr id="13" name="Picture Placeholder 16">
            <a:extLst>
              <a:ext uri="{FF2B5EF4-FFF2-40B4-BE49-F238E27FC236}">
                <a16:creationId xmlns:a16="http://schemas.microsoft.com/office/drawing/2014/main" id="{04A4118F-6F3A-0FF2-5231-4B3A42F3A426}"/>
              </a:ext>
            </a:extLst>
          </p:cNvPr>
          <p:cNvSpPr>
            <a:spLocks noGrp="1"/>
          </p:cNvSpPr>
          <p:nvPr>
            <p:ph type="pic" sz="quarter" idx="16" hasCustomPrompt="1"/>
          </p:nvPr>
        </p:nvSpPr>
        <p:spPr>
          <a:xfrm>
            <a:off x="4787504" y="1545751"/>
            <a:ext cx="2430497" cy="1512000"/>
          </a:xfrm>
          <a:solidFill>
            <a:schemeClr val="bg1">
              <a:lumMod val="75000"/>
            </a:schemeClr>
          </a:solidFill>
        </p:spPr>
        <p:txBody>
          <a:bodyPr>
            <a:normAutofit/>
          </a:bodyPr>
          <a:lstStyle>
            <a:lvl1pPr marL="0" indent="0">
              <a:buFontTx/>
              <a:buNone/>
              <a:defRPr sz="900"/>
            </a:lvl1pPr>
          </a:lstStyle>
          <a:p>
            <a:r>
              <a:rPr lang="en-GB" dirty="0"/>
              <a:t>Click icon or drag picture here</a:t>
            </a:r>
          </a:p>
        </p:txBody>
      </p:sp>
      <p:sp>
        <p:nvSpPr>
          <p:cNvPr id="14" name="Picture Placeholder 17">
            <a:extLst>
              <a:ext uri="{FF2B5EF4-FFF2-40B4-BE49-F238E27FC236}">
                <a16:creationId xmlns:a16="http://schemas.microsoft.com/office/drawing/2014/main" id="{6EBBFDEE-FAEE-58AB-6330-13780C87C500}"/>
              </a:ext>
            </a:extLst>
          </p:cNvPr>
          <p:cNvSpPr>
            <a:spLocks noGrp="1"/>
          </p:cNvSpPr>
          <p:nvPr>
            <p:ph type="pic" sz="quarter" idx="17" hasCustomPrompt="1"/>
          </p:nvPr>
        </p:nvSpPr>
        <p:spPr>
          <a:xfrm>
            <a:off x="7218000" y="1545751"/>
            <a:ext cx="1926001" cy="1512000"/>
          </a:xfrm>
          <a:solidFill>
            <a:schemeClr val="bg1">
              <a:lumMod val="95000"/>
            </a:schemeClr>
          </a:solidFill>
        </p:spPr>
        <p:txBody>
          <a:bodyPr>
            <a:normAutofit/>
          </a:bodyPr>
          <a:lstStyle>
            <a:lvl1pPr marL="0" indent="0">
              <a:buFontTx/>
              <a:buNone/>
              <a:defRPr sz="900"/>
            </a:lvl1pPr>
          </a:lstStyle>
          <a:p>
            <a:r>
              <a:rPr lang="en-GB" dirty="0"/>
              <a:t>Click icon or drag picture here</a:t>
            </a:r>
          </a:p>
        </p:txBody>
      </p:sp>
    </p:spTree>
    <p:extLst>
      <p:ext uri="{BB962C8B-B14F-4D97-AF65-F5344CB8AC3E}">
        <p14:creationId xmlns:p14="http://schemas.microsoft.com/office/powerpoint/2010/main" val="12898849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of f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7B7C31F-5502-46E8-820A-8C47E10E843F}" type="datetime1">
              <a:rPr lang="fi-FI" smtClean="0"/>
              <a:t>10.6.2026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5" name="Text Placeholder 2">
            <a:extLst>
              <a:ext uri="{FF2B5EF4-FFF2-40B4-BE49-F238E27FC236}">
                <a16:creationId xmlns:a16="http://schemas.microsoft.com/office/drawing/2014/main" id="{2C1D7CC2-A85E-913F-CC54-0B2AF20DC705}"/>
              </a:ext>
            </a:extLst>
          </p:cNvPr>
          <p:cNvSpPr>
            <a:spLocks noGrp="1"/>
          </p:cNvSpPr>
          <p:nvPr>
            <p:ph type="body" sz="quarter" idx="18" hasCustomPrompt="1"/>
          </p:nvPr>
        </p:nvSpPr>
        <p:spPr>
          <a:xfrm>
            <a:off x="413146"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7" name="Text Placeholder 3">
            <a:extLst>
              <a:ext uri="{FF2B5EF4-FFF2-40B4-BE49-F238E27FC236}">
                <a16:creationId xmlns:a16="http://schemas.microsoft.com/office/drawing/2014/main" id="{E867C539-99D3-5765-D1C6-A73B7D5BFC98}"/>
              </a:ext>
            </a:extLst>
          </p:cNvPr>
          <p:cNvSpPr>
            <a:spLocks noGrp="1"/>
          </p:cNvSpPr>
          <p:nvPr>
            <p:ph type="body" sz="quarter" idx="19" hasCustomPrompt="1"/>
          </p:nvPr>
        </p:nvSpPr>
        <p:spPr>
          <a:xfrm>
            <a:off x="2142000"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8" name="Text Placeholder 4">
            <a:extLst>
              <a:ext uri="{FF2B5EF4-FFF2-40B4-BE49-F238E27FC236}">
                <a16:creationId xmlns:a16="http://schemas.microsoft.com/office/drawing/2014/main" id="{9F4CBD1C-04BF-1323-25FE-2A0938E53817}"/>
              </a:ext>
            </a:extLst>
          </p:cNvPr>
          <p:cNvSpPr>
            <a:spLocks noGrp="1"/>
          </p:cNvSpPr>
          <p:nvPr>
            <p:ph type="body" sz="quarter" idx="20" hasCustomPrompt="1"/>
          </p:nvPr>
        </p:nvSpPr>
        <p:spPr>
          <a:xfrm>
            <a:off x="3897000" y="2895957"/>
            <a:ext cx="1350000"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9" name="Text Placeholder 5">
            <a:extLst>
              <a:ext uri="{FF2B5EF4-FFF2-40B4-BE49-F238E27FC236}">
                <a16:creationId xmlns:a16="http://schemas.microsoft.com/office/drawing/2014/main" id="{BFE1515D-42E3-769B-8359-198FDFDB57E5}"/>
              </a:ext>
            </a:extLst>
          </p:cNvPr>
          <p:cNvSpPr>
            <a:spLocks noGrp="1"/>
          </p:cNvSpPr>
          <p:nvPr>
            <p:ph type="body" sz="quarter" idx="21" hasCustomPrompt="1"/>
          </p:nvPr>
        </p:nvSpPr>
        <p:spPr>
          <a:xfrm>
            <a:off x="5652000"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0" name="Text Placeholder 6">
            <a:extLst>
              <a:ext uri="{FF2B5EF4-FFF2-40B4-BE49-F238E27FC236}">
                <a16:creationId xmlns:a16="http://schemas.microsoft.com/office/drawing/2014/main" id="{07D10A7B-4C4F-E91B-AE0B-6BBB35156500}"/>
              </a:ext>
            </a:extLst>
          </p:cNvPr>
          <p:cNvSpPr>
            <a:spLocks noGrp="1"/>
          </p:cNvSpPr>
          <p:nvPr>
            <p:ph type="body" sz="quarter" idx="22" hasCustomPrompt="1"/>
          </p:nvPr>
        </p:nvSpPr>
        <p:spPr>
          <a:xfrm>
            <a:off x="7380000" y="2895957"/>
            <a:ext cx="1350854" cy="1835588"/>
          </a:xfrm>
        </p:spPr>
        <p:txBody>
          <a:bodyPr>
            <a:normAutofit/>
          </a:bodyPr>
          <a:lstStyle>
            <a:lvl1pPr marL="0" indent="0">
              <a:buFontTx/>
              <a:buNone/>
              <a:defRPr sz="1425">
                <a:latin typeface="+mj-lt"/>
              </a:defRPr>
            </a:lvl1pPr>
            <a:lvl2pPr marL="0" indent="0">
              <a:buFontTx/>
              <a:buNone/>
              <a:defRPr sz="14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6" name="Picture Placeholder 14">
            <a:extLst>
              <a:ext uri="{FF2B5EF4-FFF2-40B4-BE49-F238E27FC236}">
                <a16:creationId xmlns:a16="http://schemas.microsoft.com/office/drawing/2014/main" id="{A53E27EB-E377-5561-5A7C-1E3CA440D4E6}"/>
              </a:ext>
            </a:extLst>
          </p:cNvPr>
          <p:cNvSpPr>
            <a:spLocks noGrp="1"/>
          </p:cNvSpPr>
          <p:nvPr>
            <p:ph type="pic" sz="quarter" idx="13"/>
          </p:nvPr>
        </p:nvSpPr>
        <p:spPr>
          <a:xfrm>
            <a:off x="414000"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9" name="Picture Placeholder 15">
            <a:extLst>
              <a:ext uri="{FF2B5EF4-FFF2-40B4-BE49-F238E27FC236}">
                <a16:creationId xmlns:a16="http://schemas.microsoft.com/office/drawing/2014/main" id="{2213D1D1-7DAB-D2FB-01EF-1CD81125DC39}"/>
              </a:ext>
            </a:extLst>
          </p:cNvPr>
          <p:cNvSpPr>
            <a:spLocks noGrp="1"/>
          </p:cNvSpPr>
          <p:nvPr>
            <p:ph type="pic" sz="quarter" idx="14"/>
          </p:nvPr>
        </p:nvSpPr>
        <p:spPr>
          <a:xfrm>
            <a:off x="2142000"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10" name="Picture Placeholder 16">
            <a:extLst>
              <a:ext uri="{FF2B5EF4-FFF2-40B4-BE49-F238E27FC236}">
                <a16:creationId xmlns:a16="http://schemas.microsoft.com/office/drawing/2014/main" id="{61CCB643-EB33-AFAC-4827-BE483DD28E6A}"/>
              </a:ext>
            </a:extLst>
          </p:cNvPr>
          <p:cNvSpPr>
            <a:spLocks noGrp="1"/>
          </p:cNvSpPr>
          <p:nvPr>
            <p:ph type="pic" sz="quarter" idx="15"/>
          </p:nvPr>
        </p:nvSpPr>
        <p:spPr>
          <a:xfrm>
            <a:off x="3897000"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11" name="Picture Placeholder 17">
            <a:extLst>
              <a:ext uri="{FF2B5EF4-FFF2-40B4-BE49-F238E27FC236}">
                <a16:creationId xmlns:a16="http://schemas.microsoft.com/office/drawing/2014/main" id="{31716BA4-77C6-9DF5-47B4-E320D5F32FCF}"/>
              </a:ext>
            </a:extLst>
          </p:cNvPr>
          <p:cNvSpPr>
            <a:spLocks noGrp="1"/>
          </p:cNvSpPr>
          <p:nvPr>
            <p:ph type="pic" sz="quarter" idx="16"/>
          </p:nvPr>
        </p:nvSpPr>
        <p:spPr>
          <a:xfrm>
            <a:off x="5651999" y="1276288"/>
            <a:ext cx="1350000" cy="1349462"/>
          </a:xfrm>
          <a:noFill/>
        </p:spPr>
        <p:txBody>
          <a:bodyPr>
            <a:normAutofit/>
          </a:bodyPr>
          <a:lstStyle>
            <a:lvl1pPr marL="0" indent="0">
              <a:buFontTx/>
              <a:buNone/>
              <a:defRPr sz="900"/>
            </a:lvl1pPr>
          </a:lstStyle>
          <a:p>
            <a:r>
              <a:rPr lang="en-US"/>
              <a:t>Click icon to add picture</a:t>
            </a:r>
            <a:endParaRPr lang="en-GB" dirty="0"/>
          </a:p>
        </p:txBody>
      </p:sp>
      <p:sp>
        <p:nvSpPr>
          <p:cNvPr id="12" name="Picture Placeholder 18">
            <a:extLst>
              <a:ext uri="{FF2B5EF4-FFF2-40B4-BE49-F238E27FC236}">
                <a16:creationId xmlns:a16="http://schemas.microsoft.com/office/drawing/2014/main" id="{43611828-FC5D-67B3-0995-27D53139742E}"/>
              </a:ext>
            </a:extLst>
          </p:cNvPr>
          <p:cNvSpPr>
            <a:spLocks noGrp="1"/>
          </p:cNvSpPr>
          <p:nvPr>
            <p:ph type="pic" sz="quarter" idx="17"/>
          </p:nvPr>
        </p:nvSpPr>
        <p:spPr>
          <a:xfrm>
            <a:off x="7380000" y="1276288"/>
            <a:ext cx="1350000" cy="1349462"/>
          </a:xfrm>
          <a:noFill/>
        </p:spPr>
        <p:txBody>
          <a:bodyPr>
            <a:normAutofit/>
          </a:bodyPr>
          <a:lstStyle>
            <a:lvl1pPr marL="0" indent="0">
              <a:buFontTx/>
              <a:buNone/>
              <a:defRPr sz="900"/>
            </a:lvl1pPr>
          </a:lstStyle>
          <a:p>
            <a:r>
              <a:rPr lang="en-US"/>
              <a:t>Click icon to add picture</a:t>
            </a:r>
            <a:endParaRPr lang="en-GB" dirty="0"/>
          </a:p>
        </p:txBody>
      </p:sp>
    </p:spTree>
    <p:extLst>
      <p:ext uri="{BB962C8B-B14F-4D97-AF65-F5344CB8AC3E}">
        <p14:creationId xmlns:p14="http://schemas.microsoft.com/office/powerpoint/2010/main" val="37352652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of t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9337-B019-A79B-8536-13FEDF4066C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9AEDA02-EDE3-30FB-5996-809FD813EDBD}"/>
              </a:ext>
            </a:extLst>
          </p:cNvPr>
          <p:cNvSpPr>
            <a:spLocks noGrp="1"/>
          </p:cNvSpPr>
          <p:nvPr>
            <p:ph type="dt" sz="half" idx="10"/>
          </p:nvPr>
        </p:nvSpPr>
        <p:spPr/>
        <p:txBody>
          <a:bodyPr/>
          <a:lstStyle/>
          <a:p>
            <a:fld id="{F4B8F59D-2E9B-4BCC-B4E3-991A9396E553}" type="datetime1">
              <a:rPr lang="fi-FI" smtClean="0"/>
              <a:t>10.6.2026</a:t>
            </a:fld>
            <a:endParaRPr lang="en-GB"/>
          </a:p>
        </p:txBody>
      </p:sp>
      <p:sp>
        <p:nvSpPr>
          <p:cNvPr id="4" name="Footer Placeholder 3">
            <a:extLst>
              <a:ext uri="{FF2B5EF4-FFF2-40B4-BE49-F238E27FC236}">
                <a16:creationId xmlns:a16="http://schemas.microsoft.com/office/drawing/2014/main" id="{50E4575A-3C2F-66F1-4BA5-7543EB5290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172AA44-9A09-E019-7E02-89D44C09684F}"/>
              </a:ext>
            </a:extLst>
          </p:cNvPr>
          <p:cNvSpPr>
            <a:spLocks noGrp="1"/>
          </p:cNvSpPr>
          <p:nvPr>
            <p:ph type="sldNum" sz="quarter" idx="12"/>
          </p:nvPr>
        </p:nvSpPr>
        <p:spPr/>
        <p:txBody>
          <a:bodyPr/>
          <a:lstStyle/>
          <a:p>
            <a:fld id="{B02C194C-90A2-478A-B8E8-1C7BF1D1CCF5}" type="slidenum">
              <a:rPr lang="en-GB" smtClean="0"/>
              <a:t>‹#›</a:t>
            </a:fld>
            <a:endParaRPr lang="en-GB"/>
          </a:p>
        </p:txBody>
      </p:sp>
      <p:sp>
        <p:nvSpPr>
          <p:cNvPr id="15" name="Text Placeholder 2">
            <a:extLst>
              <a:ext uri="{FF2B5EF4-FFF2-40B4-BE49-F238E27FC236}">
                <a16:creationId xmlns:a16="http://schemas.microsoft.com/office/drawing/2014/main" id="{2C1D7CC2-A85E-913F-CC54-0B2AF20DC705}"/>
              </a:ext>
            </a:extLst>
          </p:cNvPr>
          <p:cNvSpPr>
            <a:spLocks noGrp="1"/>
          </p:cNvSpPr>
          <p:nvPr>
            <p:ph type="body" sz="quarter" idx="18" hasCustomPrompt="1"/>
          </p:nvPr>
        </p:nvSpPr>
        <p:spPr>
          <a:xfrm>
            <a:off x="413146"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7" name="Text Placeholder 3">
            <a:extLst>
              <a:ext uri="{FF2B5EF4-FFF2-40B4-BE49-F238E27FC236}">
                <a16:creationId xmlns:a16="http://schemas.microsoft.com/office/drawing/2014/main" id="{E867C539-99D3-5765-D1C6-A73B7D5BFC98}"/>
              </a:ext>
            </a:extLst>
          </p:cNvPr>
          <p:cNvSpPr>
            <a:spLocks noGrp="1"/>
          </p:cNvSpPr>
          <p:nvPr>
            <p:ph type="body" sz="quarter" idx="19" hasCustomPrompt="1"/>
          </p:nvPr>
        </p:nvSpPr>
        <p:spPr>
          <a:xfrm>
            <a:off x="2142000"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8" name="Text Placeholder 4">
            <a:extLst>
              <a:ext uri="{FF2B5EF4-FFF2-40B4-BE49-F238E27FC236}">
                <a16:creationId xmlns:a16="http://schemas.microsoft.com/office/drawing/2014/main" id="{9F4CBD1C-04BF-1323-25FE-2A0938E53817}"/>
              </a:ext>
            </a:extLst>
          </p:cNvPr>
          <p:cNvSpPr>
            <a:spLocks noGrp="1"/>
          </p:cNvSpPr>
          <p:nvPr>
            <p:ph type="body" sz="quarter" idx="20" hasCustomPrompt="1"/>
          </p:nvPr>
        </p:nvSpPr>
        <p:spPr>
          <a:xfrm>
            <a:off x="3897000" y="2193750"/>
            <a:ext cx="1350000"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19" name="Text Placeholder 5">
            <a:extLst>
              <a:ext uri="{FF2B5EF4-FFF2-40B4-BE49-F238E27FC236}">
                <a16:creationId xmlns:a16="http://schemas.microsoft.com/office/drawing/2014/main" id="{BFE1515D-42E3-769B-8359-198FDFDB57E5}"/>
              </a:ext>
            </a:extLst>
          </p:cNvPr>
          <p:cNvSpPr>
            <a:spLocks noGrp="1"/>
          </p:cNvSpPr>
          <p:nvPr>
            <p:ph type="body" sz="quarter" idx="21" hasCustomPrompt="1"/>
          </p:nvPr>
        </p:nvSpPr>
        <p:spPr>
          <a:xfrm>
            <a:off x="5652000"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0" name="Text Placeholder 6">
            <a:extLst>
              <a:ext uri="{FF2B5EF4-FFF2-40B4-BE49-F238E27FC236}">
                <a16:creationId xmlns:a16="http://schemas.microsoft.com/office/drawing/2014/main" id="{07D10A7B-4C4F-E91B-AE0B-6BBB35156500}"/>
              </a:ext>
            </a:extLst>
          </p:cNvPr>
          <p:cNvSpPr>
            <a:spLocks noGrp="1"/>
          </p:cNvSpPr>
          <p:nvPr>
            <p:ph type="body" sz="quarter" idx="22" hasCustomPrompt="1"/>
          </p:nvPr>
        </p:nvSpPr>
        <p:spPr>
          <a:xfrm>
            <a:off x="7380000" y="2193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6" name="Picture Placeholder 14">
            <a:extLst>
              <a:ext uri="{FF2B5EF4-FFF2-40B4-BE49-F238E27FC236}">
                <a16:creationId xmlns:a16="http://schemas.microsoft.com/office/drawing/2014/main" id="{A53E27EB-E377-5561-5A7C-1E3CA440D4E6}"/>
              </a:ext>
            </a:extLst>
          </p:cNvPr>
          <p:cNvSpPr>
            <a:spLocks noGrp="1"/>
          </p:cNvSpPr>
          <p:nvPr>
            <p:ph type="pic" sz="quarter" idx="13"/>
          </p:nvPr>
        </p:nvSpPr>
        <p:spPr>
          <a:xfrm>
            <a:off x="414000" y="1276288"/>
            <a:ext cx="755763" cy="755462"/>
          </a:xfrm>
          <a:noFill/>
        </p:spPr>
        <p:txBody>
          <a:bodyPr>
            <a:normAutofit/>
          </a:bodyPr>
          <a:lstStyle>
            <a:lvl1pPr marL="0" indent="0">
              <a:buFontTx/>
              <a:buNone/>
              <a:defRPr sz="900"/>
            </a:lvl1pPr>
          </a:lstStyle>
          <a:p>
            <a:r>
              <a:rPr lang="en-US"/>
              <a:t>Click icon to add picture</a:t>
            </a:r>
            <a:endParaRPr lang="en-GB" dirty="0"/>
          </a:p>
        </p:txBody>
      </p:sp>
      <p:sp>
        <p:nvSpPr>
          <p:cNvPr id="9" name="Picture Placeholder 15">
            <a:extLst>
              <a:ext uri="{FF2B5EF4-FFF2-40B4-BE49-F238E27FC236}">
                <a16:creationId xmlns:a16="http://schemas.microsoft.com/office/drawing/2014/main" id="{2213D1D1-7DAB-D2FB-01EF-1CD81125DC39}"/>
              </a:ext>
            </a:extLst>
          </p:cNvPr>
          <p:cNvSpPr>
            <a:spLocks noGrp="1" noChangeAspect="1"/>
          </p:cNvSpPr>
          <p:nvPr>
            <p:ph type="pic" sz="quarter" idx="14"/>
          </p:nvPr>
        </p:nvSpPr>
        <p:spPr>
          <a:xfrm>
            <a:off x="2142000"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0" name="Picture Placeholder 16">
            <a:extLst>
              <a:ext uri="{FF2B5EF4-FFF2-40B4-BE49-F238E27FC236}">
                <a16:creationId xmlns:a16="http://schemas.microsoft.com/office/drawing/2014/main" id="{61CCB643-EB33-AFAC-4827-BE483DD28E6A}"/>
              </a:ext>
            </a:extLst>
          </p:cNvPr>
          <p:cNvSpPr>
            <a:spLocks noGrp="1" noChangeAspect="1"/>
          </p:cNvSpPr>
          <p:nvPr>
            <p:ph type="pic" sz="quarter" idx="15"/>
          </p:nvPr>
        </p:nvSpPr>
        <p:spPr>
          <a:xfrm>
            <a:off x="3897000"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1" name="Picture Placeholder 17">
            <a:extLst>
              <a:ext uri="{FF2B5EF4-FFF2-40B4-BE49-F238E27FC236}">
                <a16:creationId xmlns:a16="http://schemas.microsoft.com/office/drawing/2014/main" id="{31716BA4-77C6-9DF5-47B4-E320D5F32FCF}"/>
              </a:ext>
            </a:extLst>
          </p:cNvPr>
          <p:cNvSpPr>
            <a:spLocks noGrp="1" noChangeAspect="1"/>
          </p:cNvSpPr>
          <p:nvPr>
            <p:ph type="pic" sz="quarter" idx="16"/>
          </p:nvPr>
        </p:nvSpPr>
        <p:spPr>
          <a:xfrm>
            <a:off x="5651999"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2" name="Picture Placeholder 18">
            <a:extLst>
              <a:ext uri="{FF2B5EF4-FFF2-40B4-BE49-F238E27FC236}">
                <a16:creationId xmlns:a16="http://schemas.microsoft.com/office/drawing/2014/main" id="{43611828-FC5D-67B3-0995-27D53139742E}"/>
              </a:ext>
            </a:extLst>
          </p:cNvPr>
          <p:cNvSpPr>
            <a:spLocks noGrp="1" noChangeAspect="1"/>
          </p:cNvSpPr>
          <p:nvPr>
            <p:ph type="pic" sz="quarter" idx="17"/>
          </p:nvPr>
        </p:nvSpPr>
        <p:spPr>
          <a:xfrm>
            <a:off x="7380000" y="1276288"/>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3" name="Picture Placeholder 19">
            <a:extLst>
              <a:ext uri="{FF2B5EF4-FFF2-40B4-BE49-F238E27FC236}">
                <a16:creationId xmlns:a16="http://schemas.microsoft.com/office/drawing/2014/main" id="{D095E33A-9F56-AF4A-1B35-1A8D8BD66719}"/>
              </a:ext>
            </a:extLst>
          </p:cNvPr>
          <p:cNvSpPr>
            <a:spLocks noGrp="1"/>
          </p:cNvSpPr>
          <p:nvPr>
            <p:ph type="pic" sz="quarter" idx="23"/>
          </p:nvPr>
        </p:nvSpPr>
        <p:spPr>
          <a:xfrm>
            <a:off x="414000" y="3057751"/>
            <a:ext cx="755763" cy="755462"/>
          </a:xfrm>
          <a:noFill/>
        </p:spPr>
        <p:txBody>
          <a:bodyPr>
            <a:normAutofit/>
          </a:bodyPr>
          <a:lstStyle>
            <a:lvl1pPr marL="0" indent="0">
              <a:buFontTx/>
              <a:buNone/>
              <a:defRPr sz="900"/>
            </a:lvl1pPr>
          </a:lstStyle>
          <a:p>
            <a:r>
              <a:rPr lang="en-US"/>
              <a:t>Click icon to add picture</a:t>
            </a:r>
            <a:endParaRPr lang="en-GB" dirty="0"/>
          </a:p>
        </p:txBody>
      </p:sp>
      <p:sp>
        <p:nvSpPr>
          <p:cNvPr id="14" name="Picture Placeholder 20">
            <a:extLst>
              <a:ext uri="{FF2B5EF4-FFF2-40B4-BE49-F238E27FC236}">
                <a16:creationId xmlns:a16="http://schemas.microsoft.com/office/drawing/2014/main" id="{F90BD011-55A5-60AD-AE8D-87170150789F}"/>
              </a:ext>
            </a:extLst>
          </p:cNvPr>
          <p:cNvSpPr>
            <a:spLocks noGrp="1" noChangeAspect="1"/>
          </p:cNvSpPr>
          <p:nvPr>
            <p:ph type="pic" sz="quarter" idx="24"/>
          </p:nvPr>
        </p:nvSpPr>
        <p:spPr>
          <a:xfrm>
            <a:off x="2142000"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16" name="Picture Placeholder 21">
            <a:extLst>
              <a:ext uri="{FF2B5EF4-FFF2-40B4-BE49-F238E27FC236}">
                <a16:creationId xmlns:a16="http://schemas.microsoft.com/office/drawing/2014/main" id="{7BB884F7-8D30-AF67-F2B7-C68DAF040588}"/>
              </a:ext>
            </a:extLst>
          </p:cNvPr>
          <p:cNvSpPr>
            <a:spLocks noGrp="1" noChangeAspect="1"/>
          </p:cNvSpPr>
          <p:nvPr>
            <p:ph type="pic" sz="quarter" idx="25"/>
          </p:nvPr>
        </p:nvSpPr>
        <p:spPr>
          <a:xfrm>
            <a:off x="3897000"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21" name="Picture Placeholder 22">
            <a:extLst>
              <a:ext uri="{FF2B5EF4-FFF2-40B4-BE49-F238E27FC236}">
                <a16:creationId xmlns:a16="http://schemas.microsoft.com/office/drawing/2014/main" id="{01CF7308-541F-0CB7-060B-4CAE5FF73977}"/>
              </a:ext>
            </a:extLst>
          </p:cNvPr>
          <p:cNvSpPr>
            <a:spLocks noGrp="1" noChangeAspect="1"/>
          </p:cNvSpPr>
          <p:nvPr>
            <p:ph type="pic" sz="quarter" idx="26"/>
          </p:nvPr>
        </p:nvSpPr>
        <p:spPr>
          <a:xfrm>
            <a:off x="5651999"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22" name="Picture Placeholder 23">
            <a:extLst>
              <a:ext uri="{FF2B5EF4-FFF2-40B4-BE49-F238E27FC236}">
                <a16:creationId xmlns:a16="http://schemas.microsoft.com/office/drawing/2014/main" id="{148F6EE0-260A-10B0-06C9-5A79D54B56C9}"/>
              </a:ext>
            </a:extLst>
          </p:cNvPr>
          <p:cNvSpPr>
            <a:spLocks noGrp="1" noChangeAspect="1"/>
          </p:cNvSpPr>
          <p:nvPr>
            <p:ph type="pic" sz="quarter" idx="27"/>
          </p:nvPr>
        </p:nvSpPr>
        <p:spPr>
          <a:xfrm>
            <a:off x="7380000" y="3057750"/>
            <a:ext cx="756302" cy="756000"/>
          </a:xfrm>
          <a:noFill/>
        </p:spPr>
        <p:txBody>
          <a:bodyPr>
            <a:normAutofit/>
          </a:bodyPr>
          <a:lstStyle>
            <a:lvl1pPr marL="0" indent="0">
              <a:buFontTx/>
              <a:buNone/>
              <a:defRPr sz="900"/>
            </a:lvl1pPr>
          </a:lstStyle>
          <a:p>
            <a:r>
              <a:rPr lang="en-US"/>
              <a:t>Click icon to add picture</a:t>
            </a:r>
            <a:endParaRPr lang="en-GB" dirty="0"/>
          </a:p>
        </p:txBody>
      </p:sp>
      <p:sp>
        <p:nvSpPr>
          <p:cNvPr id="23" name="Text Placeholder 7">
            <a:extLst>
              <a:ext uri="{FF2B5EF4-FFF2-40B4-BE49-F238E27FC236}">
                <a16:creationId xmlns:a16="http://schemas.microsoft.com/office/drawing/2014/main" id="{830D7557-910F-1FF0-4DA7-4560E14FB59E}"/>
              </a:ext>
            </a:extLst>
          </p:cNvPr>
          <p:cNvSpPr>
            <a:spLocks noGrp="1"/>
          </p:cNvSpPr>
          <p:nvPr>
            <p:ph type="body" sz="quarter" idx="28" hasCustomPrompt="1"/>
          </p:nvPr>
        </p:nvSpPr>
        <p:spPr>
          <a:xfrm>
            <a:off x="413146"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4" name="Text Placeholder 8">
            <a:extLst>
              <a:ext uri="{FF2B5EF4-FFF2-40B4-BE49-F238E27FC236}">
                <a16:creationId xmlns:a16="http://schemas.microsoft.com/office/drawing/2014/main" id="{24D7269D-2552-85CC-896D-F862AE9C373D}"/>
              </a:ext>
            </a:extLst>
          </p:cNvPr>
          <p:cNvSpPr>
            <a:spLocks noGrp="1"/>
          </p:cNvSpPr>
          <p:nvPr>
            <p:ph type="body" sz="quarter" idx="29" hasCustomPrompt="1"/>
          </p:nvPr>
        </p:nvSpPr>
        <p:spPr>
          <a:xfrm>
            <a:off x="2142000"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5" name="Text Placeholder 9">
            <a:extLst>
              <a:ext uri="{FF2B5EF4-FFF2-40B4-BE49-F238E27FC236}">
                <a16:creationId xmlns:a16="http://schemas.microsoft.com/office/drawing/2014/main" id="{41553AA8-8F96-6716-0E5F-9D0F519C4352}"/>
              </a:ext>
            </a:extLst>
          </p:cNvPr>
          <p:cNvSpPr>
            <a:spLocks noGrp="1"/>
          </p:cNvSpPr>
          <p:nvPr>
            <p:ph type="body" sz="quarter" idx="30" hasCustomPrompt="1"/>
          </p:nvPr>
        </p:nvSpPr>
        <p:spPr>
          <a:xfrm>
            <a:off x="3897000" y="3975750"/>
            <a:ext cx="1350000"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6" name="Text Placeholder 10">
            <a:extLst>
              <a:ext uri="{FF2B5EF4-FFF2-40B4-BE49-F238E27FC236}">
                <a16:creationId xmlns:a16="http://schemas.microsoft.com/office/drawing/2014/main" id="{2098254D-3B19-C82A-9A6B-76416047655D}"/>
              </a:ext>
            </a:extLst>
          </p:cNvPr>
          <p:cNvSpPr>
            <a:spLocks noGrp="1"/>
          </p:cNvSpPr>
          <p:nvPr>
            <p:ph type="body" sz="quarter" idx="31" hasCustomPrompt="1"/>
          </p:nvPr>
        </p:nvSpPr>
        <p:spPr>
          <a:xfrm>
            <a:off x="5652000"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
        <p:nvSpPr>
          <p:cNvPr id="27" name="Text Placeholder 11">
            <a:extLst>
              <a:ext uri="{FF2B5EF4-FFF2-40B4-BE49-F238E27FC236}">
                <a16:creationId xmlns:a16="http://schemas.microsoft.com/office/drawing/2014/main" id="{A0B1521B-0049-8BE9-F05B-8707453D4CB5}"/>
              </a:ext>
            </a:extLst>
          </p:cNvPr>
          <p:cNvSpPr>
            <a:spLocks noGrp="1"/>
          </p:cNvSpPr>
          <p:nvPr>
            <p:ph type="body" sz="quarter" idx="32" hasCustomPrompt="1"/>
          </p:nvPr>
        </p:nvSpPr>
        <p:spPr>
          <a:xfrm>
            <a:off x="7380000" y="3975750"/>
            <a:ext cx="1350854" cy="648000"/>
          </a:xfrm>
        </p:spPr>
        <p:txBody>
          <a:bodyPr>
            <a:normAutofit/>
          </a:bodyPr>
          <a:lstStyle>
            <a:lvl1pPr marL="0" indent="0">
              <a:buFontTx/>
              <a:buNone/>
              <a:defRPr sz="1125">
                <a:latin typeface="+mj-lt"/>
              </a:defRPr>
            </a:lvl1pPr>
            <a:lvl2pPr marL="0" indent="0">
              <a:buFontTx/>
              <a:buNone/>
              <a:defRPr sz="1125"/>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Type Name Here</a:t>
            </a:r>
          </a:p>
          <a:p>
            <a:pPr lvl="1"/>
            <a:r>
              <a:rPr lang="en-GB" dirty="0"/>
              <a:t>Type title here</a:t>
            </a:r>
          </a:p>
          <a:p>
            <a:pPr lvl="1"/>
            <a:endParaRPr lang="en-GB" dirty="0"/>
          </a:p>
        </p:txBody>
      </p:sp>
    </p:spTree>
    <p:extLst>
      <p:ext uri="{BB962C8B-B14F-4D97-AF65-F5344CB8AC3E}">
        <p14:creationId xmlns:p14="http://schemas.microsoft.com/office/powerpoint/2010/main" val="4219067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FFEEE5"/>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003EB-1D8F-8E3D-4A6F-0D492F2810E5}"/>
              </a:ext>
            </a:extLst>
          </p:cNvPr>
          <p:cNvSpPr>
            <a:spLocks noGrp="1"/>
          </p:cNvSpPr>
          <p:nvPr>
            <p:ph type="dt" sz="half" idx="10"/>
          </p:nvPr>
        </p:nvSpPr>
        <p:spPr/>
        <p:txBody>
          <a:bodyPr/>
          <a:lstStyle>
            <a:lvl1pPr>
              <a:defRPr>
                <a:noFill/>
              </a:defRPr>
            </a:lvl1pPr>
          </a:lstStyle>
          <a:p>
            <a:fld id="{BFF2242D-B911-451A-9248-6BF3C8CB9253}" type="datetime1">
              <a:rPr lang="fi-FI" smtClean="0"/>
              <a:t>10.6.2026</a:t>
            </a:fld>
            <a:endParaRPr lang="en-GB"/>
          </a:p>
        </p:txBody>
      </p:sp>
      <p:sp>
        <p:nvSpPr>
          <p:cNvPr id="3" name="Footer Placeholder 2">
            <a:extLst>
              <a:ext uri="{FF2B5EF4-FFF2-40B4-BE49-F238E27FC236}">
                <a16:creationId xmlns:a16="http://schemas.microsoft.com/office/drawing/2014/main" id="{34280EBA-4F4A-729F-EF0F-A6BE91FBB2F6}"/>
              </a:ext>
            </a:extLst>
          </p:cNvPr>
          <p:cNvSpPr>
            <a:spLocks noGrp="1"/>
          </p:cNvSpPr>
          <p:nvPr>
            <p:ph type="ftr" sz="quarter" idx="11"/>
          </p:nvPr>
        </p:nvSpPr>
        <p:spPr/>
        <p:txBody>
          <a:bodyPr/>
          <a:lstStyle>
            <a:lvl1pPr>
              <a:defRPr>
                <a:noFill/>
              </a:defRPr>
            </a:lvl1pPr>
          </a:lstStyle>
          <a:p>
            <a:endParaRPr lang="en-GB"/>
          </a:p>
        </p:txBody>
      </p:sp>
      <p:sp>
        <p:nvSpPr>
          <p:cNvPr id="4" name="Slide Number Placeholder 3">
            <a:extLst>
              <a:ext uri="{FF2B5EF4-FFF2-40B4-BE49-F238E27FC236}">
                <a16:creationId xmlns:a16="http://schemas.microsoft.com/office/drawing/2014/main" id="{48103192-C232-FD6D-92FF-11558C995B33}"/>
              </a:ext>
            </a:extLst>
          </p:cNvPr>
          <p:cNvSpPr>
            <a:spLocks noGrp="1"/>
          </p:cNvSpPr>
          <p:nvPr>
            <p:ph type="sldNum" sz="quarter" idx="12"/>
          </p:nvPr>
        </p:nvSpPr>
        <p:spPr/>
        <p:txBody>
          <a:bodyPr/>
          <a:lstStyle>
            <a:lvl1pPr>
              <a:defRPr>
                <a:noFill/>
              </a:defRPr>
            </a:lvl1pPr>
          </a:lstStyle>
          <a:p>
            <a:fld id="{B02C194C-90A2-478A-B8E8-1C7BF1D1CCF5}" type="slidenum">
              <a:rPr lang="en-GB" smtClean="0"/>
              <a:pPr/>
              <a:t>‹#›</a:t>
            </a:fld>
            <a:endParaRPr lang="en-GB"/>
          </a:p>
        </p:txBody>
      </p:sp>
      <p:grpSp>
        <p:nvGrpSpPr>
          <p:cNvPr id="7" name="Group 6">
            <a:extLst>
              <a:ext uri="{FF2B5EF4-FFF2-40B4-BE49-F238E27FC236}">
                <a16:creationId xmlns:a16="http://schemas.microsoft.com/office/drawing/2014/main" id="{6131F5AA-7FD6-576C-C0B8-C3FD5568A180}"/>
              </a:ext>
              <a:ext uri="{C183D7F6-B498-43B3-948B-1728B52AA6E4}">
                <adec:decorative xmlns:adec="http://schemas.microsoft.com/office/drawing/2017/decorative" val="1"/>
              </a:ext>
            </a:extLst>
          </p:cNvPr>
          <p:cNvGrpSpPr>
            <a:grpSpLocks noChangeAspect="1"/>
          </p:cNvGrpSpPr>
          <p:nvPr userDrawn="1"/>
        </p:nvGrpSpPr>
        <p:grpSpPr>
          <a:xfrm>
            <a:off x="3807855" y="627750"/>
            <a:ext cx="1528290" cy="972000"/>
            <a:chOff x="8352653" y="226741"/>
            <a:chExt cx="540002" cy="343443"/>
          </a:xfrm>
        </p:grpSpPr>
        <p:sp>
          <p:nvSpPr>
            <p:cNvPr id="8" name="Freeform 7">
              <a:extLst>
                <a:ext uri="{FF2B5EF4-FFF2-40B4-BE49-F238E27FC236}">
                  <a16:creationId xmlns:a16="http://schemas.microsoft.com/office/drawing/2014/main" id="{7997BB03-42CD-661D-D5CF-4D756666FF73}"/>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9" name="Freeform 8">
              <a:extLst>
                <a:ext uri="{FF2B5EF4-FFF2-40B4-BE49-F238E27FC236}">
                  <a16:creationId xmlns:a16="http://schemas.microsoft.com/office/drawing/2014/main" id="{56545BDF-D0FA-2EEC-F119-71975B4F735B}"/>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10" name="Freeform 9">
              <a:extLst>
                <a:ext uri="{FF2B5EF4-FFF2-40B4-BE49-F238E27FC236}">
                  <a16:creationId xmlns:a16="http://schemas.microsoft.com/office/drawing/2014/main" id="{4833EA8E-922D-6AA5-2852-EE8258EF9093}"/>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
        <p:nvSpPr>
          <p:cNvPr id="11" name="Title 10">
            <a:extLst>
              <a:ext uri="{FF2B5EF4-FFF2-40B4-BE49-F238E27FC236}">
                <a16:creationId xmlns:a16="http://schemas.microsoft.com/office/drawing/2014/main" id="{C1125074-A6D3-560C-A0EF-1FA27B8D5AC2}"/>
              </a:ext>
            </a:extLst>
          </p:cNvPr>
          <p:cNvSpPr>
            <a:spLocks noGrp="1"/>
          </p:cNvSpPr>
          <p:nvPr>
            <p:ph type="title" hasCustomPrompt="1"/>
          </p:nvPr>
        </p:nvSpPr>
        <p:spPr>
          <a:xfrm>
            <a:off x="1764000" y="1869750"/>
            <a:ext cx="6966854" cy="594000"/>
          </a:xfrm>
        </p:spPr>
        <p:txBody>
          <a:bodyPr anchor="t" anchorCtr="0">
            <a:normAutofit/>
          </a:bodyPr>
          <a:lstStyle>
            <a:lvl1pPr>
              <a:defRPr sz="2700"/>
            </a:lvl1pPr>
          </a:lstStyle>
          <a:p>
            <a:r>
              <a:rPr lang="en-US" dirty="0"/>
              <a:t>Insert thank you text here</a:t>
            </a:r>
            <a:endParaRPr lang="en-GB" dirty="0"/>
          </a:p>
        </p:txBody>
      </p:sp>
      <p:sp>
        <p:nvSpPr>
          <p:cNvPr id="12" name="Rectangle 11">
            <a:extLst>
              <a:ext uri="{FF2B5EF4-FFF2-40B4-BE49-F238E27FC236}">
                <a16:creationId xmlns:a16="http://schemas.microsoft.com/office/drawing/2014/main" id="{69D7F57A-73CD-6BE0-C468-A72EC3ED748E}"/>
              </a:ext>
            </a:extLst>
          </p:cNvPr>
          <p:cNvSpPr/>
          <p:nvPr userDrawn="1"/>
        </p:nvSpPr>
        <p:spPr>
          <a:xfrm>
            <a:off x="1764000" y="2679750"/>
            <a:ext cx="27000" cy="156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GB" sz="1200" dirty="0" err="1">
              <a:solidFill>
                <a:schemeClr val="tx1"/>
              </a:solidFill>
            </a:endParaRPr>
          </a:p>
        </p:txBody>
      </p:sp>
      <p:sp>
        <p:nvSpPr>
          <p:cNvPr id="13" name="Picture Placeholder 14">
            <a:extLst>
              <a:ext uri="{FF2B5EF4-FFF2-40B4-BE49-F238E27FC236}">
                <a16:creationId xmlns:a16="http://schemas.microsoft.com/office/drawing/2014/main" id="{B5FDC4F0-B83A-1A83-2448-E22A775C3406}"/>
              </a:ext>
            </a:extLst>
          </p:cNvPr>
          <p:cNvSpPr>
            <a:spLocks noGrp="1"/>
          </p:cNvSpPr>
          <p:nvPr>
            <p:ph type="pic" sz="quarter" idx="13"/>
          </p:nvPr>
        </p:nvSpPr>
        <p:spPr>
          <a:xfrm>
            <a:off x="1791000" y="2679750"/>
            <a:ext cx="1539000" cy="1566000"/>
          </a:xfrm>
          <a:solidFill>
            <a:schemeClr val="bg1"/>
          </a:solidFill>
        </p:spPr>
        <p:txBody>
          <a:bodyPr>
            <a:normAutofit/>
          </a:bodyPr>
          <a:lstStyle>
            <a:lvl1pPr marL="0" indent="0">
              <a:buFontTx/>
              <a:buNone/>
              <a:defRPr sz="900"/>
            </a:lvl1pPr>
          </a:lstStyle>
          <a:p>
            <a:r>
              <a:rPr lang="en-US"/>
              <a:t>Click icon to add picture</a:t>
            </a:r>
            <a:endParaRPr lang="en-GB" dirty="0"/>
          </a:p>
        </p:txBody>
      </p:sp>
      <p:sp>
        <p:nvSpPr>
          <p:cNvPr id="14" name="Text Placeholder 2">
            <a:extLst>
              <a:ext uri="{FF2B5EF4-FFF2-40B4-BE49-F238E27FC236}">
                <a16:creationId xmlns:a16="http://schemas.microsoft.com/office/drawing/2014/main" id="{BFC52158-DD49-532B-F777-878A63F8E28D}"/>
              </a:ext>
            </a:extLst>
          </p:cNvPr>
          <p:cNvSpPr>
            <a:spLocks noGrp="1"/>
          </p:cNvSpPr>
          <p:nvPr>
            <p:ph type="body" sz="quarter" idx="18" hasCustomPrompt="1"/>
          </p:nvPr>
        </p:nvSpPr>
        <p:spPr>
          <a:xfrm>
            <a:off x="3492000" y="2679750"/>
            <a:ext cx="2376590" cy="432000"/>
          </a:xfrm>
        </p:spPr>
        <p:txBody>
          <a:bodyPr/>
          <a:lstStyle>
            <a:lvl1pPr marL="0" indent="0">
              <a:buFontTx/>
              <a:buNone/>
              <a:defRPr sz="1200">
                <a:latin typeface="+mn-lt"/>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Name and title</a:t>
            </a:r>
          </a:p>
          <a:p>
            <a:pPr lvl="1"/>
            <a:endParaRPr lang="en-GB" dirty="0"/>
          </a:p>
        </p:txBody>
      </p:sp>
      <p:sp>
        <p:nvSpPr>
          <p:cNvPr id="15" name="Text Placeholder 3">
            <a:extLst>
              <a:ext uri="{FF2B5EF4-FFF2-40B4-BE49-F238E27FC236}">
                <a16:creationId xmlns:a16="http://schemas.microsoft.com/office/drawing/2014/main" id="{DBFF47D8-3E44-DCFA-5AB6-965BB3A3A876}"/>
              </a:ext>
            </a:extLst>
          </p:cNvPr>
          <p:cNvSpPr>
            <a:spLocks noGrp="1"/>
          </p:cNvSpPr>
          <p:nvPr>
            <p:ph type="body" sz="quarter" idx="19" hasCustomPrompt="1"/>
          </p:nvPr>
        </p:nvSpPr>
        <p:spPr>
          <a:xfrm>
            <a:off x="3491999" y="3219750"/>
            <a:ext cx="2376592" cy="1026000"/>
          </a:xfrm>
        </p:spPr>
        <p:txBody>
          <a:bodyPr/>
          <a:lstStyle>
            <a:lvl1pPr marL="0" indent="0">
              <a:buFontTx/>
              <a:buNone/>
              <a:defRPr sz="1200">
                <a:latin typeface="+mn-lt"/>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en-GB" dirty="0"/>
              <a:t>Contact information</a:t>
            </a:r>
          </a:p>
        </p:txBody>
      </p:sp>
      <p:sp>
        <p:nvSpPr>
          <p:cNvPr id="16" name="TextBox 15">
            <a:extLst>
              <a:ext uri="{FF2B5EF4-FFF2-40B4-BE49-F238E27FC236}">
                <a16:creationId xmlns:a16="http://schemas.microsoft.com/office/drawing/2014/main" id="{CBE9CE93-04E5-127F-3498-F62130BF3E23}"/>
              </a:ext>
            </a:extLst>
          </p:cNvPr>
          <p:cNvSpPr txBox="1"/>
          <p:nvPr userDrawn="1"/>
        </p:nvSpPr>
        <p:spPr>
          <a:xfrm>
            <a:off x="6138000" y="2578894"/>
            <a:ext cx="2592854" cy="1661993"/>
          </a:xfrm>
          <a:prstGeom prst="rect">
            <a:avLst/>
          </a:prstGeom>
          <a:noFill/>
        </p:spPr>
        <p:txBody>
          <a:bodyPr wrap="square" lIns="0" tIns="0" rIns="0" bIns="0" rtlCol="0">
            <a:spAutoFit/>
          </a:bodyPr>
          <a:lstStyle/>
          <a:p>
            <a:pPr fontAlgn="t">
              <a:lnSpc>
                <a:spcPct val="150000"/>
              </a:lnSpc>
              <a:buNone/>
            </a:pPr>
            <a:r>
              <a:rPr lang="en-GB" sz="1200" b="0" i="0" u="none" dirty="0">
                <a:latin typeface="+mj-lt"/>
              </a:rPr>
              <a:t>Follow us</a:t>
            </a:r>
            <a:endParaRPr lang="en-GB" sz="1200" b="0" i="0" u="none" dirty="0">
              <a:latin typeface="+mj-lt"/>
              <a:hlinkClick r:id="rId2"/>
            </a:endParaRPr>
          </a:p>
          <a:p>
            <a:pPr fontAlgn="t">
              <a:lnSpc>
                <a:spcPct val="150000"/>
              </a:lnSpc>
              <a:buNone/>
            </a:pPr>
            <a:r>
              <a:rPr lang="en-GB" sz="1200" b="0" i="0" u="none" dirty="0">
                <a:latin typeface="+mn-lt"/>
                <a:hlinkClick r:id="rId2"/>
              </a:rPr>
              <a:t>LinkedIn</a:t>
            </a:r>
            <a:endParaRPr lang="en-GB" sz="1200" b="0" i="0" u="none" dirty="0">
              <a:latin typeface="+mn-lt"/>
            </a:endParaRPr>
          </a:p>
          <a:p>
            <a:pPr fontAlgn="t">
              <a:lnSpc>
                <a:spcPct val="150000"/>
              </a:lnSpc>
              <a:buNone/>
            </a:pPr>
            <a:r>
              <a:rPr lang="en-GB" sz="1200" b="0" i="0" u="none" dirty="0">
                <a:latin typeface="+mn-lt"/>
                <a:hlinkClick r:id="rId3"/>
              </a:rPr>
              <a:t>Instagram</a:t>
            </a:r>
            <a:endParaRPr lang="en-GB" sz="1200" b="0" i="0" u="none" dirty="0">
              <a:latin typeface="+mn-lt"/>
            </a:endParaRPr>
          </a:p>
          <a:p>
            <a:pPr fontAlgn="t">
              <a:lnSpc>
                <a:spcPct val="150000"/>
              </a:lnSpc>
              <a:buNone/>
            </a:pPr>
            <a:r>
              <a:rPr lang="en-GB" sz="1200" b="0" i="0" u="none" dirty="0">
                <a:latin typeface="+mn-lt"/>
                <a:hlinkClick r:id="rId4"/>
              </a:rPr>
              <a:t>Facebook</a:t>
            </a:r>
            <a:endParaRPr lang="en-GB" sz="1200" b="0" i="0" u="none" dirty="0">
              <a:latin typeface="+mn-lt"/>
            </a:endParaRPr>
          </a:p>
          <a:p>
            <a:pPr fontAlgn="t">
              <a:lnSpc>
                <a:spcPct val="150000"/>
              </a:lnSpc>
            </a:pPr>
            <a:r>
              <a:rPr lang="en-GB" sz="1200" b="0" i="0" u="none" dirty="0">
                <a:latin typeface="+mn-lt"/>
                <a:hlinkClick r:id="rId5"/>
              </a:rPr>
              <a:t>YouTube</a:t>
            </a:r>
            <a:endParaRPr lang="en-GB" sz="1200" b="0" i="0" u="none" dirty="0">
              <a:latin typeface="+mn-lt"/>
            </a:endParaRPr>
          </a:p>
          <a:p>
            <a:pPr fontAlgn="t">
              <a:lnSpc>
                <a:spcPct val="150000"/>
              </a:lnSpc>
            </a:pPr>
            <a:r>
              <a:rPr lang="en-GB" sz="1200" b="0" i="0" u="none" kern="1200" dirty="0">
                <a:solidFill>
                  <a:schemeClr val="tx1"/>
                </a:solidFill>
                <a:latin typeface="+mn-lt"/>
                <a:ea typeface="+mn-ea"/>
                <a:cs typeface="+mn-cs"/>
                <a:hlinkClick r:id="rId6"/>
              </a:rPr>
              <a:t>csc.fi</a:t>
            </a:r>
            <a:endParaRPr lang="en-GB" sz="1200" b="0" i="0" u="none" kern="1200" dirty="0">
              <a:solidFill>
                <a:schemeClr val="tx1"/>
              </a:solidFill>
              <a:latin typeface="+mn-lt"/>
              <a:ea typeface="+mn-ea"/>
              <a:cs typeface="+mn-cs"/>
            </a:endParaRPr>
          </a:p>
        </p:txBody>
      </p:sp>
    </p:spTree>
    <p:extLst>
      <p:ext uri="{BB962C8B-B14F-4D97-AF65-F5344CB8AC3E}">
        <p14:creationId xmlns:p14="http://schemas.microsoft.com/office/powerpoint/2010/main" val="26280869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035635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5082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6/10/26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074316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6/10/26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48517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6/10/26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128052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6/10/26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939157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image" Target="../media/image5.emf"/><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theme" Target="../theme/theme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image" Target="../media/image13.png"/><Relationship Id="rId8"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3.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theme" Target="../theme/theme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8"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5.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15.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8.xml"/><Relationship Id="rId7" Type="http://schemas.openxmlformats.org/officeDocument/2006/relationships/image" Target="../media/image18.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6.xml"/><Relationship Id="rId7" Type="http://schemas.openxmlformats.org/officeDocument/2006/relationships/image" Target="../media/image23.png"/><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22.png"/><Relationship Id="rId5" Type="http://schemas.openxmlformats.org/officeDocument/2006/relationships/theme" Target="../theme/theme9.xml"/><Relationship Id="rId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CE6C16-BE54-BB91-34B0-F8CE4FB37063}"/>
              </a:ext>
            </a:extLst>
          </p:cNvPr>
          <p:cNvSpPr/>
          <p:nvPr userDrawn="1"/>
        </p:nvSpPr>
        <p:spPr>
          <a:xfrm>
            <a:off x="0" y="4503107"/>
            <a:ext cx="9144000" cy="646112"/>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dirty="0"/>
              <a:t>Slide Title</a:t>
            </a:r>
            <a:endParaRPr lang="en-GB" dirty="0"/>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7896385" y="4725555"/>
            <a:ext cx="893053" cy="274637"/>
          </a:xfrm>
          <a:prstGeom prst="rect">
            <a:avLst/>
          </a:prstGeom>
        </p:spPr>
        <p:txBody>
          <a:bodyPr vert="horz" lIns="91440" tIns="45720" rIns="91440" bIns="45720" rtlCol="0" anchor="ctr"/>
          <a:lstStyle>
            <a:lvl1pPr algn="r">
              <a:defRPr sz="1000" b="0" i="0">
                <a:solidFill>
                  <a:srgbClr val="B4E9E2"/>
                </a:solidFill>
              </a:defRPr>
            </a:lvl1pPr>
          </a:lstStyle>
          <a:p>
            <a:fld id="{9E7CA0F2-EE66-4F60-8C00-E0BE38E7AEC5}" type="slidenum">
              <a:rPr lang="en-GB" smtClean="0"/>
              <a:pPr/>
              <a:t>‹#›</a:t>
            </a:fld>
            <a:endParaRPr lang="en-GB" dirty="0"/>
          </a:p>
        </p:txBody>
      </p:sp>
      <p:pic>
        <p:nvPicPr>
          <p:cNvPr id="10" name="Picture 9" descr="A black and white logo&#10;&#10;Description automatically generated">
            <a:extLst>
              <a:ext uri="{FF2B5EF4-FFF2-40B4-BE49-F238E27FC236}">
                <a16:creationId xmlns:a16="http://schemas.microsoft.com/office/drawing/2014/main" id="{220E559A-74EA-36CC-6436-1E829EF2DD35}"/>
              </a:ext>
            </a:extLst>
          </p:cNvPr>
          <p:cNvPicPr>
            <a:picLocks noChangeAspect="1"/>
          </p:cNvPicPr>
          <p:nvPr userDrawn="1"/>
        </p:nvPicPr>
        <p:blipFill>
          <a:blip r:embed="rId6">
            <a:extLst>
              <a:ext uri="{28A0092B-C50C-407E-A947-70E740481C1C}">
                <a14:useLocalDpi xmlns:a14="http://schemas.microsoft.com/office/drawing/2010/main" val="0"/>
              </a:ext>
            </a:extLst>
          </a:blip>
          <a:srcRect b="47445"/>
          <a:stretch/>
        </p:blipFill>
        <p:spPr>
          <a:xfrm>
            <a:off x="350201" y="4696357"/>
            <a:ext cx="819086" cy="259611"/>
          </a:xfrm>
          <a:prstGeom prst="rect">
            <a:avLst/>
          </a:prstGeom>
        </p:spPr>
      </p:pic>
      <p:pic>
        <p:nvPicPr>
          <p:cNvPr id="12" name="Picture 11" descr="A colorful bird and a bird&#10;&#10;Description automatically generated with medium confidence">
            <a:extLst>
              <a:ext uri="{FF2B5EF4-FFF2-40B4-BE49-F238E27FC236}">
                <a16:creationId xmlns:a16="http://schemas.microsoft.com/office/drawing/2014/main" id="{2A339A96-933A-D718-9ECF-63B0F63F2A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37145" y="4554915"/>
            <a:ext cx="3670126" cy="594848"/>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3" r:id="rId3"/>
    <p:sldLayoutId id="2147483661" r:id="rId4"/>
  </p:sldLayoutIdLst>
  <p:hf hdr="0" ftr="0" dt="0"/>
  <p:txStyles>
    <p:titleStyle>
      <a:lvl1pPr algn="l" defTabSz="685800" rtl="0" eaLnBrk="1" latinLnBrk="0" hangingPunct="1">
        <a:lnSpc>
          <a:spcPct val="90000"/>
        </a:lnSpc>
        <a:spcBef>
          <a:spcPct val="0"/>
        </a:spcBef>
        <a:buNone/>
        <a:defRPr sz="2000" b="1" kern="1200">
          <a:solidFill>
            <a:srgbClr val="037C3F"/>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305D"/>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305D"/>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49B9904-1261-1C9B-79F4-E491AE3C8D42}"/>
              </a:ext>
            </a:extLst>
          </p:cNvPr>
          <p:cNvSpPr>
            <a:spLocks noGrp="1"/>
          </p:cNvSpPr>
          <p:nvPr>
            <p:ph type="title"/>
          </p:nvPr>
        </p:nvSpPr>
        <p:spPr>
          <a:xfrm>
            <a:off x="1051560" y="273844"/>
            <a:ext cx="7463790" cy="547277"/>
          </a:xfrm>
          <a:prstGeom prst="rect">
            <a:avLst/>
          </a:prstGeom>
        </p:spPr>
        <p:txBody>
          <a:bodyPr vert="horz" lIns="91440" tIns="45720" rIns="91440" bIns="45720" rtlCol="0" anchor="ctr">
            <a:no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720CF295-7891-C3B1-BAAA-94E91906DF2A}"/>
              </a:ext>
            </a:extLst>
          </p:cNvPr>
          <p:cNvSpPr>
            <a:spLocks noGrp="1"/>
          </p:cNvSpPr>
          <p:nvPr>
            <p:ph type="body" idx="1"/>
          </p:nvPr>
        </p:nvSpPr>
        <p:spPr>
          <a:xfrm>
            <a:off x="1051560" y="960121"/>
            <a:ext cx="7463790" cy="3672602"/>
          </a:xfrm>
          <a:prstGeom prst="rect">
            <a:avLst/>
          </a:prstGeom>
        </p:spPr>
        <p:txBody>
          <a:bodyPr vert="horz" lIns="91440" tIns="45720" rIns="91440" bIns="45720" rtlCol="0">
            <a:normAutofit/>
          </a:body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a:extLst>
              <a:ext uri="{FF2B5EF4-FFF2-40B4-BE49-F238E27FC236}">
                <a16:creationId xmlns:a16="http://schemas.microsoft.com/office/drawing/2014/main" id="{BF929708-3668-75BF-567E-DEB464A4B70B}"/>
              </a:ext>
            </a:extLst>
          </p:cNvPr>
          <p:cNvSpPr>
            <a:spLocks noGrp="1"/>
          </p:cNvSpPr>
          <p:nvPr>
            <p:ph type="dt" sz="half" idx="2"/>
          </p:nvPr>
        </p:nvSpPr>
        <p:spPr>
          <a:xfrm>
            <a:off x="1051560" y="4767263"/>
            <a:ext cx="1322070" cy="273844"/>
          </a:xfrm>
          <a:prstGeom prst="rect">
            <a:avLst/>
          </a:prstGeom>
        </p:spPr>
        <p:txBody>
          <a:bodyPr vert="horz" lIns="91440" tIns="45720" rIns="91440" bIns="45720" rtlCol="0" anchor="ctr"/>
          <a:lstStyle>
            <a:lvl1pPr algn="l">
              <a:defRPr sz="900">
                <a:solidFill>
                  <a:schemeClr val="tx1">
                    <a:tint val="75000"/>
                  </a:schemeClr>
                </a:solidFill>
                <a:latin typeface="Barlow" pitchFamily="2" charset="77"/>
              </a:defRPr>
            </a:lvl1pPr>
          </a:lstStyle>
          <a:p>
            <a:fld id="{836C3C51-383E-2A4C-8784-8ABDF815AD0C}" type="datetimeFigureOut">
              <a:rPr lang="pt-BR" smtClean="0"/>
              <a:pPr/>
              <a:t>10/06/2026</a:t>
            </a:fld>
            <a:endParaRPr lang="pt-BR"/>
          </a:p>
        </p:txBody>
      </p:sp>
      <p:sp>
        <p:nvSpPr>
          <p:cNvPr id="5" name="Espaço Reservado para Rodapé 4">
            <a:extLst>
              <a:ext uri="{FF2B5EF4-FFF2-40B4-BE49-F238E27FC236}">
                <a16:creationId xmlns:a16="http://schemas.microsoft.com/office/drawing/2014/main" id="{B5C49E97-41BC-BC8A-8DA2-4EF0A692A11B}"/>
              </a:ext>
            </a:extLst>
          </p:cNvPr>
          <p:cNvSpPr>
            <a:spLocks noGrp="1"/>
          </p:cNvSpPr>
          <p:nvPr>
            <p:ph type="ftr" sz="quarter" idx="3"/>
          </p:nvPr>
        </p:nvSpPr>
        <p:spPr>
          <a:xfrm>
            <a:off x="2644140" y="4767263"/>
            <a:ext cx="3939540" cy="273844"/>
          </a:xfrm>
          <a:prstGeom prst="rect">
            <a:avLst/>
          </a:prstGeom>
        </p:spPr>
        <p:txBody>
          <a:bodyPr vert="horz" lIns="91440" tIns="45720" rIns="91440" bIns="45720" rtlCol="0" anchor="ctr"/>
          <a:lstStyle>
            <a:lvl1pPr algn="ctr">
              <a:defRPr sz="900">
                <a:solidFill>
                  <a:schemeClr val="tx1">
                    <a:tint val="75000"/>
                  </a:schemeClr>
                </a:solidFill>
                <a:latin typeface="Barlow" pitchFamily="2" charset="77"/>
              </a:defRPr>
            </a:lvl1pPr>
          </a:lstStyle>
          <a:p>
            <a:endParaRPr lang="pt-BR" dirty="0"/>
          </a:p>
        </p:txBody>
      </p:sp>
      <p:sp>
        <p:nvSpPr>
          <p:cNvPr id="6" name="Espaço Reservado para Número de Slide 5">
            <a:extLst>
              <a:ext uri="{FF2B5EF4-FFF2-40B4-BE49-F238E27FC236}">
                <a16:creationId xmlns:a16="http://schemas.microsoft.com/office/drawing/2014/main" id="{666A53F9-B3EB-A46A-DAE9-8122DE0E6B8D}"/>
              </a:ext>
            </a:extLst>
          </p:cNvPr>
          <p:cNvSpPr>
            <a:spLocks noGrp="1"/>
          </p:cNvSpPr>
          <p:nvPr>
            <p:ph type="sldNum" sz="quarter" idx="4"/>
          </p:nvPr>
        </p:nvSpPr>
        <p:spPr>
          <a:xfrm>
            <a:off x="6888480" y="4767263"/>
            <a:ext cx="1626870" cy="273844"/>
          </a:xfrm>
          <a:prstGeom prst="rect">
            <a:avLst/>
          </a:prstGeom>
        </p:spPr>
        <p:txBody>
          <a:bodyPr vert="horz" lIns="91440" tIns="45720" rIns="91440" bIns="45720" rtlCol="0" anchor="ctr"/>
          <a:lstStyle>
            <a:lvl1pPr algn="r">
              <a:defRPr sz="900">
                <a:solidFill>
                  <a:schemeClr val="tx1">
                    <a:tint val="75000"/>
                  </a:schemeClr>
                </a:solidFill>
                <a:latin typeface="Barlow" pitchFamily="2" charset="77"/>
              </a:defRPr>
            </a:lvl1pPr>
          </a:lstStyle>
          <a:p>
            <a:fld id="{C07466BA-3108-904A-9876-4792A62F283F}" type="slidenum">
              <a:rPr lang="pt-BR" smtClean="0"/>
              <a:pPr/>
              <a:t>‹#›</a:t>
            </a:fld>
            <a:endParaRPr lang="pt-BR"/>
          </a:p>
        </p:txBody>
      </p:sp>
      <p:grpSp>
        <p:nvGrpSpPr>
          <p:cNvPr id="7" name="Group 19">
            <a:extLst>
              <a:ext uri="{FF2B5EF4-FFF2-40B4-BE49-F238E27FC236}">
                <a16:creationId xmlns:a16="http://schemas.microsoft.com/office/drawing/2014/main" id="{66AA9243-4762-FF76-637D-D9E19A36B554}"/>
              </a:ext>
            </a:extLst>
          </p:cNvPr>
          <p:cNvGrpSpPr/>
          <p:nvPr userDrawn="1"/>
        </p:nvGrpSpPr>
        <p:grpSpPr>
          <a:xfrm>
            <a:off x="261429" y="493098"/>
            <a:ext cx="558596" cy="108770"/>
            <a:chOff x="838200" y="949801"/>
            <a:chExt cx="744794" cy="145026"/>
          </a:xfrm>
          <a:solidFill>
            <a:srgbClr val="001EFF"/>
          </a:solidFill>
        </p:grpSpPr>
        <p:sp>
          <p:nvSpPr>
            <p:cNvPr id="8" name="Oval 7">
              <a:extLst>
                <a:ext uri="{FF2B5EF4-FFF2-40B4-BE49-F238E27FC236}">
                  <a16:creationId xmlns:a16="http://schemas.microsoft.com/office/drawing/2014/main" id="{EC919A06-2DF6-8AD3-20A7-DF652313F822}"/>
                </a:ext>
              </a:extLst>
            </p:cNvPr>
            <p:cNvSpPr/>
            <p:nvPr userDrawn="1"/>
          </p:nvSpPr>
          <p:spPr>
            <a:xfrm>
              <a:off x="838200" y="949801"/>
              <a:ext cx="145026" cy="145026"/>
            </a:xfrm>
            <a:prstGeom prst="ellipse">
              <a:avLst/>
            </a:prstGeom>
            <a:solidFill>
              <a:srgbClr val="00A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a:p>
          </p:txBody>
        </p:sp>
        <p:sp>
          <p:nvSpPr>
            <p:cNvPr id="9" name="Oval 8">
              <a:extLst>
                <a:ext uri="{FF2B5EF4-FFF2-40B4-BE49-F238E27FC236}">
                  <a16:creationId xmlns:a16="http://schemas.microsoft.com/office/drawing/2014/main" id="{083DEB9B-33B7-C335-B18F-2CB5AD47B5FA}"/>
                </a:ext>
              </a:extLst>
            </p:cNvPr>
            <p:cNvSpPr/>
            <p:nvPr userDrawn="1"/>
          </p:nvSpPr>
          <p:spPr>
            <a:xfrm>
              <a:off x="1437968" y="949801"/>
              <a:ext cx="145026" cy="145026"/>
            </a:xfrm>
            <a:prstGeom prst="ellipse">
              <a:avLst/>
            </a:prstGeom>
            <a:solidFill>
              <a:srgbClr val="00A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a:p>
          </p:txBody>
        </p:sp>
        <p:sp>
          <p:nvSpPr>
            <p:cNvPr id="10" name="Rectangle 18">
              <a:extLst>
                <a:ext uri="{FF2B5EF4-FFF2-40B4-BE49-F238E27FC236}">
                  <a16:creationId xmlns:a16="http://schemas.microsoft.com/office/drawing/2014/main" id="{FF078C0A-B110-B0BD-E070-DC8F4BD09295}"/>
                </a:ext>
              </a:extLst>
            </p:cNvPr>
            <p:cNvSpPr/>
            <p:nvPr userDrawn="1"/>
          </p:nvSpPr>
          <p:spPr>
            <a:xfrm>
              <a:off x="910713" y="990239"/>
              <a:ext cx="599768" cy="64150"/>
            </a:xfrm>
            <a:prstGeom prst="rect">
              <a:avLst/>
            </a:prstGeom>
            <a:solidFill>
              <a:srgbClr val="00A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R" sz="1013" dirty="0"/>
            </a:p>
          </p:txBody>
        </p:sp>
      </p:grpSp>
    </p:spTree>
    <p:extLst>
      <p:ext uri="{BB962C8B-B14F-4D97-AF65-F5344CB8AC3E}">
        <p14:creationId xmlns:p14="http://schemas.microsoft.com/office/powerpoint/2010/main" val="166181073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xStyles>
    <p:titleStyle>
      <a:lvl1pPr algn="l" defTabSz="685800" rtl="0" eaLnBrk="1" latinLnBrk="0" hangingPunct="1">
        <a:lnSpc>
          <a:spcPct val="90000"/>
        </a:lnSpc>
        <a:spcBef>
          <a:spcPct val="0"/>
        </a:spcBef>
        <a:buNone/>
        <a:defRPr sz="2100" b="0" i="0" kern="1200">
          <a:solidFill>
            <a:srgbClr val="00AAE6"/>
          </a:solidFill>
          <a:latin typeface="Barlow Medium"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000A92"/>
          </a:solidFill>
          <a:latin typeface="Barlow" pitchFamily="2" charset="77"/>
          <a:ea typeface="+mn-ea"/>
          <a:cs typeface="+mn-cs"/>
        </a:defRPr>
      </a:lvl1pPr>
      <a:lvl2pPr marL="334566" indent="-167879" algn="l" defTabSz="685800" rtl="0" eaLnBrk="1" latinLnBrk="0" hangingPunct="1">
        <a:lnSpc>
          <a:spcPct val="90000"/>
        </a:lnSpc>
        <a:spcBef>
          <a:spcPts val="375"/>
        </a:spcBef>
        <a:buFont typeface="Fonte do Sistema Regular"/>
        <a:buChar char="-"/>
        <a:tabLst/>
        <a:defRPr sz="1500" kern="1200">
          <a:solidFill>
            <a:srgbClr val="000A92"/>
          </a:solidFill>
          <a:latin typeface="Barlow" pitchFamily="2" charset="77"/>
          <a:ea typeface="+mn-ea"/>
          <a:cs typeface="+mn-cs"/>
        </a:defRPr>
      </a:lvl2pPr>
      <a:lvl3pPr marL="471488" indent="-136922" algn="l" defTabSz="685800" rtl="0" eaLnBrk="1" latinLnBrk="0" hangingPunct="1">
        <a:lnSpc>
          <a:spcPct val="90000"/>
        </a:lnSpc>
        <a:spcBef>
          <a:spcPts val="375"/>
        </a:spcBef>
        <a:buFont typeface="Fonte do Sistema Regular"/>
        <a:buChar char="-"/>
        <a:tabLst/>
        <a:defRPr sz="1350" kern="1200">
          <a:solidFill>
            <a:srgbClr val="000A92"/>
          </a:solidFill>
          <a:latin typeface="Barlow" pitchFamily="2" charset="77"/>
          <a:ea typeface="+mn-ea"/>
          <a:cs typeface="+mn-cs"/>
        </a:defRPr>
      </a:lvl3pPr>
      <a:lvl4pPr marL="601266" indent="-129779" algn="l" defTabSz="685800" rtl="0" eaLnBrk="1" latinLnBrk="0" hangingPunct="1">
        <a:lnSpc>
          <a:spcPct val="90000"/>
        </a:lnSpc>
        <a:spcBef>
          <a:spcPts val="375"/>
        </a:spcBef>
        <a:buFont typeface="Fonte do Sistema Regular"/>
        <a:buChar char="-"/>
        <a:tabLst/>
        <a:defRPr sz="1200" kern="1200">
          <a:solidFill>
            <a:srgbClr val="000A92"/>
          </a:solidFill>
          <a:latin typeface="Barlow" pitchFamily="2" charset="77"/>
          <a:ea typeface="+mn-ea"/>
          <a:cs typeface="+mn-cs"/>
        </a:defRPr>
      </a:lvl4pPr>
      <a:lvl5pPr marL="738188" indent="-136922" algn="l" defTabSz="685800" rtl="0" eaLnBrk="1" latinLnBrk="0" hangingPunct="1">
        <a:lnSpc>
          <a:spcPct val="90000"/>
        </a:lnSpc>
        <a:spcBef>
          <a:spcPts val="375"/>
        </a:spcBef>
        <a:buFont typeface="Fonte do Sistema Regular"/>
        <a:buChar char="-"/>
        <a:tabLst/>
        <a:defRPr sz="1200" kern="1200">
          <a:solidFill>
            <a:srgbClr val="000A92"/>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CD1AD84-A9C6-68C4-8681-94E52B08CB3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72151" y="4746561"/>
            <a:ext cx="491400" cy="145454"/>
          </a:xfrm>
          <a:prstGeom prst="rect">
            <a:avLst/>
          </a:prstGeom>
        </p:spPr>
      </p:pic>
      <p:sp>
        <p:nvSpPr>
          <p:cNvPr id="2" name="Titelplatzhalter 1"/>
          <p:cNvSpPr>
            <a:spLocks noGrp="1"/>
          </p:cNvSpPr>
          <p:nvPr>
            <p:ph type="title"/>
          </p:nvPr>
        </p:nvSpPr>
        <p:spPr>
          <a:xfrm>
            <a:off x="570309" y="313111"/>
            <a:ext cx="8004572" cy="341426"/>
          </a:xfrm>
          <a:prstGeom prst="rect">
            <a:avLst/>
          </a:prstGeom>
        </p:spPr>
        <p:txBody>
          <a:bodyPr vert="horz" lIns="0" tIns="0" rIns="0" bIns="0" rtlCol="0" anchor="t">
            <a:noAutofit/>
          </a:bodyPr>
          <a:lstStyle/>
          <a:p>
            <a:r>
              <a:rPr lang="de-CH"/>
              <a:t>Headline</a:t>
            </a:r>
          </a:p>
        </p:txBody>
      </p:sp>
      <p:sp>
        <p:nvSpPr>
          <p:cNvPr id="3" name="Textplatzhalter 2"/>
          <p:cNvSpPr>
            <a:spLocks noGrp="1"/>
          </p:cNvSpPr>
          <p:nvPr>
            <p:ph type="body" idx="1"/>
          </p:nvPr>
        </p:nvSpPr>
        <p:spPr>
          <a:xfrm>
            <a:off x="571500" y="1099542"/>
            <a:ext cx="8003381" cy="3263504"/>
          </a:xfrm>
          <a:prstGeom prst="rect">
            <a:avLst/>
          </a:prstGeom>
        </p:spPr>
        <p:txBody>
          <a:bodyPr vert="horz" lIns="0" tIns="0" rIns="0" bIns="0" rtlCol="0">
            <a:noAutofit/>
          </a:bodyPr>
          <a:lstStyle/>
          <a:p>
            <a:pPr lvl="0"/>
            <a:r>
              <a:rPr lang="de-CH" noProof="0"/>
              <a:t>Inhalt hinzufügen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6922694" y="4756064"/>
            <a:ext cx="892011" cy="108012"/>
          </a:xfrm>
          <a:prstGeom prst="rect">
            <a:avLst/>
          </a:prstGeom>
        </p:spPr>
        <p:txBody>
          <a:bodyPr vert="horz" lIns="0" tIns="0" rIns="0" bIns="0" rtlCol="0" anchor="t" anchorCtr="0"/>
          <a:lstStyle>
            <a:lvl1pPr algn="r">
              <a:defRPr sz="825">
                <a:solidFill>
                  <a:schemeClr val="bg1"/>
                </a:solidFill>
              </a:defRPr>
            </a:lvl1pPr>
          </a:lstStyle>
          <a:p>
            <a:fld id="{136AF8F5-5366-425B-957E-C39572BD0B57}" type="datetime1">
              <a:rPr lang="de-CH" smtClean="0"/>
              <a:t>10.06.26</a:t>
            </a:fld>
            <a:endParaRPr lang="de-CH"/>
          </a:p>
        </p:txBody>
      </p:sp>
      <p:sp>
        <p:nvSpPr>
          <p:cNvPr id="5" name="Fußzeilenplatzhalter 4"/>
          <p:cNvSpPr>
            <a:spLocks noGrp="1"/>
          </p:cNvSpPr>
          <p:nvPr>
            <p:ph type="ftr" sz="quarter" idx="3"/>
          </p:nvPr>
        </p:nvSpPr>
        <p:spPr>
          <a:xfrm>
            <a:off x="1655676" y="4756064"/>
            <a:ext cx="5186009" cy="108012"/>
          </a:xfrm>
          <a:prstGeom prst="rect">
            <a:avLst/>
          </a:prstGeom>
        </p:spPr>
        <p:txBody>
          <a:bodyPr vert="horz" lIns="0" tIns="0" rIns="0" bIns="0" rtlCol="0" anchor="t" anchorCtr="0"/>
          <a:lstStyle>
            <a:lvl1pPr algn="l">
              <a:defRPr sz="825">
                <a:solidFill>
                  <a:schemeClr val="bg1"/>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8013526" y="4756064"/>
            <a:ext cx="558974" cy="108012"/>
          </a:xfrm>
          <a:prstGeom prst="rect">
            <a:avLst/>
          </a:prstGeom>
        </p:spPr>
        <p:txBody>
          <a:bodyPr vert="horz" lIns="0" tIns="0" rIns="0" bIns="0" rtlCol="0" anchor="t" anchorCtr="0"/>
          <a:lstStyle>
            <a:lvl1pPr algn="r">
              <a:defRPr sz="825">
                <a:solidFill>
                  <a:schemeClr val="accent1"/>
                </a:solidFill>
              </a:defRPr>
            </a:lvl1pPr>
          </a:lstStyle>
          <a:p>
            <a:fld id="{442AD375-037F-43D0-B059-5172DA06796A}" type="slidenum">
              <a:rPr lang="de-CH" smtClean="0"/>
              <a:pPr/>
              <a:t>‹#›</a:t>
            </a:fld>
            <a:endParaRPr lang="de-CH"/>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8545534" y="4455833"/>
            <a:ext cx="1315337" cy="46166"/>
          </a:xfrm>
          <a:prstGeom prst="rect">
            <a:avLst/>
          </a:prstGeom>
          <a:noFill/>
        </p:spPr>
        <p:txBody>
          <a:bodyPr wrap="square" lIns="0" tIns="0" rIns="0" bIns="0" rtlCol="0">
            <a:spAutoFit/>
          </a:bodyPr>
          <a:lstStyle/>
          <a:p>
            <a:pPr algn="r"/>
            <a:r>
              <a:rPr lang="de-CH" sz="300" spc="30" baseline="0">
                <a:solidFill>
                  <a:schemeClr val="bg1">
                    <a:lumMod val="85000"/>
                  </a:schemeClr>
                </a:solidFill>
              </a:rPr>
              <a:t>Erstellt durch Vorlagenbauer.ch</a:t>
            </a:r>
          </a:p>
        </p:txBody>
      </p:sp>
    </p:spTree>
    <p:extLst>
      <p:ext uri="{BB962C8B-B14F-4D97-AF65-F5344CB8AC3E}">
        <p14:creationId xmlns:p14="http://schemas.microsoft.com/office/powerpoint/2010/main" val="186744447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778" r:id="rId24"/>
  </p:sldLayoutIdLst>
  <p:hf hdr="0" ftr="0" dt="0"/>
  <p:txStyles>
    <p:titleStyle>
      <a:lvl1pPr algn="l" defTabSz="685800" rtl="0" eaLnBrk="1" latinLnBrk="0" hangingPunct="1">
        <a:lnSpc>
          <a:spcPct val="100000"/>
        </a:lnSpc>
        <a:spcBef>
          <a:spcPct val="0"/>
        </a:spcBef>
        <a:buNone/>
        <a:defRPr sz="2250" b="1" kern="1200">
          <a:solidFill>
            <a:schemeClr val="accent1"/>
          </a:solidFill>
          <a:latin typeface="+mj-lt"/>
          <a:ea typeface="+mj-ea"/>
          <a:cs typeface="+mj-cs"/>
        </a:defRPr>
      </a:lvl1pPr>
    </p:titleStyle>
    <p:bodyStyle>
      <a:lvl1pPr marL="0" indent="0" algn="l" defTabSz="685800" rtl="0" eaLnBrk="1" latinLnBrk="0" hangingPunct="1">
        <a:lnSpc>
          <a:spcPct val="114000"/>
        </a:lnSpc>
        <a:spcBef>
          <a:spcPts val="0"/>
        </a:spcBef>
        <a:buFont typeface="+mj-lt"/>
        <a:buNone/>
        <a:defRPr sz="1275" kern="1200" spc="30" baseline="0">
          <a:solidFill>
            <a:schemeClr val="accent1"/>
          </a:solidFill>
          <a:latin typeface="+mn-lt"/>
          <a:ea typeface="+mn-ea"/>
          <a:cs typeface="+mn-cs"/>
        </a:defRPr>
      </a:lvl1pPr>
      <a:lvl2pPr marL="140400" indent="-140400"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2pPr>
      <a:lvl3pPr marL="345600" indent="-139304"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3pPr>
      <a:lvl4pPr marL="550800" indent="-140400"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4pPr>
      <a:lvl5pPr marL="756000" indent="-140400"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indent="0" algn="l" defTabSz="685800" rtl="0" eaLnBrk="1" latinLnBrk="0" hangingPunct="1">
        <a:lnSpc>
          <a:spcPct val="114000"/>
        </a:lnSpc>
        <a:spcBef>
          <a:spcPts val="0"/>
        </a:spcBef>
        <a:buFont typeface="+mj-lt"/>
        <a:buNone/>
        <a:defRPr sz="1275" kern="1200" spc="30" baseline="0">
          <a:solidFill>
            <a:schemeClr val="accent1"/>
          </a:solidFill>
          <a:latin typeface="+mn-lt"/>
          <a:ea typeface="+mn-ea"/>
          <a:cs typeface="+mn-cs"/>
        </a:defRPr>
      </a:lvl1pPr>
      <a:lvl2pPr marL="140400" indent="-140400"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2pPr>
      <a:lvl3pPr marL="345600" indent="-139304"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3pPr>
      <a:lvl4pPr marL="550800" indent="-140400"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4pPr>
      <a:lvl5pPr marL="756000" indent="-140400" algn="l" defTabSz="685800" rtl="0" eaLnBrk="1" latinLnBrk="0" hangingPunct="1">
        <a:lnSpc>
          <a:spcPct val="114000"/>
        </a:lnSpc>
        <a:spcBef>
          <a:spcPts val="0"/>
        </a:spcBef>
        <a:buFont typeface="Arial" panose="020B0604020202020204" pitchFamily="34" charset="0"/>
        <a:buChar char="–"/>
        <a:defRPr sz="1125" kern="1200" spc="30" baseline="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9">
          <p15:clr>
            <a:srgbClr val="A4A3A4"/>
          </p15:clr>
        </p15:guide>
        <p15:guide id="2" pos="7202">
          <p15:clr>
            <a:srgbClr val="A4A3A4"/>
          </p15:clr>
        </p15:guide>
        <p15:guide id="3" orient="horz" pos="3884">
          <p15:clr>
            <a:srgbClr val="A4A3A4"/>
          </p15:clr>
        </p15:guide>
        <p15:guide id="4" orient="horz" pos="922">
          <p15:clr>
            <a:srgbClr val="A4A3A4"/>
          </p15:clr>
        </p15:guide>
        <p15:guide id="5" orient="horz" pos="26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6CA87CD-9911-B73F-3914-8356F825960C}"/>
              </a:ext>
              <a:ext uri="{C183D7F6-B498-43B3-948B-1728B52AA6E4}">
                <adec:decorative xmlns:adec="http://schemas.microsoft.com/office/drawing/2017/decorative" val="1"/>
              </a:ext>
            </a:extLst>
          </p:cNvPr>
          <p:cNvGrpSpPr>
            <a:grpSpLocks noChangeAspect="1"/>
          </p:cNvGrpSpPr>
          <p:nvPr userDrawn="1"/>
        </p:nvGrpSpPr>
        <p:grpSpPr>
          <a:xfrm>
            <a:off x="8366486" y="249529"/>
            <a:ext cx="567000" cy="360614"/>
            <a:chOff x="8352653" y="226741"/>
            <a:chExt cx="540002" cy="343443"/>
          </a:xfrm>
        </p:grpSpPr>
        <p:sp>
          <p:nvSpPr>
            <p:cNvPr id="34" name="Freeform 7">
              <a:extLst>
                <a:ext uri="{FF2B5EF4-FFF2-40B4-BE49-F238E27FC236}">
                  <a16:creationId xmlns:a16="http://schemas.microsoft.com/office/drawing/2014/main" id="{7FEC8F4F-253C-338D-F606-8F4D03479012}"/>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35" name="Freeform 8">
              <a:extLst>
                <a:ext uri="{FF2B5EF4-FFF2-40B4-BE49-F238E27FC236}">
                  <a16:creationId xmlns:a16="http://schemas.microsoft.com/office/drawing/2014/main" id="{30FAE9EE-D4B6-27E5-0CC5-C6D57563190C}"/>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36" name="Freeform 9">
              <a:extLst>
                <a:ext uri="{FF2B5EF4-FFF2-40B4-BE49-F238E27FC236}">
                  <a16:creationId xmlns:a16="http://schemas.microsoft.com/office/drawing/2014/main" id="{CC4DCDF1-8429-575E-C6BC-FF21077DE909}"/>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
        <p:nvSpPr>
          <p:cNvPr id="2" name="Title Placeholder 1">
            <a:extLst>
              <a:ext uri="{FF2B5EF4-FFF2-40B4-BE49-F238E27FC236}">
                <a16:creationId xmlns:a16="http://schemas.microsoft.com/office/drawing/2014/main" id="{4870A8A2-BAE0-306D-9E34-C022E116BC5E}"/>
              </a:ext>
            </a:extLst>
          </p:cNvPr>
          <p:cNvSpPr>
            <a:spLocks noGrp="1"/>
          </p:cNvSpPr>
          <p:nvPr userDrawn="1">
            <p:ph type="title"/>
          </p:nvPr>
        </p:nvSpPr>
        <p:spPr>
          <a:xfrm>
            <a:off x="413148" y="249493"/>
            <a:ext cx="7561231" cy="756586"/>
          </a:xfrm>
          <a:prstGeom prst="rect">
            <a:avLst/>
          </a:prstGeom>
        </p:spPr>
        <p:txBody>
          <a:bodyPr vert="horz" lIns="0" tIns="0" rIns="0" bIns="0" rtlCol="0" anchor="b"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7FACB33-D7E6-16ED-0D0A-C8380348EEEE}"/>
              </a:ext>
            </a:extLst>
          </p:cNvPr>
          <p:cNvSpPr>
            <a:spLocks noGrp="1"/>
          </p:cNvSpPr>
          <p:nvPr userDrawn="1">
            <p:ph type="body" idx="1"/>
          </p:nvPr>
        </p:nvSpPr>
        <p:spPr>
          <a:xfrm>
            <a:off x="413148" y="1275606"/>
            <a:ext cx="8317706" cy="3455938"/>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F8E2BCC-E1BB-F4E1-24E0-CE30434A82DB}"/>
              </a:ext>
            </a:extLst>
          </p:cNvPr>
          <p:cNvSpPr>
            <a:spLocks noGrp="1"/>
          </p:cNvSpPr>
          <p:nvPr userDrawn="1">
            <p:ph type="dt" sz="half" idx="2"/>
          </p:nvPr>
        </p:nvSpPr>
        <p:spPr>
          <a:xfrm>
            <a:off x="737574" y="4894008"/>
            <a:ext cx="918102" cy="162018"/>
          </a:xfrm>
          <a:prstGeom prst="rect">
            <a:avLst/>
          </a:prstGeom>
        </p:spPr>
        <p:txBody>
          <a:bodyPr vert="horz" lIns="0" tIns="0" rIns="0" bIns="0" rtlCol="0" anchor="t" anchorCtr="0">
            <a:noAutofit/>
          </a:bodyPr>
          <a:lstStyle>
            <a:lvl1pPr algn="l">
              <a:defRPr sz="750">
                <a:solidFill>
                  <a:schemeClr val="tx1"/>
                </a:solidFill>
              </a:defRPr>
            </a:lvl1pPr>
          </a:lstStyle>
          <a:p>
            <a:fld id="{BD58AEDD-D9FC-49E0-A729-7573488236D5}" type="datetime1">
              <a:rPr lang="fi-FI" smtClean="0"/>
              <a:t>10.6.2026</a:t>
            </a:fld>
            <a:endParaRPr lang="en-GB" dirty="0"/>
          </a:p>
        </p:txBody>
      </p:sp>
      <p:sp>
        <p:nvSpPr>
          <p:cNvPr id="5" name="Footer Placeholder 4">
            <a:extLst>
              <a:ext uri="{FF2B5EF4-FFF2-40B4-BE49-F238E27FC236}">
                <a16:creationId xmlns:a16="http://schemas.microsoft.com/office/drawing/2014/main" id="{1C5EE925-2022-DF28-FF11-E45DE2ABBAEC}"/>
              </a:ext>
            </a:extLst>
          </p:cNvPr>
          <p:cNvSpPr>
            <a:spLocks noGrp="1"/>
          </p:cNvSpPr>
          <p:nvPr userDrawn="1">
            <p:ph type="ftr" sz="quarter" idx="3"/>
          </p:nvPr>
        </p:nvSpPr>
        <p:spPr>
          <a:xfrm>
            <a:off x="1709682" y="4894008"/>
            <a:ext cx="2646815" cy="162018"/>
          </a:xfrm>
          <a:prstGeom prst="rect">
            <a:avLst/>
          </a:prstGeom>
        </p:spPr>
        <p:txBody>
          <a:bodyPr vert="horz" lIns="0" tIns="0" rIns="0" bIns="0" rtlCol="0" anchor="t" anchorCtr="0">
            <a:noAutofit/>
          </a:bodyPr>
          <a:lstStyle>
            <a:lvl1pPr algn="l">
              <a:defRPr sz="7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A3E9836-3313-1112-20B0-3E7B3537CB0D}"/>
              </a:ext>
            </a:extLst>
          </p:cNvPr>
          <p:cNvSpPr>
            <a:spLocks noGrp="1"/>
          </p:cNvSpPr>
          <p:nvPr userDrawn="1">
            <p:ph type="sldNum" sz="quarter" idx="4"/>
          </p:nvPr>
        </p:nvSpPr>
        <p:spPr>
          <a:xfrm>
            <a:off x="413148" y="4894008"/>
            <a:ext cx="270421" cy="162018"/>
          </a:xfrm>
          <a:prstGeom prst="rect">
            <a:avLst/>
          </a:prstGeom>
        </p:spPr>
        <p:txBody>
          <a:bodyPr vert="horz" lIns="0" tIns="0" rIns="0" bIns="0" rtlCol="0" anchor="t" anchorCtr="0">
            <a:noAutofit/>
          </a:bodyPr>
          <a:lstStyle>
            <a:lvl1pPr algn="l">
              <a:defRPr sz="750">
                <a:solidFill>
                  <a:schemeClr val="tx1"/>
                </a:solidFill>
              </a:defRPr>
            </a:lvl1pPr>
          </a:lstStyle>
          <a:p>
            <a:fld id="{B02C194C-90A2-478A-B8E8-1C7BF1D1CCF5}" type="slidenum">
              <a:rPr lang="en-GB" smtClean="0"/>
              <a:pPr/>
              <a:t>‹#›</a:t>
            </a:fld>
            <a:endParaRPr lang="en-GB" dirty="0"/>
          </a:p>
        </p:txBody>
      </p:sp>
      <p:sp>
        <p:nvSpPr>
          <p:cNvPr id="7" name="(c)" hidden="1">
            <a:extLst>
              <a:ext uri="{FF2B5EF4-FFF2-40B4-BE49-F238E27FC236}">
                <a16:creationId xmlns:a16="http://schemas.microsoft.com/office/drawing/2014/main" id="{E4107490-29B6-EC41-5A5A-B70881356A47}"/>
              </a:ext>
            </a:extLst>
          </p:cNvPr>
          <p:cNvSpPr txBox="1">
            <a:spLocks noGrp="1" noRot="1" noMove="1" noResize="1" noEditPoints="1" noAdjustHandles="1" noChangeArrowheads="1" noChangeShapeType="1"/>
          </p:cNvSpPr>
          <p:nvPr userDrawn="1"/>
        </p:nvSpPr>
        <p:spPr>
          <a:xfrm>
            <a:off x="8999506" y="5168847"/>
            <a:ext cx="139462"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CSC</a:t>
            </a:r>
            <a:endParaRPr lang="en-GB" sz="150" dirty="0" err="1">
              <a:solidFill>
                <a:schemeClr val="bg1"/>
              </a:solidFill>
              <a:latin typeface="+mn-lt"/>
            </a:endParaRPr>
          </a:p>
        </p:txBody>
      </p:sp>
      <p:pic>
        <p:nvPicPr>
          <p:cNvPr id="8" name="(logo)" descr="Z:\GRW (grow)\logot\copyright_grow.png" hidden="1">
            <a:extLst>
              <a:ext uri="{FF2B5EF4-FFF2-40B4-BE49-F238E27FC236}">
                <a16:creationId xmlns:a16="http://schemas.microsoft.com/office/drawing/2014/main" id="{B3AAD233-3F37-E02B-C10D-FC6AF87B54A7}"/>
              </a:ext>
            </a:extLst>
          </p:cNvPr>
          <p:cNvPicPr>
            <a:picLocks noGrp="1" noRot="1" noChangeAspect="1" noMove="1" noResize="1" noEditPoints="1" noAdjustHandles="1" noChangeArrowheads="1" noChangeShapeType="1" noCrop="1"/>
          </p:cNvPicPr>
          <p:nvPr userDrawn="1"/>
        </p:nvPicPr>
        <p:blipFill>
          <a:blip r:embed="rId35" cstate="print">
            <a:extLst>
              <a:ext uri="{28A0092B-C50C-407E-A947-70E740481C1C}">
                <a14:useLocalDpi xmlns:a14="http://schemas.microsoft.com/office/drawing/2010/main" val="0"/>
              </a:ext>
            </a:extLst>
          </a:blip>
          <a:srcRect/>
          <a:stretch>
            <a:fillRect/>
          </a:stretch>
        </p:blipFill>
        <p:spPr bwMode="auto">
          <a:xfrm>
            <a:off x="0" y="-27000"/>
            <a:ext cx="45196"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0586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77" r:id="rId33"/>
  </p:sldLayoutIdLst>
  <p:hf hdr="0" ftr="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97644" indent="-197644" algn="l" defTabSz="685800" rtl="0" eaLnBrk="1" latinLnBrk="0" hangingPunct="1">
        <a:lnSpc>
          <a:spcPct val="100000"/>
        </a:lnSpc>
        <a:spcBef>
          <a:spcPts val="450"/>
        </a:spcBef>
        <a:buFont typeface="Arial" panose="020B0604020202020204" pitchFamily="34" charset="0"/>
        <a:buChar char="•"/>
        <a:defRPr sz="1500" kern="1200">
          <a:solidFill>
            <a:schemeClr val="tx1"/>
          </a:solidFill>
          <a:latin typeface="+mn-lt"/>
          <a:ea typeface="+mn-ea"/>
          <a:cs typeface="+mn-cs"/>
        </a:defRPr>
      </a:lvl1pPr>
      <a:lvl2pPr marL="402431" indent="-204788" algn="l" defTabSz="685800" rtl="0" eaLnBrk="1" latinLnBrk="0" hangingPunct="1">
        <a:lnSpc>
          <a:spcPct val="100000"/>
        </a:lnSpc>
        <a:spcBef>
          <a:spcPts val="450"/>
        </a:spcBef>
        <a:buFont typeface="Avenir Next LT Pro" panose="020B0504020202020204" pitchFamily="34" charset="0"/>
        <a:buChar char="−"/>
        <a:defRPr sz="1500" kern="1200">
          <a:solidFill>
            <a:schemeClr val="tx1"/>
          </a:solidFill>
          <a:latin typeface="+mn-lt"/>
          <a:ea typeface="+mn-ea"/>
          <a:cs typeface="+mn-cs"/>
        </a:defRPr>
      </a:lvl2pPr>
      <a:lvl3pPr marL="608410" indent="-205979" algn="l" defTabSz="685800" rtl="0" eaLnBrk="1" latinLnBrk="0" hangingPunct="1">
        <a:lnSpc>
          <a:spcPct val="100000"/>
        </a:lnSpc>
        <a:spcBef>
          <a:spcPts val="450"/>
        </a:spcBef>
        <a:buFont typeface="Arial" panose="020B0604020202020204" pitchFamily="34" charset="0"/>
        <a:buChar char="•"/>
        <a:defRPr sz="1350" kern="1200">
          <a:solidFill>
            <a:schemeClr val="tx1"/>
          </a:solidFill>
          <a:latin typeface="+mn-lt"/>
          <a:ea typeface="+mn-ea"/>
          <a:cs typeface="+mn-cs"/>
        </a:defRPr>
      </a:lvl3pPr>
      <a:lvl4pPr marL="806054" indent="-197644" algn="l" defTabSz="685800" rtl="0" eaLnBrk="1" latinLnBrk="0" hangingPunct="1">
        <a:lnSpc>
          <a:spcPct val="100000"/>
        </a:lnSpc>
        <a:spcBef>
          <a:spcPts val="450"/>
        </a:spcBef>
        <a:buFont typeface="Avenir Next LT Pro" panose="020B0504020202020204" pitchFamily="34" charset="0"/>
        <a:buChar char="−"/>
        <a:defRPr sz="1200" kern="1200">
          <a:solidFill>
            <a:schemeClr val="tx1"/>
          </a:solidFill>
          <a:latin typeface="+mn-lt"/>
          <a:ea typeface="+mn-ea"/>
          <a:cs typeface="+mn-cs"/>
        </a:defRPr>
      </a:lvl4pPr>
      <a:lvl5pPr marL="1010841" indent="-204788"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208485" indent="-197644" algn="l" defTabSz="685800" rtl="0" eaLnBrk="1" latinLnBrk="0" hangingPunct="1">
        <a:lnSpc>
          <a:spcPct val="100000"/>
        </a:lnSpc>
        <a:spcBef>
          <a:spcPts val="450"/>
        </a:spcBef>
        <a:buFont typeface="Avenir Next LT Pro" panose="020B0504020202020204" pitchFamily="34" charset="0"/>
        <a:buChar char="−"/>
        <a:defRPr sz="1200" kern="1200">
          <a:solidFill>
            <a:schemeClr val="tx1"/>
          </a:solidFill>
          <a:latin typeface="+mn-lt"/>
          <a:ea typeface="+mn-ea"/>
          <a:cs typeface="+mn-cs"/>
        </a:defRPr>
      </a:lvl6pPr>
      <a:lvl7pPr marL="1414463" indent="-205979"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7pPr>
      <a:lvl8pPr marL="1612106" indent="-197644" algn="l" defTabSz="685800" rtl="0" eaLnBrk="1" latinLnBrk="0" hangingPunct="1">
        <a:lnSpc>
          <a:spcPct val="100000"/>
        </a:lnSpc>
        <a:spcBef>
          <a:spcPts val="450"/>
        </a:spcBef>
        <a:buFont typeface="Avenir Next LT Pro" panose="020B0504020202020204" pitchFamily="34" charset="0"/>
        <a:buChar char="−"/>
        <a:defRPr sz="1200" kern="1200">
          <a:solidFill>
            <a:schemeClr val="tx1"/>
          </a:solidFill>
          <a:latin typeface="+mn-lt"/>
          <a:ea typeface="+mn-ea"/>
          <a:cs typeface="+mn-cs"/>
        </a:defRPr>
      </a:lvl8pPr>
      <a:lvl9pPr marL="1816894" indent="-204788"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659">
          <p15:clr>
            <a:srgbClr val="F26B43"/>
          </p15:clr>
        </p15:guide>
        <p15:guide id="4" pos="4021">
          <p15:clr>
            <a:srgbClr val="F26B43"/>
          </p15:clr>
        </p15:guide>
        <p15:guide id="5" pos="2751">
          <p15:clr>
            <a:srgbClr val="F26B43"/>
          </p15:clr>
        </p15:guide>
        <p15:guide id="6" pos="4929">
          <p15:clr>
            <a:srgbClr val="F26B43"/>
          </p15:clr>
        </p15:guide>
        <p15:guide id="7" pos="347">
          <p15:clr>
            <a:srgbClr val="F26B43"/>
          </p15:clr>
        </p15:guide>
        <p15:guide id="8" pos="7333">
          <p15:clr>
            <a:srgbClr val="F26B43"/>
          </p15:clr>
        </p15:guide>
        <p15:guide id="9" pos="2525">
          <p15:clr>
            <a:srgbClr val="F26B43"/>
          </p15:clr>
        </p15:guide>
        <p15:guide id="10" pos="5155">
          <p15:clr>
            <a:srgbClr val="F26B43"/>
          </p15:clr>
        </p15:guide>
        <p15:guide id="11" orient="horz" pos="845">
          <p15:clr>
            <a:srgbClr val="F26B43"/>
          </p15:clr>
        </p15:guide>
        <p15:guide id="12" orient="horz" pos="1071">
          <p15:clr>
            <a:srgbClr val="F26B43"/>
          </p15:clr>
        </p15:guide>
        <p15:guide id="13" orient="horz" pos="3974">
          <p15:clr>
            <a:srgbClr val="F26B43"/>
          </p15:clr>
        </p15:guide>
        <p15:guide id="14" pos="6698">
          <p15:clr>
            <a:srgbClr val="F26B43"/>
          </p15:clr>
        </p15:guide>
        <p15:guide id="15" orient="horz" pos="2160">
          <p15:clr>
            <a:srgbClr val="F26B43"/>
          </p15:clr>
        </p15:guide>
        <p15:guide id="16" orient="horz" pos="2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6CA87CD-9911-B73F-3914-8356F825960C}"/>
              </a:ext>
              <a:ext uri="{C183D7F6-B498-43B3-948B-1728B52AA6E4}">
                <adec:decorative xmlns:adec="http://schemas.microsoft.com/office/drawing/2017/decorative" val="1"/>
              </a:ext>
            </a:extLst>
          </p:cNvPr>
          <p:cNvGrpSpPr>
            <a:grpSpLocks noChangeAspect="1"/>
          </p:cNvGrpSpPr>
          <p:nvPr userDrawn="1"/>
        </p:nvGrpSpPr>
        <p:grpSpPr>
          <a:xfrm>
            <a:off x="8366486" y="249529"/>
            <a:ext cx="567000" cy="360614"/>
            <a:chOff x="8352653" y="226741"/>
            <a:chExt cx="540002" cy="343443"/>
          </a:xfrm>
        </p:grpSpPr>
        <p:sp>
          <p:nvSpPr>
            <p:cNvPr id="34" name="Freeform 7">
              <a:extLst>
                <a:ext uri="{FF2B5EF4-FFF2-40B4-BE49-F238E27FC236}">
                  <a16:creationId xmlns:a16="http://schemas.microsoft.com/office/drawing/2014/main" id="{7FEC8F4F-253C-338D-F606-8F4D03479012}"/>
                </a:ext>
              </a:extLst>
            </p:cNvPr>
            <p:cNvSpPr/>
            <p:nvPr/>
          </p:nvSpPr>
          <p:spPr>
            <a:xfrm>
              <a:off x="8541219" y="522951"/>
              <a:ext cx="160917" cy="47233"/>
            </a:xfrm>
            <a:custGeom>
              <a:avLst/>
              <a:gdLst>
                <a:gd name="connsiteX0" fmla="*/ 127635 w 548838"/>
                <a:gd name="connsiteY0" fmla="*/ 16588 h 161095"/>
                <a:gd name="connsiteX1" fmla="*/ 125495 w 548838"/>
                <a:gd name="connsiteY1" fmla="*/ 15283 h 161095"/>
                <a:gd name="connsiteX2" fmla="*/ 122051 w 548838"/>
                <a:gd name="connsiteY2" fmla="*/ 16794 h 161095"/>
                <a:gd name="connsiteX3" fmla="*/ 107424 w 548838"/>
                <a:gd name="connsiteY3" fmla="*/ 8390 h 161095"/>
                <a:gd name="connsiteX4" fmla="*/ 72325 w 548838"/>
                <a:gd name="connsiteY4" fmla="*/ 0 h 161095"/>
                <a:gd name="connsiteX5" fmla="*/ 0 w 548838"/>
                <a:gd name="connsiteY5" fmla="*/ 80548 h 161095"/>
                <a:gd name="connsiteX6" fmla="*/ 71460 w 548838"/>
                <a:gd name="connsiteY6" fmla="*/ 161096 h 161095"/>
                <a:gd name="connsiteX7" fmla="*/ 126771 w 548838"/>
                <a:gd name="connsiteY7" fmla="*/ 140870 h 161095"/>
                <a:gd name="connsiteX8" fmla="*/ 128733 w 548838"/>
                <a:gd name="connsiteY8" fmla="*/ 141268 h 161095"/>
                <a:gd name="connsiteX9" fmla="*/ 130448 w 548838"/>
                <a:gd name="connsiteY9" fmla="*/ 140430 h 161095"/>
                <a:gd name="connsiteX10" fmla="*/ 111280 w 548838"/>
                <a:gd name="connsiteY10" fmla="*/ 114135 h 161095"/>
                <a:gd name="connsiteX11" fmla="*/ 109126 w 548838"/>
                <a:gd name="connsiteY11" fmla="*/ 115453 h 161095"/>
                <a:gd name="connsiteX12" fmla="*/ 109578 w 548838"/>
                <a:gd name="connsiteY12" fmla="*/ 118666 h 161095"/>
                <a:gd name="connsiteX13" fmla="*/ 73176 w 548838"/>
                <a:gd name="connsiteY13" fmla="*/ 139579 h 161095"/>
                <a:gd name="connsiteX14" fmla="*/ 25398 w 548838"/>
                <a:gd name="connsiteY14" fmla="*/ 80095 h 161095"/>
                <a:gd name="connsiteX15" fmla="*/ 72545 w 548838"/>
                <a:gd name="connsiteY15" fmla="*/ 21544 h 161095"/>
                <a:gd name="connsiteX16" fmla="*/ 107424 w 548838"/>
                <a:gd name="connsiteY16" fmla="*/ 38970 h 161095"/>
                <a:gd name="connsiteX17" fmla="*/ 107424 w 548838"/>
                <a:gd name="connsiteY17" fmla="*/ 43062 h 161095"/>
                <a:gd name="connsiteX18" fmla="*/ 109990 w 548838"/>
                <a:gd name="connsiteY18" fmla="*/ 44146 h 161095"/>
                <a:gd name="connsiteX19" fmla="*/ 127635 w 548838"/>
                <a:gd name="connsiteY19" fmla="*/ 16588 h 161095"/>
                <a:gd name="connsiteX20" fmla="*/ 211788 w 548838"/>
                <a:gd name="connsiteY20" fmla="*/ 142819 h 161095"/>
                <a:gd name="connsiteX21" fmla="*/ 214368 w 548838"/>
                <a:gd name="connsiteY21" fmla="*/ 143877 h 161095"/>
                <a:gd name="connsiteX22" fmla="*/ 217620 w 548838"/>
                <a:gd name="connsiteY22" fmla="*/ 142160 h 161095"/>
                <a:gd name="connsiteX23" fmla="*/ 277459 w 548838"/>
                <a:gd name="connsiteY23" fmla="*/ 161096 h 161095"/>
                <a:gd name="connsiteX24" fmla="*/ 334690 w 548838"/>
                <a:gd name="connsiteY24" fmla="*/ 112432 h 161095"/>
                <a:gd name="connsiteX25" fmla="*/ 241495 w 548838"/>
                <a:gd name="connsiteY25" fmla="*/ 44805 h 161095"/>
                <a:gd name="connsiteX26" fmla="*/ 273781 w 548838"/>
                <a:gd name="connsiteY26" fmla="*/ 21544 h 161095"/>
                <a:gd name="connsiteX27" fmla="*/ 315096 w 548838"/>
                <a:gd name="connsiteY27" fmla="*/ 41153 h 161095"/>
                <a:gd name="connsiteX28" fmla="*/ 314890 w 548838"/>
                <a:gd name="connsiteY28" fmla="*/ 43487 h 161095"/>
                <a:gd name="connsiteX29" fmla="*/ 317676 w 548838"/>
                <a:gd name="connsiteY29" fmla="*/ 44805 h 161095"/>
                <a:gd name="connsiteX30" fmla="*/ 332755 w 548838"/>
                <a:gd name="connsiteY30" fmla="*/ 12276 h 161095"/>
                <a:gd name="connsiteX31" fmla="*/ 330615 w 548838"/>
                <a:gd name="connsiteY31" fmla="*/ 11425 h 161095"/>
                <a:gd name="connsiteX32" fmla="*/ 325675 w 548838"/>
                <a:gd name="connsiteY32" fmla="*/ 13786 h 161095"/>
                <a:gd name="connsiteX33" fmla="*/ 310376 w 548838"/>
                <a:gd name="connsiteY33" fmla="*/ 6880 h 161095"/>
                <a:gd name="connsiteX34" fmla="*/ 275085 w 548838"/>
                <a:gd name="connsiteY34" fmla="*/ 0 h 161095"/>
                <a:gd name="connsiteX35" fmla="*/ 216961 w 548838"/>
                <a:gd name="connsiteY35" fmla="*/ 45643 h 161095"/>
                <a:gd name="connsiteX36" fmla="*/ 309306 w 548838"/>
                <a:gd name="connsiteY36" fmla="*/ 113737 h 161095"/>
                <a:gd name="connsiteX37" fmla="*/ 277651 w 548838"/>
                <a:gd name="connsiteY37" fmla="*/ 139579 h 161095"/>
                <a:gd name="connsiteX38" fmla="*/ 229654 w 548838"/>
                <a:gd name="connsiteY38" fmla="*/ 116085 h 161095"/>
                <a:gd name="connsiteX39" fmla="*/ 229859 w 548838"/>
                <a:gd name="connsiteY39" fmla="*/ 112871 h 161095"/>
                <a:gd name="connsiteX40" fmla="*/ 227486 w 548838"/>
                <a:gd name="connsiteY40" fmla="*/ 111567 h 161095"/>
                <a:gd name="connsiteX41" fmla="*/ 211788 w 548838"/>
                <a:gd name="connsiteY41" fmla="*/ 142819 h 161095"/>
                <a:gd name="connsiteX42" fmla="*/ 546067 w 548838"/>
                <a:gd name="connsiteY42" fmla="*/ 16588 h 161095"/>
                <a:gd name="connsiteX43" fmla="*/ 543913 w 548838"/>
                <a:gd name="connsiteY43" fmla="*/ 15283 h 161095"/>
                <a:gd name="connsiteX44" fmla="*/ 540482 w 548838"/>
                <a:gd name="connsiteY44" fmla="*/ 16794 h 161095"/>
                <a:gd name="connsiteX45" fmla="*/ 525842 w 548838"/>
                <a:gd name="connsiteY45" fmla="*/ 8390 h 161095"/>
                <a:gd name="connsiteX46" fmla="*/ 490756 w 548838"/>
                <a:gd name="connsiteY46" fmla="*/ 0 h 161095"/>
                <a:gd name="connsiteX47" fmla="*/ 418418 w 548838"/>
                <a:gd name="connsiteY47" fmla="*/ 80548 h 161095"/>
                <a:gd name="connsiteX48" fmla="*/ 489892 w 548838"/>
                <a:gd name="connsiteY48" fmla="*/ 161096 h 161095"/>
                <a:gd name="connsiteX49" fmla="*/ 545189 w 548838"/>
                <a:gd name="connsiteY49" fmla="*/ 140870 h 161095"/>
                <a:gd name="connsiteX50" fmla="*/ 547137 w 548838"/>
                <a:gd name="connsiteY50" fmla="*/ 141268 h 161095"/>
                <a:gd name="connsiteX51" fmla="*/ 548839 w 548838"/>
                <a:gd name="connsiteY51" fmla="*/ 140430 h 161095"/>
                <a:gd name="connsiteX52" fmla="*/ 529698 w 548838"/>
                <a:gd name="connsiteY52" fmla="*/ 114135 h 161095"/>
                <a:gd name="connsiteX53" fmla="*/ 527543 w 548838"/>
                <a:gd name="connsiteY53" fmla="*/ 115453 h 161095"/>
                <a:gd name="connsiteX54" fmla="*/ 527955 w 548838"/>
                <a:gd name="connsiteY54" fmla="*/ 118666 h 161095"/>
                <a:gd name="connsiteX55" fmla="*/ 491621 w 548838"/>
                <a:gd name="connsiteY55" fmla="*/ 139579 h 161095"/>
                <a:gd name="connsiteX56" fmla="*/ 443816 w 548838"/>
                <a:gd name="connsiteY56" fmla="*/ 80095 h 161095"/>
                <a:gd name="connsiteX57" fmla="*/ 490976 w 548838"/>
                <a:gd name="connsiteY57" fmla="*/ 21544 h 161095"/>
                <a:gd name="connsiteX58" fmla="*/ 525842 w 548838"/>
                <a:gd name="connsiteY58" fmla="*/ 38970 h 161095"/>
                <a:gd name="connsiteX59" fmla="*/ 525842 w 548838"/>
                <a:gd name="connsiteY59" fmla="*/ 43062 h 161095"/>
                <a:gd name="connsiteX60" fmla="*/ 528408 w 548838"/>
                <a:gd name="connsiteY60" fmla="*/ 44146 h 161095"/>
                <a:gd name="connsiteX61" fmla="*/ 546067 w 548838"/>
                <a:gd name="connsiteY61" fmla="*/ 16588 h 16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48838" h="161095">
                  <a:moveTo>
                    <a:pt x="127635" y="16588"/>
                  </a:moveTo>
                  <a:lnTo>
                    <a:pt x="125495" y="15283"/>
                  </a:lnTo>
                  <a:cubicBezTo>
                    <a:pt x="124836" y="15942"/>
                    <a:pt x="123547" y="16794"/>
                    <a:pt x="122051" y="16794"/>
                  </a:cubicBezTo>
                  <a:cubicBezTo>
                    <a:pt x="120103" y="16794"/>
                    <a:pt x="115369" y="12715"/>
                    <a:pt x="107424" y="8390"/>
                  </a:cubicBezTo>
                  <a:cubicBezTo>
                    <a:pt x="99438" y="4092"/>
                    <a:pt x="88009" y="0"/>
                    <a:pt x="72325" y="0"/>
                  </a:cubicBezTo>
                  <a:cubicBezTo>
                    <a:pt x="25398" y="0"/>
                    <a:pt x="0" y="38791"/>
                    <a:pt x="0" y="80548"/>
                  </a:cubicBezTo>
                  <a:cubicBezTo>
                    <a:pt x="0" y="122332"/>
                    <a:pt x="25398" y="161096"/>
                    <a:pt x="71460" y="161096"/>
                  </a:cubicBezTo>
                  <a:cubicBezTo>
                    <a:pt x="107616" y="161096"/>
                    <a:pt x="117742" y="140870"/>
                    <a:pt x="126771" y="140870"/>
                  </a:cubicBezTo>
                  <a:cubicBezTo>
                    <a:pt x="127635" y="140870"/>
                    <a:pt x="128294" y="141268"/>
                    <a:pt x="128733" y="141268"/>
                  </a:cubicBezTo>
                  <a:lnTo>
                    <a:pt x="130448" y="140430"/>
                  </a:lnTo>
                  <a:lnTo>
                    <a:pt x="111280" y="114135"/>
                  </a:lnTo>
                  <a:lnTo>
                    <a:pt x="109126" y="115453"/>
                  </a:lnTo>
                  <a:cubicBezTo>
                    <a:pt x="109331" y="116524"/>
                    <a:pt x="109578" y="117609"/>
                    <a:pt x="109578" y="118666"/>
                  </a:cubicBezTo>
                  <a:cubicBezTo>
                    <a:pt x="109578" y="129239"/>
                    <a:pt x="91055" y="140005"/>
                    <a:pt x="73176" y="139579"/>
                  </a:cubicBezTo>
                  <a:cubicBezTo>
                    <a:pt x="39161" y="138920"/>
                    <a:pt x="25398" y="110262"/>
                    <a:pt x="25398" y="80095"/>
                  </a:cubicBezTo>
                  <a:cubicBezTo>
                    <a:pt x="25398" y="50380"/>
                    <a:pt x="40039" y="21544"/>
                    <a:pt x="72545" y="21544"/>
                  </a:cubicBezTo>
                  <a:cubicBezTo>
                    <a:pt x="89765" y="21544"/>
                    <a:pt x="107424" y="30593"/>
                    <a:pt x="107424" y="38970"/>
                  </a:cubicBezTo>
                  <a:cubicBezTo>
                    <a:pt x="107424" y="40892"/>
                    <a:pt x="107836" y="42196"/>
                    <a:pt x="107424" y="43062"/>
                  </a:cubicBezTo>
                  <a:lnTo>
                    <a:pt x="109990" y="44146"/>
                  </a:lnTo>
                  <a:lnTo>
                    <a:pt x="127635" y="16588"/>
                  </a:lnTo>
                  <a:close/>
                  <a:moveTo>
                    <a:pt x="211788" y="142819"/>
                  </a:moveTo>
                  <a:lnTo>
                    <a:pt x="214368" y="143877"/>
                  </a:lnTo>
                  <a:cubicBezTo>
                    <a:pt x="215232" y="142819"/>
                    <a:pt x="216536" y="142366"/>
                    <a:pt x="217620" y="142160"/>
                  </a:cubicBezTo>
                  <a:cubicBezTo>
                    <a:pt x="219980" y="141927"/>
                    <a:pt x="237406" y="161096"/>
                    <a:pt x="277459" y="161096"/>
                  </a:cubicBezTo>
                  <a:cubicBezTo>
                    <a:pt x="311446" y="161096"/>
                    <a:pt x="334690" y="141502"/>
                    <a:pt x="334690" y="112432"/>
                  </a:cubicBezTo>
                  <a:cubicBezTo>
                    <a:pt x="334690" y="48458"/>
                    <a:pt x="241495" y="79655"/>
                    <a:pt x="241495" y="44805"/>
                  </a:cubicBezTo>
                  <a:cubicBezTo>
                    <a:pt x="241495" y="31445"/>
                    <a:pt x="249467" y="21544"/>
                    <a:pt x="273781" y="21544"/>
                  </a:cubicBezTo>
                  <a:cubicBezTo>
                    <a:pt x="292717" y="21544"/>
                    <a:pt x="315096" y="29715"/>
                    <a:pt x="315096" y="41153"/>
                  </a:cubicBezTo>
                  <a:cubicBezTo>
                    <a:pt x="315096" y="41977"/>
                    <a:pt x="315096" y="42855"/>
                    <a:pt x="314890" y="43487"/>
                  </a:cubicBezTo>
                  <a:lnTo>
                    <a:pt x="317676" y="44805"/>
                  </a:lnTo>
                  <a:lnTo>
                    <a:pt x="332755" y="12276"/>
                  </a:lnTo>
                  <a:lnTo>
                    <a:pt x="330615" y="11425"/>
                  </a:lnTo>
                  <a:cubicBezTo>
                    <a:pt x="328886" y="13347"/>
                    <a:pt x="326938" y="13786"/>
                    <a:pt x="325675" y="13786"/>
                  </a:cubicBezTo>
                  <a:cubicBezTo>
                    <a:pt x="323096" y="13786"/>
                    <a:pt x="318334" y="10326"/>
                    <a:pt x="310376" y="6880"/>
                  </a:cubicBezTo>
                  <a:cubicBezTo>
                    <a:pt x="302418" y="3433"/>
                    <a:pt x="291221" y="0"/>
                    <a:pt x="275085" y="0"/>
                  </a:cubicBezTo>
                  <a:cubicBezTo>
                    <a:pt x="241070" y="0"/>
                    <a:pt x="216961" y="16368"/>
                    <a:pt x="216961" y="45643"/>
                  </a:cubicBezTo>
                  <a:cubicBezTo>
                    <a:pt x="216961" y="107063"/>
                    <a:pt x="309306" y="74534"/>
                    <a:pt x="309306" y="113737"/>
                  </a:cubicBezTo>
                  <a:cubicBezTo>
                    <a:pt x="309306" y="131587"/>
                    <a:pt x="296367" y="139579"/>
                    <a:pt x="277651" y="139579"/>
                  </a:cubicBezTo>
                  <a:cubicBezTo>
                    <a:pt x="255916" y="139579"/>
                    <a:pt x="229654" y="127509"/>
                    <a:pt x="229654" y="116085"/>
                  </a:cubicBezTo>
                  <a:cubicBezTo>
                    <a:pt x="229654" y="115027"/>
                    <a:pt x="229654" y="113970"/>
                    <a:pt x="229859" y="112871"/>
                  </a:cubicBezTo>
                  <a:lnTo>
                    <a:pt x="227486" y="111567"/>
                  </a:lnTo>
                  <a:lnTo>
                    <a:pt x="211788" y="142819"/>
                  </a:lnTo>
                  <a:close/>
                  <a:moveTo>
                    <a:pt x="546067" y="16588"/>
                  </a:moveTo>
                  <a:lnTo>
                    <a:pt x="543913" y="15283"/>
                  </a:lnTo>
                  <a:cubicBezTo>
                    <a:pt x="543254" y="15942"/>
                    <a:pt x="541978" y="16794"/>
                    <a:pt x="540482" y="16794"/>
                  </a:cubicBezTo>
                  <a:cubicBezTo>
                    <a:pt x="538520" y="16794"/>
                    <a:pt x="533800" y="12715"/>
                    <a:pt x="525842" y="8390"/>
                  </a:cubicBezTo>
                  <a:cubicBezTo>
                    <a:pt x="517842" y="4092"/>
                    <a:pt x="506454" y="0"/>
                    <a:pt x="490756" y="0"/>
                  </a:cubicBezTo>
                  <a:cubicBezTo>
                    <a:pt x="443816" y="0"/>
                    <a:pt x="418418" y="38791"/>
                    <a:pt x="418418" y="80548"/>
                  </a:cubicBezTo>
                  <a:cubicBezTo>
                    <a:pt x="418418" y="122332"/>
                    <a:pt x="443816" y="161096"/>
                    <a:pt x="489892" y="161096"/>
                  </a:cubicBezTo>
                  <a:cubicBezTo>
                    <a:pt x="526048" y="161096"/>
                    <a:pt x="536160" y="140870"/>
                    <a:pt x="545189" y="140870"/>
                  </a:cubicBezTo>
                  <a:cubicBezTo>
                    <a:pt x="546067" y="140870"/>
                    <a:pt x="546698" y="141268"/>
                    <a:pt x="547137" y="141268"/>
                  </a:cubicBezTo>
                  <a:lnTo>
                    <a:pt x="548839" y="140430"/>
                  </a:lnTo>
                  <a:lnTo>
                    <a:pt x="529698" y="114135"/>
                  </a:lnTo>
                  <a:lnTo>
                    <a:pt x="527543" y="115453"/>
                  </a:lnTo>
                  <a:cubicBezTo>
                    <a:pt x="527749" y="116524"/>
                    <a:pt x="527955" y="117609"/>
                    <a:pt x="527955" y="118666"/>
                  </a:cubicBezTo>
                  <a:cubicBezTo>
                    <a:pt x="527955" y="129239"/>
                    <a:pt x="509472" y="140005"/>
                    <a:pt x="491621" y="139579"/>
                  </a:cubicBezTo>
                  <a:cubicBezTo>
                    <a:pt x="457606" y="138920"/>
                    <a:pt x="443816" y="110262"/>
                    <a:pt x="443816" y="80095"/>
                  </a:cubicBezTo>
                  <a:cubicBezTo>
                    <a:pt x="443816" y="50380"/>
                    <a:pt x="458456" y="21544"/>
                    <a:pt x="490976" y="21544"/>
                  </a:cubicBezTo>
                  <a:cubicBezTo>
                    <a:pt x="508196" y="21544"/>
                    <a:pt x="525842" y="30593"/>
                    <a:pt x="525842" y="38970"/>
                  </a:cubicBezTo>
                  <a:cubicBezTo>
                    <a:pt x="525842" y="40892"/>
                    <a:pt x="526240" y="42196"/>
                    <a:pt x="525842" y="43062"/>
                  </a:cubicBezTo>
                  <a:lnTo>
                    <a:pt x="528408" y="44146"/>
                  </a:lnTo>
                  <a:lnTo>
                    <a:pt x="546067" y="16588"/>
                  </a:lnTo>
                  <a:close/>
                </a:path>
              </a:pathLst>
            </a:custGeom>
            <a:solidFill>
              <a:srgbClr val="5E6A71"/>
            </a:solidFill>
            <a:ln w="9476" cap="flat">
              <a:noFill/>
              <a:prstDash val="solid"/>
              <a:miter/>
            </a:ln>
          </p:spPr>
          <p:txBody>
            <a:bodyPr rtlCol="0" anchor="ctr"/>
            <a:lstStyle/>
            <a:p>
              <a:endParaRPr lang="en-FI" sz="1841"/>
            </a:p>
          </p:txBody>
        </p:sp>
        <p:sp>
          <p:nvSpPr>
            <p:cNvPr id="35" name="Freeform 8">
              <a:extLst>
                <a:ext uri="{FF2B5EF4-FFF2-40B4-BE49-F238E27FC236}">
                  <a16:creationId xmlns:a16="http://schemas.microsoft.com/office/drawing/2014/main" id="{30FAE9EE-D4B6-27E5-0CC5-C6D57563190C}"/>
                </a:ext>
              </a:extLst>
            </p:cNvPr>
            <p:cNvSpPr/>
            <p:nvPr/>
          </p:nvSpPr>
          <p:spPr>
            <a:xfrm>
              <a:off x="8352653" y="362355"/>
              <a:ext cx="270002" cy="135627"/>
            </a:xfrm>
            <a:custGeom>
              <a:avLst/>
              <a:gdLst>
                <a:gd name="connsiteX0" fmla="*/ 920892 w 920891"/>
                <a:gd name="connsiteY0" fmla="*/ 462580 h 462580"/>
                <a:gd name="connsiteX1" fmla="*/ 899583 w 920891"/>
                <a:gd name="connsiteY1" fmla="*/ 449549 h 462580"/>
                <a:gd name="connsiteX2" fmla="*/ 21337 w 920891"/>
                <a:gd name="connsiteY2" fmla="*/ 22574 h 462580"/>
                <a:gd name="connsiteX3" fmla="*/ 0 w 920891"/>
                <a:gd name="connsiteY3" fmla="*/ 0 h 462580"/>
                <a:gd name="connsiteX4" fmla="*/ 920892 w 920891"/>
                <a:gd name="connsiteY4" fmla="*/ 0 h 462580"/>
                <a:gd name="connsiteX5" fmla="*/ 920892 w 920891"/>
                <a:gd name="connsiteY5" fmla="*/ 46258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91" h="462580">
                  <a:moveTo>
                    <a:pt x="920892" y="462580"/>
                  </a:moveTo>
                  <a:cubicBezTo>
                    <a:pt x="920892" y="462553"/>
                    <a:pt x="900008" y="459298"/>
                    <a:pt x="899583" y="449549"/>
                  </a:cubicBezTo>
                  <a:cubicBezTo>
                    <a:pt x="880606" y="22574"/>
                    <a:pt x="841500" y="39148"/>
                    <a:pt x="21337" y="22574"/>
                  </a:cubicBezTo>
                  <a:cubicBezTo>
                    <a:pt x="5941" y="22245"/>
                    <a:pt x="0" y="0"/>
                    <a:pt x="0" y="0"/>
                  </a:cubicBezTo>
                  <a:lnTo>
                    <a:pt x="920892" y="0"/>
                  </a:lnTo>
                  <a:lnTo>
                    <a:pt x="920892" y="462580"/>
                  </a:lnTo>
                  <a:close/>
                </a:path>
              </a:pathLst>
            </a:custGeom>
            <a:solidFill>
              <a:srgbClr val="006778"/>
            </a:solidFill>
            <a:ln w="9476" cap="flat">
              <a:noFill/>
              <a:prstDash val="solid"/>
              <a:miter/>
            </a:ln>
          </p:spPr>
          <p:txBody>
            <a:bodyPr rtlCol="0" anchor="ctr"/>
            <a:lstStyle/>
            <a:p>
              <a:endParaRPr lang="en-FI" sz="1841"/>
            </a:p>
          </p:txBody>
        </p:sp>
        <p:sp>
          <p:nvSpPr>
            <p:cNvPr id="36" name="Freeform 9">
              <a:extLst>
                <a:ext uri="{FF2B5EF4-FFF2-40B4-BE49-F238E27FC236}">
                  <a16:creationId xmlns:a16="http://schemas.microsoft.com/office/drawing/2014/main" id="{CC4DCDF1-8429-575E-C6BC-FF21077DE909}"/>
                </a:ext>
              </a:extLst>
            </p:cNvPr>
            <p:cNvSpPr/>
            <p:nvPr/>
          </p:nvSpPr>
          <p:spPr>
            <a:xfrm>
              <a:off x="8622657" y="226741"/>
              <a:ext cx="269998" cy="135627"/>
            </a:xfrm>
            <a:custGeom>
              <a:avLst/>
              <a:gdLst>
                <a:gd name="connsiteX0" fmla="*/ 0 w 920878"/>
                <a:gd name="connsiteY0" fmla="*/ 0 h 462580"/>
                <a:gd name="connsiteX1" fmla="*/ 21337 w 920878"/>
                <a:gd name="connsiteY1" fmla="*/ 13045 h 462580"/>
                <a:gd name="connsiteX2" fmla="*/ 899555 w 920878"/>
                <a:gd name="connsiteY2" fmla="*/ 440020 h 462580"/>
                <a:gd name="connsiteX3" fmla="*/ 920878 w 920878"/>
                <a:gd name="connsiteY3" fmla="*/ 462580 h 462580"/>
                <a:gd name="connsiteX4" fmla="*/ 0 w 920878"/>
                <a:gd name="connsiteY4" fmla="*/ 462580 h 462580"/>
                <a:gd name="connsiteX5" fmla="*/ 0 w 920878"/>
                <a:gd name="connsiteY5" fmla="*/ 0 h 46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78" h="462580">
                  <a:moveTo>
                    <a:pt x="0" y="0"/>
                  </a:moveTo>
                  <a:cubicBezTo>
                    <a:pt x="0" y="28"/>
                    <a:pt x="20898" y="3295"/>
                    <a:pt x="21337" y="13045"/>
                  </a:cubicBezTo>
                  <a:cubicBezTo>
                    <a:pt x="40313" y="440020"/>
                    <a:pt x="79405" y="423432"/>
                    <a:pt x="899555" y="440020"/>
                  </a:cubicBezTo>
                  <a:cubicBezTo>
                    <a:pt x="914992" y="440336"/>
                    <a:pt x="920878" y="462580"/>
                    <a:pt x="920878" y="462580"/>
                  </a:cubicBezTo>
                  <a:lnTo>
                    <a:pt x="0" y="462580"/>
                  </a:lnTo>
                  <a:lnTo>
                    <a:pt x="0" y="0"/>
                  </a:lnTo>
                  <a:close/>
                </a:path>
              </a:pathLst>
            </a:custGeom>
            <a:solidFill>
              <a:srgbClr val="830051"/>
            </a:solidFill>
            <a:ln w="9476" cap="flat">
              <a:noFill/>
              <a:prstDash val="solid"/>
              <a:miter/>
            </a:ln>
          </p:spPr>
          <p:txBody>
            <a:bodyPr rtlCol="0" anchor="ctr"/>
            <a:lstStyle/>
            <a:p>
              <a:endParaRPr lang="en-FI" sz="1841"/>
            </a:p>
          </p:txBody>
        </p:sp>
      </p:grpSp>
      <p:sp>
        <p:nvSpPr>
          <p:cNvPr id="2" name="Title Placeholder 1">
            <a:extLst>
              <a:ext uri="{FF2B5EF4-FFF2-40B4-BE49-F238E27FC236}">
                <a16:creationId xmlns:a16="http://schemas.microsoft.com/office/drawing/2014/main" id="{4870A8A2-BAE0-306D-9E34-C022E116BC5E}"/>
              </a:ext>
            </a:extLst>
          </p:cNvPr>
          <p:cNvSpPr>
            <a:spLocks noGrp="1"/>
          </p:cNvSpPr>
          <p:nvPr userDrawn="1">
            <p:ph type="title"/>
          </p:nvPr>
        </p:nvSpPr>
        <p:spPr>
          <a:xfrm>
            <a:off x="413148" y="249493"/>
            <a:ext cx="7561231" cy="756586"/>
          </a:xfrm>
          <a:prstGeom prst="rect">
            <a:avLst/>
          </a:prstGeom>
        </p:spPr>
        <p:txBody>
          <a:bodyPr vert="horz" lIns="0" tIns="0" rIns="0" bIns="0" rtlCol="0" anchor="b" anchorCtr="0">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7FACB33-D7E6-16ED-0D0A-C8380348EEEE}"/>
              </a:ext>
            </a:extLst>
          </p:cNvPr>
          <p:cNvSpPr>
            <a:spLocks noGrp="1"/>
          </p:cNvSpPr>
          <p:nvPr userDrawn="1">
            <p:ph type="body" idx="1"/>
          </p:nvPr>
        </p:nvSpPr>
        <p:spPr>
          <a:xfrm>
            <a:off x="413148" y="1275606"/>
            <a:ext cx="8317706" cy="3455938"/>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9F8E2BCC-E1BB-F4E1-24E0-CE30434A82DB}"/>
              </a:ext>
            </a:extLst>
          </p:cNvPr>
          <p:cNvSpPr>
            <a:spLocks noGrp="1"/>
          </p:cNvSpPr>
          <p:nvPr userDrawn="1">
            <p:ph type="dt" sz="half" idx="2"/>
          </p:nvPr>
        </p:nvSpPr>
        <p:spPr>
          <a:xfrm>
            <a:off x="737574" y="4894008"/>
            <a:ext cx="918102" cy="162018"/>
          </a:xfrm>
          <a:prstGeom prst="rect">
            <a:avLst/>
          </a:prstGeom>
        </p:spPr>
        <p:txBody>
          <a:bodyPr vert="horz" lIns="0" tIns="0" rIns="0" bIns="0" rtlCol="0" anchor="t" anchorCtr="0">
            <a:noAutofit/>
          </a:bodyPr>
          <a:lstStyle>
            <a:lvl1pPr algn="l">
              <a:defRPr sz="750">
                <a:solidFill>
                  <a:schemeClr val="tx1"/>
                </a:solidFill>
              </a:defRPr>
            </a:lvl1pPr>
          </a:lstStyle>
          <a:p>
            <a:fld id="{BD58AEDD-D9FC-49E0-A729-7573488236D5}" type="datetime1">
              <a:rPr lang="fi-FI" smtClean="0"/>
              <a:t>10.6.2026</a:t>
            </a:fld>
            <a:endParaRPr lang="en-GB" dirty="0"/>
          </a:p>
        </p:txBody>
      </p:sp>
      <p:sp>
        <p:nvSpPr>
          <p:cNvPr id="5" name="Footer Placeholder 4">
            <a:extLst>
              <a:ext uri="{FF2B5EF4-FFF2-40B4-BE49-F238E27FC236}">
                <a16:creationId xmlns:a16="http://schemas.microsoft.com/office/drawing/2014/main" id="{1C5EE925-2022-DF28-FF11-E45DE2ABBAEC}"/>
              </a:ext>
            </a:extLst>
          </p:cNvPr>
          <p:cNvSpPr>
            <a:spLocks noGrp="1"/>
          </p:cNvSpPr>
          <p:nvPr userDrawn="1">
            <p:ph type="ftr" sz="quarter" idx="3"/>
          </p:nvPr>
        </p:nvSpPr>
        <p:spPr>
          <a:xfrm>
            <a:off x="1709682" y="4894008"/>
            <a:ext cx="2646815" cy="162018"/>
          </a:xfrm>
          <a:prstGeom prst="rect">
            <a:avLst/>
          </a:prstGeom>
        </p:spPr>
        <p:txBody>
          <a:bodyPr vert="horz" lIns="0" tIns="0" rIns="0" bIns="0" rtlCol="0" anchor="t" anchorCtr="0">
            <a:noAutofit/>
          </a:bodyPr>
          <a:lstStyle>
            <a:lvl1pPr algn="l">
              <a:defRPr sz="75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6A3E9836-3313-1112-20B0-3E7B3537CB0D}"/>
              </a:ext>
            </a:extLst>
          </p:cNvPr>
          <p:cNvSpPr>
            <a:spLocks noGrp="1"/>
          </p:cNvSpPr>
          <p:nvPr userDrawn="1">
            <p:ph type="sldNum" sz="quarter" idx="4"/>
          </p:nvPr>
        </p:nvSpPr>
        <p:spPr>
          <a:xfrm>
            <a:off x="413148" y="4894008"/>
            <a:ext cx="270421" cy="162018"/>
          </a:xfrm>
          <a:prstGeom prst="rect">
            <a:avLst/>
          </a:prstGeom>
        </p:spPr>
        <p:txBody>
          <a:bodyPr vert="horz" lIns="0" tIns="0" rIns="0" bIns="0" rtlCol="0" anchor="t" anchorCtr="0">
            <a:noAutofit/>
          </a:bodyPr>
          <a:lstStyle>
            <a:lvl1pPr algn="l">
              <a:defRPr sz="750">
                <a:solidFill>
                  <a:schemeClr val="tx1"/>
                </a:solidFill>
              </a:defRPr>
            </a:lvl1pPr>
          </a:lstStyle>
          <a:p>
            <a:fld id="{B02C194C-90A2-478A-B8E8-1C7BF1D1CCF5}" type="slidenum">
              <a:rPr lang="en-GB" smtClean="0"/>
              <a:pPr/>
              <a:t>‹#›</a:t>
            </a:fld>
            <a:endParaRPr lang="en-GB" dirty="0"/>
          </a:p>
        </p:txBody>
      </p:sp>
      <p:sp>
        <p:nvSpPr>
          <p:cNvPr id="7" name="(c)" hidden="1">
            <a:extLst>
              <a:ext uri="{FF2B5EF4-FFF2-40B4-BE49-F238E27FC236}">
                <a16:creationId xmlns:a16="http://schemas.microsoft.com/office/drawing/2014/main" id="{E4107490-29B6-EC41-5A5A-B70881356A47}"/>
              </a:ext>
            </a:extLst>
          </p:cNvPr>
          <p:cNvSpPr txBox="1">
            <a:spLocks noGrp="1" noRot="1" noMove="1" noResize="1" noEditPoints="1" noAdjustHandles="1" noChangeArrowheads="1" noChangeShapeType="1"/>
          </p:cNvSpPr>
          <p:nvPr userDrawn="1"/>
        </p:nvSpPr>
        <p:spPr>
          <a:xfrm>
            <a:off x="8999506" y="5168847"/>
            <a:ext cx="139462"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CSC</a:t>
            </a:r>
            <a:endParaRPr lang="en-GB" sz="150" dirty="0" err="1">
              <a:solidFill>
                <a:schemeClr val="bg1"/>
              </a:solidFill>
              <a:latin typeface="+mn-lt"/>
            </a:endParaRPr>
          </a:p>
        </p:txBody>
      </p:sp>
      <p:pic>
        <p:nvPicPr>
          <p:cNvPr id="8" name="(logo)" descr="Z:\GRW (grow)\logot\copyright_grow.png" hidden="1">
            <a:extLst>
              <a:ext uri="{FF2B5EF4-FFF2-40B4-BE49-F238E27FC236}">
                <a16:creationId xmlns:a16="http://schemas.microsoft.com/office/drawing/2014/main" id="{B3AAD233-3F37-E02B-C10D-FC6AF87B54A7}"/>
              </a:ext>
            </a:extLst>
          </p:cNvPr>
          <p:cNvPicPr>
            <a:picLocks noGrp="1" noRot="1" noChangeAspect="1" noMove="1" noResize="1" noEditPoints="1" noAdjustHandles="1" noChangeArrowheads="1" noChangeShapeType="1" noCrop="1"/>
          </p:cNvPicPr>
          <p:nvPr userDrawn="1"/>
        </p:nvPicPr>
        <p:blipFill>
          <a:blip r:embed="rId34" cstate="screen">
            <a:extLst>
              <a:ext uri="{28A0092B-C50C-407E-A947-70E740481C1C}">
                <a14:useLocalDpi xmlns:a14="http://schemas.microsoft.com/office/drawing/2010/main"/>
              </a:ext>
            </a:extLst>
          </a:blip>
          <a:srcRect/>
          <a:stretch>
            <a:fillRect/>
          </a:stretch>
        </p:blipFill>
        <p:spPr bwMode="auto">
          <a:xfrm>
            <a:off x="0" y="-27000"/>
            <a:ext cx="45196"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8047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Lst>
  <p:hf hdr="0" ftr="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97644" indent="-197644" algn="l" defTabSz="685800" rtl="0" eaLnBrk="1" latinLnBrk="0" hangingPunct="1">
        <a:lnSpc>
          <a:spcPct val="100000"/>
        </a:lnSpc>
        <a:spcBef>
          <a:spcPts val="450"/>
        </a:spcBef>
        <a:buFont typeface="Arial" panose="020B0604020202020204" pitchFamily="34" charset="0"/>
        <a:buChar char="•"/>
        <a:defRPr sz="1500" kern="1200">
          <a:solidFill>
            <a:schemeClr val="tx1"/>
          </a:solidFill>
          <a:latin typeface="+mn-lt"/>
          <a:ea typeface="+mn-ea"/>
          <a:cs typeface="+mn-cs"/>
        </a:defRPr>
      </a:lvl1pPr>
      <a:lvl2pPr marL="402431" indent="-204788" algn="l" defTabSz="685800" rtl="0" eaLnBrk="1" latinLnBrk="0" hangingPunct="1">
        <a:lnSpc>
          <a:spcPct val="100000"/>
        </a:lnSpc>
        <a:spcBef>
          <a:spcPts val="450"/>
        </a:spcBef>
        <a:buFont typeface="Avenir Next LT Pro" panose="020B0504020202020204" pitchFamily="34" charset="0"/>
        <a:buChar char="−"/>
        <a:defRPr sz="1500" kern="1200">
          <a:solidFill>
            <a:schemeClr val="tx1"/>
          </a:solidFill>
          <a:latin typeface="+mn-lt"/>
          <a:ea typeface="+mn-ea"/>
          <a:cs typeface="+mn-cs"/>
        </a:defRPr>
      </a:lvl2pPr>
      <a:lvl3pPr marL="608410" indent="-205979" algn="l" defTabSz="685800" rtl="0" eaLnBrk="1" latinLnBrk="0" hangingPunct="1">
        <a:lnSpc>
          <a:spcPct val="100000"/>
        </a:lnSpc>
        <a:spcBef>
          <a:spcPts val="450"/>
        </a:spcBef>
        <a:buFont typeface="Arial" panose="020B0604020202020204" pitchFamily="34" charset="0"/>
        <a:buChar char="•"/>
        <a:defRPr sz="1350" kern="1200">
          <a:solidFill>
            <a:schemeClr val="tx1"/>
          </a:solidFill>
          <a:latin typeface="+mn-lt"/>
          <a:ea typeface="+mn-ea"/>
          <a:cs typeface="+mn-cs"/>
        </a:defRPr>
      </a:lvl3pPr>
      <a:lvl4pPr marL="806054" indent="-197644" algn="l" defTabSz="685800" rtl="0" eaLnBrk="1" latinLnBrk="0" hangingPunct="1">
        <a:lnSpc>
          <a:spcPct val="100000"/>
        </a:lnSpc>
        <a:spcBef>
          <a:spcPts val="450"/>
        </a:spcBef>
        <a:buFont typeface="Avenir Next LT Pro" panose="020B0504020202020204" pitchFamily="34" charset="0"/>
        <a:buChar char="−"/>
        <a:defRPr sz="1200" kern="1200">
          <a:solidFill>
            <a:schemeClr val="tx1"/>
          </a:solidFill>
          <a:latin typeface="+mn-lt"/>
          <a:ea typeface="+mn-ea"/>
          <a:cs typeface="+mn-cs"/>
        </a:defRPr>
      </a:lvl4pPr>
      <a:lvl5pPr marL="1010841" indent="-204788"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5pPr>
      <a:lvl6pPr marL="1208485" indent="-197644" algn="l" defTabSz="685800" rtl="0" eaLnBrk="1" latinLnBrk="0" hangingPunct="1">
        <a:lnSpc>
          <a:spcPct val="100000"/>
        </a:lnSpc>
        <a:spcBef>
          <a:spcPts val="450"/>
        </a:spcBef>
        <a:buFont typeface="Avenir Next LT Pro" panose="020B0504020202020204" pitchFamily="34" charset="0"/>
        <a:buChar char="−"/>
        <a:defRPr sz="1200" kern="1200">
          <a:solidFill>
            <a:schemeClr val="tx1"/>
          </a:solidFill>
          <a:latin typeface="+mn-lt"/>
          <a:ea typeface="+mn-ea"/>
          <a:cs typeface="+mn-cs"/>
        </a:defRPr>
      </a:lvl6pPr>
      <a:lvl7pPr marL="1414463" indent="-205979"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7pPr>
      <a:lvl8pPr marL="1612106" indent="-197644" algn="l" defTabSz="685800" rtl="0" eaLnBrk="1" latinLnBrk="0" hangingPunct="1">
        <a:lnSpc>
          <a:spcPct val="100000"/>
        </a:lnSpc>
        <a:spcBef>
          <a:spcPts val="450"/>
        </a:spcBef>
        <a:buFont typeface="Avenir Next LT Pro" panose="020B0504020202020204" pitchFamily="34" charset="0"/>
        <a:buChar char="−"/>
        <a:defRPr sz="1200" kern="1200">
          <a:solidFill>
            <a:schemeClr val="tx1"/>
          </a:solidFill>
          <a:latin typeface="+mn-lt"/>
          <a:ea typeface="+mn-ea"/>
          <a:cs typeface="+mn-cs"/>
        </a:defRPr>
      </a:lvl8pPr>
      <a:lvl9pPr marL="1816894" indent="-204788" algn="l" defTabSz="685800" rtl="0" eaLnBrk="1" latinLnBrk="0" hangingPunct="1">
        <a:lnSpc>
          <a:spcPct val="100000"/>
        </a:lnSpc>
        <a:spcBef>
          <a:spcPts val="450"/>
        </a:spcBef>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3659">
          <p15:clr>
            <a:srgbClr val="F26B43"/>
          </p15:clr>
        </p15:guide>
        <p15:guide id="4" pos="4021">
          <p15:clr>
            <a:srgbClr val="F26B43"/>
          </p15:clr>
        </p15:guide>
        <p15:guide id="5" pos="2751">
          <p15:clr>
            <a:srgbClr val="F26B43"/>
          </p15:clr>
        </p15:guide>
        <p15:guide id="6" pos="4929">
          <p15:clr>
            <a:srgbClr val="F26B43"/>
          </p15:clr>
        </p15:guide>
        <p15:guide id="7" pos="347">
          <p15:clr>
            <a:srgbClr val="F26B43"/>
          </p15:clr>
        </p15:guide>
        <p15:guide id="8" pos="7333">
          <p15:clr>
            <a:srgbClr val="F26B43"/>
          </p15:clr>
        </p15:guide>
        <p15:guide id="9" pos="2525">
          <p15:clr>
            <a:srgbClr val="F26B43"/>
          </p15:clr>
        </p15:guide>
        <p15:guide id="10" pos="5155">
          <p15:clr>
            <a:srgbClr val="F26B43"/>
          </p15:clr>
        </p15:guide>
        <p15:guide id="11" orient="horz" pos="845">
          <p15:clr>
            <a:srgbClr val="F26B43"/>
          </p15:clr>
        </p15:guide>
        <p15:guide id="12" orient="horz" pos="1071">
          <p15:clr>
            <a:srgbClr val="F26B43"/>
          </p15:clr>
        </p15:guide>
        <p15:guide id="13" orient="horz" pos="3974">
          <p15:clr>
            <a:srgbClr val="F26B43"/>
          </p15:clr>
        </p15:guide>
        <p15:guide id="14" pos="6698">
          <p15:clr>
            <a:srgbClr val="F26B43"/>
          </p15:clr>
        </p15:guide>
        <p15:guide id="15" orient="horz" pos="2160">
          <p15:clr>
            <a:srgbClr val="F26B43"/>
          </p15:clr>
        </p15:guide>
        <p15:guide id="16" orient="horz" pos="2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C764DE79-268F-4C1A-8933-263129D2AF90}" type="datetimeFigureOut">
              <a:rPr lang="en-US" dirty="0"/>
              <a:t>6/10/26</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3A02F089-34C3-1159-EBC6-18CA77066856}"/>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 y="1"/>
            <a:ext cx="9143999" cy="5143499"/>
          </a:xfrm>
          <a:prstGeom prst="rect">
            <a:avLst/>
          </a:prstGeom>
        </p:spPr>
      </p:pic>
      <p:pic>
        <p:nvPicPr>
          <p:cNvPr id="8" name="Picture 7" descr="A blue and black logo&#10;&#10;AI-generated content may be incorrect.">
            <a:extLst>
              <a:ext uri="{FF2B5EF4-FFF2-40B4-BE49-F238E27FC236}">
                <a16:creationId xmlns:a16="http://schemas.microsoft.com/office/drawing/2014/main" id="{DD49C20C-9546-26CB-7B66-3184EC0D30BD}"/>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46335" y="518078"/>
            <a:ext cx="2053966" cy="702673"/>
          </a:xfrm>
          <a:prstGeom prst="rect">
            <a:avLst/>
          </a:prstGeom>
        </p:spPr>
      </p:pic>
    </p:spTree>
    <p:extLst>
      <p:ext uri="{BB962C8B-B14F-4D97-AF65-F5344CB8AC3E}">
        <p14:creationId xmlns:p14="http://schemas.microsoft.com/office/powerpoint/2010/main" val="123007315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letter on a black background&#10;&#10;AI-generated content may be incorrect.">
            <a:extLst>
              <a:ext uri="{FF2B5EF4-FFF2-40B4-BE49-F238E27FC236}">
                <a16:creationId xmlns:a16="http://schemas.microsoft.com/office/drawing/2014/main" id="{B8F1F7F0-02D2-9D71-B6AC-044FEDE777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931427" y="4685501"/>
            <a:ext cx="900733" cy="226500"/>
          </a:xfrm>
          <a:prstGeom prst="rect">
            <a:avLst/>
          </a:prstGeom>
        </p:spPr>
      </p:pic>
      <p:pic>
        <p:nvPicPr>
          <p:cNvPr id="3" name="Picture 2">
            <a:extLst>
              <a:ext uri="{FF2B5EF4-FFF2-40B4-BE49-F238E27FC236}">
                <a16:creationId xmlns:a16="http://schemas.microsoft.com/office/drawing/2014/main" id="{88758611-0343-45A5-46CE-8C49A1EB8E22}"/>
              </a:ext>
            </a:extLst>
          </p:cNvPr>
          <p:cNvPicPr>
            <a:picLocks noChangeAspect="1"/>
          </p:cNvPicPr>
          <p:nvPr userDrawn="1"/>
        </p:nvPicPr>
        <p:blipFill>
          <a:blip r:embed="rId6"/>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B38A33BD-170D-9731-AC4B-C32F006C053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7931426" y="4685501"/>
            <a:ext cx="900732" cy="226500"/>
          </a:xfrm>
          <a:prstGeom prst="rect">
            <a:avLst/>
          </a:prstGeom>
        </p:spPr>
      </p:pic>
    </p:spTree>
    <p:extLst>
      <p:ext uri="{BB962C8B-B14F-4D97-AF65-F5344CB8AC3E}">
        <p14:creationId xmlns:p14="http://schemas.microsoft.com/office/powerpoint/2010/main" val="17250924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B863DA-1DF6-7A57-A5BD-BA67BF8D9AD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2A97F8-50CA-0A6F-B215-6C63D1B4D913}"/>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2DF3CB-6C8B-46C3-6A3A-AB6448BCF08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4D8D65B-3743-D146-B08F-8DD8C5FAADEF}" type="datetimeFigureOut">
              <a:rPr lang="en-US" smtClean="0"/>
              <a:t>6/10/26</a:t>
            </a:fld>
            <a:endParaRPr lang="en-US"/>
          </a:p>
        </p:txBody>
      </p:sp>
      <p:sp>
        <p:nvSpPr>
          <p:cNvPr id="5" name="Footer Placeholder 4">
            <a:extLst>
              <a:ext uri="{FF2B5EF4-FFF2-40B4-BE49-F238E27FC236}">
                <a16:creationId xmlns:a16="http://schemas.microsoft.com/office/drawing/2014/main" id="{FBADFED6-040A-736A-CED2-F79FECAD1A9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28403CD-DE1F-A95D-E372-6A6E7A60480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EA84CD-5085-8F44-9C30-AB13685CB56B}" type="slidenum">
              <a:rPr lang="en-US" smtClean="0"/>
              <a:t>‹#›</a:t>
            </a:fld>
            <a:endParaRPr lang="en-US"/>
          </a:p>
        </p:txBody>
      </p:sp>
      <p:pic>
        <p:nvPicPr>
          <p:cNvPr id="7" name="Picture 6">
            <a:extLst>
              <a:ext uri="{FF2B5EF4-FFF2-40B4-BE49-F238E27FC236}">
                <a16:creationId xmlns:a16="http://schemas.microsoft.com/office/drawing/2014/main" id="{B4774123-F484-1680-C776-9B388A9F0B31}"/>
              </a:ext>
            </a:extLst>
          </p:cNvPr>
          <p:cNvPicPr>
            <a:picLocks noChangeAspect="1"/>
          </p:cNvPicPr>
          <p:nvPr userDrawn="1"/>
        </p:nvPicPr>
        <p:blipFill>
          <a:blip r:embed="rId5"/>
          <a:src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1B39C028-14D1-70FB-63F9-E58EAE0D7D98}"/>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931426" y="4685501"/>
            <a:ext cx="900732" cy="226500"/>
          </a:xfrm>
          <a:prstGeom prst="rect">
            <a:avLst/>
          </a:prstGeom>
        </p:spPr>
      </p:pic>
    </p:spTree>
    <p:extLst>
      <p:ext uri="{BB962C8B-B14F-4D97-AF65-F5344CB8AC3E}">
        <p14:creationId xmlns:p14="http://schemas.microsoft.com/office/powerpoint/2010/main" val="121415021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187154-6402-9089-F767-96F35CCB6EC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A4F3DF8-20FD-356C-62B6-DD61A7648D17}"/>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97300E-17AC-0198-0693-A8992689CAC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55B2C9C-158A-5043-977D-76F268AF6CA7}" type="datetimeFigureOut">
              <a:rPr lang="en-US" smtClean="0"/>
              <a:t>6/10/26</a:t>
            </a:fld>
            <a:endParaRPr lang="en-US"/>
          </a:p>
        </p:txBody>
      </p:sp>
      <p:sp>
        <p:nvSpPr>
          <p:cNvPr id="5" name="Footer Placeholder 4">
            <a:extLst>
              <a:ext uri="{FF2B5EF4-FFF2-40B4-BE49-F238E27FC236}">
                <a16:creationId xmlns:a16="http://schemas.microsoft.com/office/drawing/2014/main" id="{5F58F58D-3914-43A7-076A-0DA74E046A8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AEB3BB8-5A0A-8E02-9E7E-38F8F494DCA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86BA824-304D-D34E-8A49-9EBEBE4BED25}" type="slidenum">
              <a:rPr lang="en-US" smtClean="0"/>
              <a:t>‹#›</a:t>
            </a:fld>
            <a:endParaRPr lang="en-US"/>
          </a:p>
        </p:txBody>
      </p:sp>
      <p:pic>
        <p:nvPicPr>
          <p:cNvPr id="8" name="Picture 7">
            <a:extLst>
              <a:ext uri="{FF2B5EF4-FFF2-40B4-BE49-F238E27FC236}">
                <a16:creationId xmlns:a16="http://schemas.microsoft.com/office/drawing/2014/main" id="{BC5E42D6-F7E9-7516-B679-63B191B7D54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013" y="1695"/>
            <a:ext cx="9140987" cy="5141805"/>
          </a:xfrm>
          <a:prstGeom prst="rect">
            <a:avLst/>
          </a:prstGeom>
        </p:spPr>
      </p:pic>
      <p:pic>
        <p:nvPicPr>
          <p:cNvPr id="10" name="Picture 9">
            <a:extLst>
              <a:ext uri="{FF2B5EF4-FFF2-40B4-BE49-F238E27FC236}">
                <a16:creationId xmlns:a16="http://schemas.microsoft.com/office/drawing/2014/main" id="{4757C79A-1C6C-9DF6-B104-8CA726F002C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80284" y="529692"/>
            <a:ext cx="1986067" cy="679444"/>
          </a:xfrm>
          <a:prstGeom prst="rect">
            <a:avLst/>
          </a:prstGeom>
        </p:spPr>
      </p:pic>
    </p:spTree>
    <p:extLst>
      <p:ext uri="{BB962C8B-B14F-4D97-AF65-F5344CB8AC3E}">
        <p14:creationId xmlns:p14="http://schemas.microsoft.com/office/powerpoint/2010/main" val="2682615767"/>
      </p:ext>
    </p:extLst>
  </p:cSld>
  <p:clrMap bg1="lt1" tx1="dk1" bg2="lt2" tx2="dk2" accent1="accent1" accent2="accent2" accent3="accent3" accent4="accent4" accent5="accent5" accent6="accent6" hlink="hlink" folHlink="folHlink"/>
  <p:sldLayoutIdLst>
    <p:sldLayoutId id="2147483776" r:id="rId1"/>
    <p:sldLayoutId id="2147483779"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CE6C16-BE54-BB91-34B0-F8CE4FB37063}"/>
              </a:ext>
            </a:extLst>
          </p:cNvPr>
          <p:cNvSpPr/>
          <p:nvPr userDrawn="1"/>
        </p:nvSpPr>
        <p:spPr>
          <a:xfrm>
            <a:off x="0" y="4503107"/>
            <a:ext cx="9144000" cy="646112"/>
          </a:xfrm>
          <a:prstGeom prst="rect">
            <a:avLst/>
          </a:prstGeom>
          <a:solidFill>
            <a:srgbClr val="2064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0201" y="131562"/>
            <a:ext cx="8439238" cy="695826"/>
          </a:xfrm>
          <a:prstGeom prst="rect">
            <a:avLst/>
          </a:prstGeom>
        </p:spPr>
        <p:txBody>
          <a:bodyPr vert="horz" lIns="91440" tIns="45720" rIns="91440" bIns="45720" rtlCol="0" anchor="ctr">
            <a:normAutofit/>
          </a:bodyPr>
          <a:lstStyle/>
          <a:p>
            <a:r>
              <a:rPr lang="en-US"/>
              <a:t>Slide Title</a:t>
            </a:r>
            <a:endParaRPr lang="en-GB"/>
          </a:p>
        </p:txBody>
      </p:sp>
      <p:sp>
        <p:nvSpPr>
          <p:cNvPr id="3" name="Text Placeholder 2"/>
          <p:cNvSpPr>
            <a:spLocks noGrp="1"/>
          </p:cNvSpPr>
          <p:nvPr>
            <p:ph type="body" idx="1"/>
          </p:nvPr>
        </p:nvSpPr>
        <p:spPr>
          <a:xfrm>
            <a:off x="350201" y="964414"/>
            <a:ext cx="8439238" cy="33068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lide Number Placeholder 4">
            <a:extLst>
              <a:ext uri="{FF2B5EF4-FFF2-40B4-BE49-F238E27FC236}">
                <a16:creationId xmlns:a16="http://schemas.microsoft.com/office/drawing/2014/main" id="{271CF10B-5905-E541-B922-641440E09CC2}"/>
              </a:ext>
            </a:extLst>
          </p:cNvPr>
          <p:cNvSpPr>
            <a:spLocks noGrp="1"/>
          </p:cNvSpPr>
          <p:nvPr>
            <p:ph type="sldNum" sz="quarter" idx="4"/>
          </p:nvPr>
        </p:nvSpPr>
        <p:spPr>
          <a:xfrm>
            <a:off x="7896385" y="4725555"/>
            <a:ext cx="893053" cy="274637"/>
          </a:xfrm>
          <a:prstGeom prst="rect">
            <a:avLst/>
          </a:prstGeom>
        </p:spPr>
        <p:txBody>
          <a:bodyPr vert="horz" lIns="91440" tIns="45720" rIns="91440" bIns="45720" rtlCol="0" anchor="ctr"/>
          <a:lstStyle>
            <a:lvl1pPr algn="r">
              <a:defRPr sz="1000" b="0" i="0">
                <a:solidFill>
                  <a:srgbClr val="B4E9E2"/>
                </a:solidFill>
              </a:defRPr>
            </a:lvl1pPr>
          </a:lstStyle>
          <a:p>
            <a:fld id="{9E7CA0F2-EE66-4F60-8C00-E0BE38E7AEC5}" type="slidenum">
              <a:rPr lang="en-GB" smtClean="0"/>
              <a:pPr/>
              <a:t>‹#›</a:t>
            </a:fld>
            <a:endParaRPr lang="en-GB"/>
          </a:p>
        </p:txBody>
      </p:sp>
      <p:pic>
        <p:nvPicPr>
          <p:cNvPr id="10" name="Picture 9" descr="A black and white logo&#10;&#10;Description automatically generated">
            <a:extLst>
              <a:ext uri="{FF2B5EF4-FFF2-40B4-BE49-F238E27FC236}">
                <a16:creationId xmlns:a16="http://schemas.microsoft.com/office/drawing/2014/main" id="{220E559A-74EA-36CC-6436-1E829EF2DD3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b="47445"/>
          <a:stretch/>
        </p:blipFill>
        <p:spPr>
          <a:xfrm>
            <a:off x="350201" y="4696357"/>
            <a:ext cx="819086" cy="259611"/>
          </a:xfrm>
          <a:prstGeom prst="rect">
            <a:avLst/>
          </a:prstGeom>
        </p:spPr>
      </p:pic>
      <p:pic>
        <p:nvPicPr>
          <p:cNvPr id="12" name="Picture 11" descr="A colorful bird and a bird&#10;&#10;Description automatically generated with medium confidence">
            <a:extLst>
              <a:ext uri="{FF2B5EF4-FFF2-40B4-BE49-F238E27FC236}">
                <a16:creationId xmlns:a16="http://schemas.microsoft.com/office/drawing/2014/main" id="{2A339A96-933A-D718-9ECF-63B0F63F2AB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37145" y="4554915"/>
            <a:ext cx="3670126" cy="594848"/>
          </a:xfrm>
          <a:prstGeom prst="rect">
            <a:avLst/>
          </a:prstGeom>
        </p:spPr>
      </p:pic>
    </p:spTree>
    <p:extLst>
      <p:ext uri="{BB962C8B-B14F-4D97-AF65-F5344CB8AC3E}">
        <p14:creationId xmlns:p14="http://schemas.microsoft.com/office/powerpoint/2010/main" val="19672237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Lst>
  <p:hf hdr="0" ftr="0" dt="0"/>
  <p:txStyles>
    <p:titleStyle>
      <a:lvl1pPr algn="l" defTabSz="685800" rtl="0" eaLnBrk="1" latinLnBrk="0" hangingPunct="1">
        <a:lnSpc>
          <a:spcPct val="90000"/>
        </a:lnSpc>
        <a:spcBef>
          <a:spcPct val="0"/>
        </a:spcBef>
        <a:buNone/>
        <a:defRPr sz="2000" b="1" kern="1200">
          <a:solidFill>
            <a:srgbClr val="037C3F"/>
          </a:solidFill>
          <a:latin typeface="Arial" panose="020B0604020202020204" pitchFamily="34" charset="0"/>
          <a:ea typeface="Verdana" panose="020B0604030504040204" pitchFamily="34" charset="0"/>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305D"/>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305D"/>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305D"/>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305D"/>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0.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19.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9.xml"/><Relationship Id="rId5" Type="http://schemas.openxmlformats.org/officeDocument/2006/relationships/hyperlink" Target="https://mapas.rnp.br/" TargetMode="Externa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119.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19.xml"/><Relationship Id="rId5" Type="http://schemas.openxmlformats.org/officeDocument/2006/relationships/hyperlink" Target="https://mapas.rnp.br/" TargetMode="Externa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07.xml"/><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10.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110.xml"/><Relationship Id="rId6" Type="http://schemas.openxmlformats.org/officeDocument/2006/relationships/image" Target="../media/image75.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09.xml"/><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10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4.xml"/><Relationship Id="rId1" Type="http://schemas.openxmlformats.org/officeDocument/2006/relationships/slideLayout" Target="../slideLayouts/slideLayout107.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3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svg"/><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6.xml.rels><?xml version="1.0" encoding="UTF-8" standalone="yes"?>
<Relationships xmlns="http://schemas.openxmlformats.org/package/2006/relationships"><Relationship Id="rId2" Type="http://schemas.openxmlformats.org/officeDocument/2006/relationships/image" Target="../media/image94.svg"/><Relationship Id="rId1" Type="http://schemas.openxmlformats.org/officeDocument/2006/relationships/slideLayout" Target="../slideLayouts/slideLayout1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14_1A03204F.xml"/><Relationship Id="rId2" Type="http://schemas.openxmlformats.org/officeDocument/2006/relationships/notesSlide" Target="../notesSlides/notesSlide2.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627B2D-CE81-EFFA-B2CA-8A60AD1F5502}"/>
              </a:ext>
            </a:extLst>
          </p:cNvPr>
          <p:cNvSpPr>
            <a:spLocks noGrp="1"/>
          </p:cNvSpPr>
          <p:nvPr>
            <p:ph type="body" sz="quarter" idx="11"/>
          </p:nvPr>
        </p:nvSpPr>
        <p:spPr>
          <a:xfrm>
            <a:off x="466907" y="1950357"/>
            <a:ext cx="3272155" cy="237388"/>
          </a:xfrm>
        </p:spPr>
        <p:txBody>
          <a:bodyPr/>
          <a:lstStyle/>
          <a:p>
            <a:r>
              <a:rPr lang="en-GB" dirty="0"/>
              <a:t>Panel Discussion Moderator - Beatrix Weber, Head of Partner Relations GÉANT</a:t>
            </a:r>
            <a:endParaRPr lang="en-US" dirty="0"/>
          </a:p>
        </p:txBody>
      </p:sp>
      <p:sp>
        <p:nvSpPr>
          <p:cNvPr id="7" name="Text Placeholder 6">
            <a:extLst>
              <a:ext uri="{FF2B5EF4-FFF2-40B4-BE49-F238E27FC236}">
                <a16:creationId xmlns:a16="http://schemas.microsoft.com/office/drawing/2014/main" id="{EEEF0C68-50D4-7D79-8F6D-909A326903CB}"/>
              </a:ext>
            </a:extLst>
          </p:cNvPr>
          <p:cNvSpPr>
            <a:spLocks noGrp="1"/>
          </p:cNvSpPr>
          <p:nvPr>
            <p:ph type="body" sz="quarter" idx="14"/>
          </p:nvPr>
        </p:nvSpPr>
        <p:spPr/>
        <p:txBody>
          <a:bodyPr/>
          <a:lstStyle/>
          <a:p>
            <a:r>
              <a:rPr lang="en-US" dirty="0"/>
              <a:t>The NREN Strategy Journey</a:t>
            </a:r>
          </a:p>
        </p:txBody>
      </p:sp>
    </p:spTree>
    <p:extLst>
      <p:ext uri="{BB962C8B-B14F-4D97-AF65-F5344CB8AC3E}">
        <p14:creationId xmlns:p14="http://schemas.microsoft.com/office/powerpoint/2010/main" val="175332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B9462-244A-5DE6-6B61-91633F07145E}"/>
              </a:ext>
            </a:extLst>
          </p:cNvPr>
          <p:cNvSpPr>
            <a:spLocks noGrp="1"/>
          </p:cNvSpPr>
          <p:nvPr>
            <p:ph type="ctrTitle"/>
          </p:nvPr>
        </p:nvSpPr>
        <p:spPr/>
        <p:txBody>
          <a:bodyPr/>
          <a:lstStyle/>
          <a:p>
            <a:r>
              <a:rPr lang="en-US" noProof="0" dirty="0"/>
              <a:t>The NREN (/RNP) Strategy Journey</a:t>
            </a:r>
          </a:p>
        </p:txBody>
      </p:sp>
      <p:sp>
        <p:nvSpPr>
          <p:cNvPr id="3" name="Subtítulo 2">
            <a:extLst>
              <a:ext uri="{FF2B5EF4-FFF2-40B4-BE49-F238E27FC236}">
                <a16:creationId xmlns:a16="http://schemas.microsoft.com/office/drawing/2014/main" id="{1CBD4C3B-79D6-48C6-3ED5-D8F9565D7DD9}"/>
              </a:ext>
            </a:extLst>
          </p:cNvPr>
          <p:cNvSpPr>
            <a:spLocks noGrp="1"/>
          </p:cNvSpPr>
          <p:nvPr>
            <p:ph type="subTitle" idx="1"/>
          </p:nvPr>
        </p:nvSpPr>
        <p:spPr/>
        <p:txBody>
          <a:bodyPr>
            <a:normAutofit fontScale="92500" lnSpcReduction="20000"/>
          </a:bodyPr>
          <a:lstStyle/>
          <a:p>
            <a:r>
              <a:rPr lang="en-US" noProof="0" dirty="0"/>
              <a:t>Lisandro Zambenedetti Granville</a:t>
            </a:r>
          </a:p>
          <a:p>
            <a:r>
              <a:rPr lang="en-US" noProof="0" dirty="0"/>
              <a:t>CEO RNP</a:t>
            </a:r>
          </a:p>
        </p:txBody>
      </p:sp>
    </p:spTree>
    <p:extLst>
      <p:ext uri="{BB962C8B-B14F-4D97-AF65-F5344CB8AC3E}">
        <p14:creationId xmlns:p14="http://schemas.microsoft.com/office/powerpoint/2010/main" val="495029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7EEC9-2B9A-D972-3B1A-9F30527AB539}"/>
              </a:ext>
            </a:extLst>
          </p:cNvPr>
          <p:cNvSpPr>
            <a:spLocks noGrp="1"/>
          </p:cNvSpPr>
          <p:nvPr>
            <p:ph type="title"/>
          </p:nvPr>
        </p:nvSpPr>
        <p:spPr/>
        <p:txBody>
          <a:bodyPr/>
          <a:lstStyle/>
          <a:p>
            <a:r>
              <a:rPr lang="en-US" noProof="0" dirty="0"/>
              <a:t>Strategy Act #1 – Childhood</a:t>
            </a:r>
            <a:br>
              <a:rPr lang="en-US" noProof="0" dirty="0"/>
            </a:br>
            <a:r>
              <a:rPr lang="en-US" noProof="0" dirty="0"/>
              <a:t>1989 ~ 2008</a:t>
            </a:r>
          </a:p>
        </p:txBody>
      </p:sp>
      <p:pic>
        <p:nvPicPr>
          <p:cNvPr id="3" name="Imagem 2" descr="Ficheiro:Rede Nacional de Ensino e Pesquisa.jpg - Wikiversidade">
            <a:extLst>
              <a:ext uri="{FF2B5EF4-FFF2-40B4-BE49-F238E27FC236}">
                <a16:creationId xmlns:a16="http://schemas.microsoft.com/office/drawing/2014/main" id="{642C83AC-8AF0-E8B4-17A7-E85C3A963D95}"/>
              </a:ext>
            </a:extLst>
          </p:cNvPr>
          <p:cNvPicPr>
            <a:picLocks noChangeAspect="1"/>
          </p:cNvPicPr>
          <p:nvPr/>
        </p:nvPicPr>
        <p:blipFill>
          <a:blip r:embed="rId2"/>
          <a:stretch>
            <a:fillRect/>
          </a:stretch>
        </p:blipFill>
        <p:spPr>
          <a:xfrm>
            <a:off x="3600450" y="3458463"/>
            <a:ext cx="1943100" cy="1028700"/>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446933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69A4EE6-620E-E8B6-3803-85DDD4D08AAC}"/>
              </a:ext>
            </a:extLst>
          </p:cNvPr>
          <p:cNvSpPr>
            <a:spLocks noGrp="1"/>
          </p:cNvSpPr>
          <p:nvPr>
            <p:ph type="title"/>
          </p:nvPr>
        </p:nvSpPr>
        <p:spPr/>
        <p:txBody>
          <a:bodyPr/>
          <a:lstStyle/>
          <a:p>
            <a:r>
              <a:rPr lang="en-US" noProof="0" dirty="0"/>
              <a:t>Strategy Act #1 - 1989 ~ 2008</a:t>
            </a:r>
          </a:p>
        </p:txBody>
      </p:sp>
      <p:sp>
        <p:nvSpPr>
          <p:cNvPr id="5" name="Espaço Reservado para Conteúdo 4">
            <a:extLst>
              <a:ext uri="{FF2B5EF4-FFF2-40B4-BE49-F238E27FC236}">
                <a16:creationId xmlns:a16="http://schemas.microsoft.com/office/drawing/2014/main" id="{F4E9B4F0-A26E-A76C-519C-9F42D7D7F834}"/>
              </a:ext>
            </a:extLst>
          </p:cNvPr>
          <p:cNvSpPr>
            <a:spLocks noGrp="1"/>
          </p:cNvSpPr>
          <p:nvPr>
            <p:ph idx="1"/>
          </p:nvPr>
        </p:nvSpPr>
        <p:spPr>
          <a:xfrm>
            <a:off x="1051560" y="1010301"/>
            <a:ext cx="7463790" cy="3672602"/>
          </a:xfrm>
        </p:spPr>
        <p:txBody>
          <a:bodyPr/>
          <a:lstStyle/>
          <a:p>
            <a:r>
              <a:rPr lang="en-US" noProof="0" dirty="0"/>
              <a:t>Building up the very first network</a:t>
            </a:r>
          </a:p>
          <a:p>
            <a:pPr lvl="1"/>
            <a:r>
              <a:rPr lang="en-US" dirty="0"/>
              <a:t>Experiencing in deploying the country's Internet </a:t>
            </a:r>
            <a:r>
              <a:rPr lang="en-US" dirty="0">
                <a:sym typeface="Wingdings" pitchFamily="2" charset="2"/>
              </a:rPr>
              <a:t></a:t>
            </a:r>
            <a:r>
              <a:rPr lang="en-US" noProof="0" dirty="0"/>
              <a:t> together with universities</a:t>
            </a:r>
          </a:p>
          <a:p>
            <a:pPr lvl="1"/>
            <a:r>
              <a:rPr lang="en-US" noProof="0" dirty="0"/>
              <a:t>Integrators along POPs </a:t>
            </a:r>
            <a:r>
              <a:rPr lang="en-US" noProof="0" dirty="0">
                <a:sym typeface="Wingdings" pitchFamily="2" charset="2"/>
              </a:rPr>
              <a:t> in recollection, that was a smart move</a:t>
            </a:r>
            <a:endParaRPr lang="en-US" noProof="0" dirty="0"/>
          </a:p>
          <a:p>
            <a:pPr lvl="1"/>
            <a:r>
              <a:rPr lang="en-US" noProof="0" dirty="0"/>
              <a:t>Partners with the R&amp;D community </a:t>
            </a:r>
            <a:r>
              <a:rPr lang="en-US" noProof="0" dirty="0">
                <a:sym typeface="Wingdings" pitchFamily="2" charset="2"/>
              </a:rPr>
              <a:t> asking for help from the experts in place</a:t>
            </a:r>
          </a:p>
        </p:txBody>
      </p:sp>
      <p:pic>
        <p:nvPicPr>
          <p:cNvPr id="2" name="Imagem 1" descr="Refractions: The Internet of Things">
            <a:extLst>
              <a:ext uri="{FF2B5EF4-FFF2-40B4-BE49-F238E27FC236}">
                <a16:creationId xmlns:a16="http://schemas.microsoft.com/office/drawing/2014/main" id="{013B9200-5996-5DE9-1F6F-6B0D56433120}"/>
              </a:ext>
            </a:extLst>
          </p:cNvPr>
          <p:cNvPicPr>
            <a:picLocks noChangeAspect="1"/>
          </p:cNvPicPr>
          <p:nvPr/>
        </p:nvPicPr>
        <p:blipFill>
          <a:blip r:embed="rId2"/>
          <a:stretch>
            <a:fillRect/>
          </a:stretch>
        </p:blipFill>
        <p:spPr>
          <a:xfrm>
            <a:off x="693751" y="2403509"/>
            <a:ext cx="3253409" cy="1823688"/>
          </a:xfrm>
          <a:prstGeom prst="roundRect">
            <a:avLst>
              <a:gd name="adj" fmla="val 5767"/>
            </a:avLst>
          </a:prstGeom>
          <a:effectLst>
            <a:outerShdw blurRad="127000" dist="38100" dir="2700000" algn="tl" rotWithShape="0">
              <a:prstClr val="black">
                <a:alpha val="40000"/>
              </a:prstClr>
            </a:outerShdw>
          </a:effectLst>
        </p:spPr>
      </p:pic>
      <p:pic>
        <p:nvPicPr>
          <p:cNvPr id="3" name="Imagem 2">
            <a:extLst>
              <a:ext uri="{FF2B5EF4-FFF2-40B4-BE49-F238E27FC236}">
                <a16:creationId xmlns:a16="http://schemas.microsoft.com/office/drawing/2014/main" id="{3B7DD37A-4985-7B9F-E4D5-AAE9BD733F05}"/>
              </a:ext>
            </a:extLst>
          </p:cNvPr>
          <p:cNvPicPr>
            <a:picLocks noChangeAspect="1"/>
          </p:cNvPicPr>
          <p:nvPr/>
        </p:nvPicPr>
        <p:blipFill>
          <a:blip r:embed="rId3"/>
          <a:stretch>
            <a:fillRect/>
          </a:stretch>
        </p:blipFill>
        <p:spPr>
          <a:xfrm>
            <a:off x="4146744" y="2280511"/>
            <a:ext cx="2278987" cy="2718353"/>
          </a:xfrm>
          <a:prstGeom prst="roundRect">
            <a:avLst>
              <a:gd name="adj" fmla="val 5767"/>
            </a:avLst>
          </a:prstGeom>
          <a:effectLst>
            <a:outerShdw blurRad="127000" dist="38100" dir="2700000" algn="tl" rotWithShape="0">
              <a:prstClr val="black">
                <a:alpha val="40000"/>
              </a:prstClr>
            </a:outerShdw>
          </a:effectLst>
        </p:spPr>
      </p:pic>
      <p:pic>
        <p:nvPicPr>
          <p:cNvPr id="4" name="Imagem 3" descr="Liane Tarouco programming next to her future husband">
            <a:extLst>
              <a:ext uri="{FF2B5EF4-FFF2-40B4-BE49-F238E27FC236}">
                <a16:creationId xmlns:a16="http://schemas.microsoft.com/office/drawing/2014/main" id="{89AF0DD3-8261-82AF-D596-3B48F92EE93C}"/>
              </a:ext>
            </a:extLst>
          </p:cNvPr>
          <p:cNvPicPr>
            <a:picLocks noChangeAspect="1"/>
          </p:cNvPicPr>
          <p:nvPr/>
        </p:nvPicPr>
        <p:blipFill>
          <a:blip r:embed="rId4"/>
          <a:stretch>
            <a:fillRect/>
          </a:stretch>
        </p:blipFill>
        <p:spPr>
          <a:xfrm>
            <a:off x="6625313" y="2403509"/>
            <a:ext cx="2089620" cy="2089620"/>
          </a:xfrm>
          <a:prstGeom prst="roundRect">
            <a:avLst>
              <a:gd name="adj" fmla="val 5767"/>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245831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5471C-DC45-220D-5468-AEF48C7BCB13}"/>
              </a:ext>
            </a:extLst>
          </p:cNvPr>
          <p:cNvSpPr>
            <a:spLocks noGrp="1"/>
          </p:cNvSpPr>
          <p:nvPr>
            <p:ph type="title"/>
          </p:nvPr>
        </p:nvSpPr>
        <p:spPr/>
        <p:txBody>
          <a:bodyPr/>
          <a:lstStyle/>
          <a:p>
            <a:r>
              <a:rPr lang="en-US" noProof="0" dirty="0"/>
              <a:t>Strategy Act #2 – Teenage years</a:t>
            </a:r>
            <a:br>
              <a:rPr lang="en-US" noProof="0" dirty="0"/>
            </a:br>
            <a:r>
              <a:rPr lang="en-US" noProof="0" dirty="0"/>
              <a:t>2009-2022</a:t>
            </a:r>
          </a:p>
        </p:txBody>
      </p:sp>
      <p:grpSp>
        <p:nvGrpSpPr>
          <p:cNvPr id="6" name="Agrupar 5">
            <a:extLst>
              <a:ext uri="{FF2B5EF4-FFF2-40B4-BE49-F238E27FC236}">
                <a16:creationId xmlns:a16="http://schemas.microsoft.com/office/drawing/2014/main" id="{1E11FD42-3D7C-034E-4CDC-BE4237244BBF}"/>
              </a:ext>
            </a:extLst>
          </p:cNvPr>
          <p:cNvGrpSpPr/>
          <p:nvPr/>
        </p:nvGrpSpPr>
        <p:grpSpPr>
          <a:xfrm>
            <a:off x="3366880" y="3468757"/>
            <a:ext cx="2410240" cy="993914"/>
            <a:chOff x="4439478" y="4293704"/>
            <a:chExt cx="3213653" cy="1325218"/>
          </a:xfrm>
        </p:grpSpPr>
        <p:sp>
          <p:nvSpPr>
            <p:cNvPr id="5" name="Retângulo 4">
              <a:extLst>
                <a:ext uri="{FF2B5EF4-FFF2-40B4-BE49-F238E27FC236}">
                  <a16:creationId xmlns:a16="http://schemas.microsoft.com/office/drawing/2014/main" id="{89D7DFD7-49B7-450F-6EA9-EA2257761B31}"/>
                </a:ext>
              </a:extLst>
            </p:cNvPr>
            <p:cNvSpPr/>
            <p:nvPr/>
          </p:nvSpPr>
          <p:spPr>
            <a:xfrm>
              <a:off x="4439478" y="4293704"/>
              <a:ext cx="3213653" cy="1325218"/>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4" name="Imagem 3" descr="Panorama do tráfego">
              <a:extLst>
                <a:ext uri="{FF2B5EF4-FFF2-40B4-BE49-F238E27FC236}">
                  <a16:creationId xmlns:a16="http://schemas.microsoft.com/office/drawing/2014/main" id="{857EB621-2479-EF4B-87E0-CC0A2BA19670}"/>
                </a:ext>
              </a:extLst>
            </p:cNvPr>
            <p:cNvPicPr>
              <a:picLocks noChangeAspect="1"/>
            </p:cNvPicPr>
            <p:nvPr/>
          </p:nvPicPr>
          <p:blipFill>
            <a:blip r:embed="rId2"/>
            <a:stretch>
              <a:fillRect/>
            </a:stretch>
          </p:blipFill>
          <p:spPr>
            <a:xfrm>
              <a:off x="4826000" y="4536109"/>
              <a:ext cx="2540000" cy="787400"/>
            </a:xfrm>
            <a:prstGeom prst="rect">
              <a:avLst/>
            </a:prstGeom>
          </p:spPr>
        </p:pic>
      </p:grpSp>
    </p:spTree>
    <p:extLst>
      <p:ext uri="{BB962C8B-B14F-4D97-AF65-F5344CB8AC3E}">
        <p14:creationId xmlns:p14="http://schemas.microsoft.com/office/powerpoint/2010/main" val="87692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FE5899-E04F-2582-5400-83CE0FB50A78}"/>
              </a:ext>
            </a:extLst>
          </p:cNvPr>
          <p:cNvSpPr>
            <a:spLocks noGrp="1"/>
          </p:cNvSpPr>
          <p:nvPr>
            <p:ph type="title"/>
          </p:nvPr>
        </p:nvSpPr>
        <p:spPr/>
        <p:txBody>
          <a:bodyPr/>
          <a:lstStyle/>
          <a:p>
            <a:r>
              <a:rPr lang="en-US" noProof="0" dirty="0"/>
              <a:t>Strategy Act #2 – 2009 ~ 2022</a:t>
            </a:r>
          </a:p>
        </p:txBody>
      </p:sp>
      <p:sp>
        <p:nvSpPr>
          <p:cNvPr id="3" name="Espaço Reservado para Conteúdo 2">
            <a:extLst>
              <a:ext uri="{FF2B5EF4-FFF2-40B4-BE49-F238E27FC236}">
                <a16:creationId xmlns:a16="http://schemas.microsoft.com/office/drawing/2014/main" id="{58B621DB-5358-5910-2122-D2D0775CB038}"/>
              </a:ext>
            </a:extLst>
          </p:cNvPr>
          <p:cNvSpPr>
            <a:spLocks noGrp="1"/>
          </p:cNvSpPr>
          <p:nvPr>
            <p:ph idx="1"/>
          </p:nvPr>
        </p:nvSpPr>
        <p:spPr/>
        <p:txBody>
          <a:bodyPr/>
          <a:lstStyle/>
          <a:p>
            <a:r>
              <a:rPr lang="en-US" noProof="0" dirty="0"/>
              <a:t>Network and services expansion</a:t>
            </a:r>
          </a:p>
          <a:p>
            <a:pPr lvl="1"/>
            <a:r>
              <a:rPr lang="en-US" dirty="0"/>
              <a:t>Establishing </a:t>
            </a:r>
            <a:r>
              <a:rPr lang="en-US" noProof="0" dirty="0"/>
              <a:t>the swapping model </a:t>
            </a:r>
            <a:r>
              <a:rPr lang="en-US" noProof="0" dirty="0">
                <a:sym typeface="Wingdings" pitchFamily="2" charset="2"/>
              </a:rPr>
              <a:t> because money matters!</a:t>
            </a:r>
            <a:endParaRPr lang="en-US" noProof="0" dirty="0"/>
          </a:p>
          <a:p>
            <a:pPr lvl="1"/>
            <a:r>
              <a:rPr lang="en-US" noProof="0" dirty="0"/>
              <a:t>R&amp;D leading to production services </a:t>
            </a:r>
            <a:r>
              <a:rPr lang="en-US" noProof="0" dirty="0">
                <a:sym typeface="Wingdings" pitchFamily="2" charset="2"/>
              </a:rPr>
              <a:t> risky yet smart move</a:t>
            </a:r>
            <a:endParaRPr lang="en-US" noProof="0" dirty="0"/>
          </a:p>
          <a:p>
            <a:pPr lvl="1"/>
            <a:r>
              <a:rPr lang="en-US" dirty="0"/>
              <a:t>Expanding the international</a:t>
            </a:r>
            <a:r>
              <a:rPr lang="en-US" noProof="0" dirty="0"/>
              <a:t> cooperation </a:t>
            </a:r>
            <a:r>
              <a:rPr lang="en-US" noProof="0" dirty="0">
                <a:sym typeface="Wingdings" pitchFamily="2" charset="2"/>
              </a:rPr>
              <a:t> </a:t>
            </a:r>
            <a:r>
              <a:rPr lang="en-US" dirty="0">
                <a:sym typeface="Wingdings" pitchFamily="2" charset="2"/>
              </a:rPr>
              <a:t>joint R&amp;D projects</a:t>
            </a:r>
            <a:endParaRPr lang="en-US" noProof="0" dirty="0"/>
          </a:p>
        </p:txBody>
      </p:sp>
      <p:pic>
        <p:nvPicPr>
          <p:cNvPr id="4" name="Imagem 3" descr="FinOptSys and SwapOne partner on swap solution - Securities Finance Times">
            <a:extLst>
              <a:ext uri="{FF2B5EF4-FFF2-40B4-BE49-F238E27FC236}">
                <a16:creationId xmlns:a16="http://schemas.microsoft.com/office/drawing/2014/main" id="{59FA2F9E-A57C-5FB2-54D6-245580EF53D1}"/>
              </a:ext>
            </a:extLst>
          </p:cNvPr>
          <p:cNvPicPr>
            <a:picLocks noChangeAspect="1"/>
          </p:cNvPicPr>
          <p:nvPr/>
        </p:nvPicPr>
        <p:blipFill>
          <a:blip r:embed="rId2"/>
          <a:stretch>
            <a:fillRect/>
          </a:stretch>
        </p:blipFill>
        <p:spPr>
          <a:xfrm>
            <a:off x="146322" y="2473838"/>
            <a:ext cx="2660425" cy="1721030"/>
          </a:xfrm>
          <a:prstGeom prst="roundRect">
            <a:avLst>
              <a:gd name="adj" fmla="val 5767"/>
            </a:avLst>
          </a:prstGeom>
          <a:effectLst>
            <a:outerShdw blurRad="127000" dist="38100" dir="2700000" algn="tl" rotWithShape="0">
              <a:prstClr val="black">
                <a:alpha val="40000"/>
              </a:prstClr>
            </a:outerShdw>
          </a:effectLst>
        </p:spPr>
      </p:pic>
      <p:grpSp>
        <p:nvGrpSpPr>
          <p:cNvPr id="10" name="Agrupar 9">
            <a:extLst>
              <a:ext uri="{FF2B5EF4-FFF2-40B4-BE49-F238E27FC236}">
                <a16:creationId xmlns:a16="http://schemas.microsoft.com/office/drawing/2014/main" id="{77F2DD5E-4A22-D05F-FB48-7A67AF250B6B}"/>
              </a:ext>
            </a:extLst>
          </p:cNvPr>
          <p:cNvGrpSpPr/>
          <p:nvPr/>
        </p:nvGrpSpPr>
        <p:grpSpPr>
          <a:xfrm>
            <a:off x="2949814" y="2233919"/>
            <a:ext cx="2687780" cy="2200868"/>
            <a:chOff x="4229376" y="3081997"/>
            <a:chExt cx="3583707" cy="2934490"/>
          </a:xfrm>
        </p:grpSpPr>
        <p:sp>
          <p:nvSpPr>
            <p:cNvPr id="8" name="Retângulo Arredondado 7">
              <a:extLst>
                <a:ext uri="{FF2B5EF4-FFF2-40B4-BE49-F238E27FC236}">
                  <a16:creationId xmlns:a16="http://schemas.microsoft.com/office/drawing/2014/main" id="{8D18903C-9089-E7B5-5931-99A50D64E1A8}"/>
                </a:ext>
              </a:extLst>
            </p:cNvPr>
            <p:cNvSpPr/>
            <p:nvPr/>
          </p:nvSpPr>
          <p:spPr>
            <a:xfrm>
              <a:off x="4267201" y="3243378"/>
              <a:ext cx="3545882" cy="2773109"/>
            </a:xfrm>
            <a:prstGeom prst="roundRect">
              <a:avLst>
                <a:gd name="adj" fmla="val 3286"/>
              </a:avLst>
            </a:prstGeom>
            <a:solidFill>
              <a:schemeClr val="bg1"/>
            </a:solidFill>
            <a:ln>
              <a:noFill/>
            </a:ln>
            <a:effectLst>
              <a:outerShdw blurRad="127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Imagem 4" descr="26º Encontro da Comunidade Moodle no Brasil – 26º Encontro da Comunidade  Moodle no Brasil">
              <a:extLst>
                <a:ext uri="{FF2B5EF4-FFF2-40B4-BE49-F238E27FC236}">
                  <a16:creationId xmlns:a16="http://schemas.microsoft.com/office/drawing/2014/main" id="{0F0F9641-E1E7-04F9-07A1-45B3FC4B9B56}"/>
                </a:ext>
              </a:extLst>
            </p:cNvPr>
            <p:cNvPicPr>
              <a:picLocks noChangeAspect="1"/>
            </p:cNvPicPr>
            <p:nvPr/>
          </p:nvPicPr>
          <p:blipFill>
            <a:blip r:embed="rId3"/>
            <a:stretch>
              <a:fillRect/>
            </a:stretch>
          </p:blipFill>
          <p:spPr>
            <a:xfrm>
              <a:off x="4229376" y="3081997"/>
              <a:ext cx="3547233" cy="1348490"/>
            </a:xfrm>
            <a:prstGeom prst="rect">
              <a:avLst/>
            </a:prstGeom>
          </p:spPr>
        </p:pic>
        <p:pic>
          <p:nvPicPr>
            <p:cNvPr id="6" name="Imagem 5" descr="Eduplay celebra 20 anos com nova identidade e funcionalidades que ampliam a  experiência do usuário - RNP">
              <a:extLst>
                <a:ext uri="{FF2B5EF4-FFF2-40B4-BE49-F238E27FC236}">
                  <a16:creationId xmlns:a16="http://schemas.microsoft.com/office/drawing/2014/main" id="{5A787C8C-6A1C-9C7E-42E9-A316AD57F88D}"/>
                </a:ext>
              </a:extLst>
            </p:cNvPr>
            <p:cNvPicPr>
              <a:picLocks noChangeAspect="1"/>
            </p:cNvPicPr>
            <p:nvPr/>
          </p:nvPicPr>
          <p:blipFill>
            <a:blip r:embed="rId4"/>
            <a:srcRect l="12290" t="41515" r="33912" b="33933"/>
            <a:stretch>
              <a:fillRect/>
            </a:stretch>
          </p:blipFill>
          <p:spPr>
            <a:xfrm>
              <a:off x="4714014" y="4075714"/>
              <a:ext cx="2763971" cy="709546"/>
            </a:xfrm>
            <a:prstGeom prst="rect">
              <a:avLst/>
            </a:prstGeom>
          </p:spPr>
        </p:pic>
        <p:pic>
          <p:nvPicPr>
            <p:cNvPr id="7" name="Imagem 6">
              <a:extLst>
                <a:ext uri="{FF2B5EF4-FFF2-40B4-BE49-F238E27FC236}">
                  <a16:creationId xmlns:a16="http://schemas.microsoft.com/office/drawing/2014/main" id="{5F36F76D-FEF9-8255-70BB-2CE96B3FEC4B}"/>
                </a:ext>
              </a:extLst>
            </p:cNvPr>
            <p:cNvPicPr>
              <a:picLocks noChangeAspect="1"/>
            </p:cNvPicPr>
            <p:nvPr/>
          </p:nvPicPr>
          <p:blipFill>
            <a:blip r:embed="rId5">
              <a:clrChange>
                <a:clrFrom>
                  <a:srgbClr val="FFFFFF"/>
                </a:clrFrom>
                <a:clrTo>
                  <a:srgbClr val="FFFFFF">
                    <a:alpha val="0"/>
                  </a:srgbClr>
                </a:clrTo>
              </a:clrChange>
            </a:blip>
            <a:srcRect l="2569" b="2489"/>
            <a:stretch>
              <a:fillRect/>
            </a:stretch>
          </p:blipFill>
          <p:spPr>
            <a:xfrm>
              <a:off x="5143223" y="4727868"/>
              <a:ext cx="1905551" cy="1151714"/>
            </a:xfrm>
            <a:prstGeom prst="rect">
              <a:avLst/>
            </a:prstGeom>
          </p:spPr>
        </p:pic>
      </p:grpSp>
      <p:pic>
        <p:nvPicPr>
          <p:cNvPr id="11" name="Imagem 10" descr="How to Start an International Research Collaboration: Best Tool &amp; Funding  Tips">
            <a:extLst>
              <a:ext uri="{FF2B5EF4-FFF2-40B4-BE49-F238E27FC236}">
                <a16:creationId xmlns:a16="http://schemas.microsoft.com/office/drawing/2014/main" id="{D16857AC-629A-E875-7B96-D9A8269CE19F}"/>
              </a:ext>
            </a:extLst>
          </p:cNvPr>
          <p:cNvPicPr>
            <a:picLocks noChangeAspect="1"/>
          </p:cNvPicPr>
          <p:nvPr/>
        </p:nvPicPr>
        <p:blipFill>
          <a:blip r:embed="rId6"/>
          <a:stretch>
            <a:fillRect/>
          </a:stretch>
        </p:blipFill>
        <p:spPr>
          <a:xfrm>
            <a:off x="5753306" y="2408653"/>
            <a:ext cx="3291379" cy="1851401"/>
          </a:xfrm>
          <a:prstGeom prst="roundRect">
            <a:avLst>
              <a:gd name="adj" fmla="val 5767"/>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265136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00042A-6772-F045-BD98-ADECBD389CD2}"/>
              </a:ext>
            </a:extLst>
          </p:cNvPr>
          <p:cNvSpPr>
            <a:spLocks noGrp="1"/>
          </p:cNvSpPr>
          <p:nvPr>
            <p:ph type="title"/>
          </p:nvPr>
        </p:nvSpPr>
        <p:spPr/>
        <p:txBody>
          <a:bodyPr/>
          <a:lstStyle/>
          <a:p>
            <a:r>
              <a:rPr lang="en-US" noProof="0" dirty="0"/>
              <a:t>Strategy Act #3 – College years</a:t>
            </a:r>
            <a:br>
              <a:rPr lang="en-US" noProof="0" dirty="0"/>
            </a:br>
            <a:r>
              <a:rPr lang="en-US" noProof="0" dirty="0"/>
              <a:t>2023 ~ 2025…</a:t>
            </a:r>
          </a:p>
        </p:txBody>
      </p:sp>
      <p:grpSp>
        <p:nvGrpSpPr>
          <p:cNvPr id="3" name="Agrupar 2">
            <a:extLst>
              <a:ext uri="{FF2B5EF4-FFF2-40B4-BE49-F238E27FC236}">
                <a16:creationId xmlns:a16="http://schemas.microsoft.com/office/drawing/2014/main" id="{3190AE45-DE0B-996A-57E1-90C52870888F}"/>
              </a:ext>
            </a:extLst>
          </p:cNvPr>
          <p:cNvGrpSpPr/>
          <p:nvPr/>
        </p:nvGrpSpPr>
        <p:grpSpPr>
          <a:xfrm>
            <a:off x="3366880" y="3468757"/>
            <a:ext cx="2410240" cy="993914"/>
            <a:chOff x="4439478" y="4293704"/>
            <a:chExt cx="3213653" cy="1325218"/>
          </a:xfrm>
        </p:grpSpPr>
        <p:sp>
          <p:nvSpPr>
            <p:cNvPr id="4" name="Retângulo 3">
              <a:extLst>
                <a:ext uri="{FF2B5EF4-FFF2-40B4-BE49-F238E27FC236}">
                  <a16:creationId xmlns:a16="http://schemas.microsoft.com/office/drawing/2014/main" id="{D5E0B7D0-57A5-A7F7-D48E-34527D4BFEFB}"/>
                </a:ext>
              </a:extLst>
            </p:cNvPr>
            <p:cNvSpPr/>
            <p:nvPr/>
          </p:nvSpPr>
          <p:spPr>
            <a:xfrm>
              <a:off x="4439478" y="4293704"/>
              <a:ext cx="3213653" cy="1325218"/>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5" name="Imagem 4" descr="Panorama do tráfego">
              <a:extLst>
                <a:ext uri="{FF2B5EF4-FFF2-40B4-BE49-F238E27FC236}">
                  <a16:creationId xmlns:a16="http://schemas.microsoft.com/office/drawing/2014/main" id="{D8DEA64B-F8E2-3236-406C-F80B8AAE1605}"/>
                </a:ext>
              </a:extLst>
            </p:cNvPr>
            <p:cNvPicPr>
              <a:picLocks noChangeAspect="1"/>
            </p:cNvPicPr>
            <p:nvPr/>
          </p:nvPicPr>
          <p:blipFill>
            <a:blip r:embed="rId2"/>
            <a:stretch>
              <a:fillRect/>
            </a:stretch>
          </p:blipFill>
          <p:spPr>
            <a:xfrm>
              <a:off x="4826000" y="4536109"/>
              <a:ext cx="2540000" cy="787400"/>
            </a:xfrm>
            <a:prstGeom prst="rect">
              <a:avLst/>
            </a:prstGeom>
          </p:spPr>
        </p:pic>
      </p:grpSp>
    </p:spTree>
    <p:extLst>
      <p:ext uri="{BB962C8B-B14F-4D97-AF65-F5344CB8AC3E}">
        <p14:creationId xmlns:p14="http://schemas.microsoft.com/office/powerpoint/2010/main" val="357024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276462-6E5E-FFF9-2B4D-ABF127138855}"/>
              </a:ext>
            </a:extLst>
          </p:cNvPr>
          <p:cNvSpPr>
            <a:spLocks noGrp="1"/>
          </p:cNvSpPr>
          <p:nvPr>
            <p:ph type="title"/>
          </p:nvPr>
        </p:nvSpPr>
        <p:spPr/>
        <p:txBody>
          <a:bodyPr/>
          <a:lstStyle/>
          <a:p>
            <a:r>
              <a:rPr lang="en-US" noProof="0" dirty="0"/>
              <a:t>Strategy Act #3 – 2023 ~ 2025…</a:t>
            </a:r>
          </a:p>
        </p:txBody>
      </p:sp>
      <p:sp>
        <p:nvSpPr>
          <p:cNvPr id="3" name="Espaço Reservado para Conteúdo 2">
            <a:extLst>
              <a:ext uri="{FF2B5EF4-FFF2-40B4-BE49-F238E27FC236}">
                <a16:creationId xmlns:a16="http://schemas.microsoft.com/office/drawing/2014/main" id="{C157A7D2-E84E-BD5A-9BE5-F34F72CC9C7C}"/>
              </a:ext>
            </a:extLst>
          </p:cNvPr>
          <p:cNvSpPr>
            <a:spLocks noGrp="1"/>
          </p:cNvSpPr>
          <p:nvPr>
            <p:ph idx="1"/>
          </p:nvPr>
        </p:nvSpPr>
        <p:spPr/>
        <p:txBody>
          <a:bodyPr/>
          <a:lstStyle/>
          <a:p>
            <a:r>
              <a:rPr lang="en-US" noProof="0" dirty="0"/>
              <a:t>The sudden </a:t>
            </a:r>
            <a:r>
              <a:rPr lang="en-US" dirty="0"/>
              <a:t>great growth</a:t>
            </a:r>
            <a:endParaRPr lang="en-US" noProof="0" dirty="0"/>
          </a:p>
          <a:p>
            <a:pPr lvl="1"/>
            <a:r>
              <a:rPr lang="en-US" dirty="0"/>
              <a:t>Deployment of communication </a:t>
            </a:r>
            <a:r>
              <a:rPr lang="en-US" noProof="0" dirty="0"/>
              <a:t>infrastructures to reach the unattended </a:t>
            </a:r>
            <a:r>
              <a:rPr lang="en-US" dirty="0">
                <a:sym typeface="Wingdings" pitchFamily="2" charset="2"/>
              </a:rPr>
              <a:t> areas where </a:t>
            </a:r>
            <a:r>
              <a:rPr lang="en-US" noProof="0" dirty="0">
                <a:sym typeface="Wingdings" pitchFamily="2" charset="2"/>
              </a:rPr>
              <a:t>commercial </a:t>
            </a:r>
            <a:r>
              <a:rPr lang="en-US" dirty="0">
                <a:sym typeface="Wingdings" pitchFamily="2" charset="2"/>
              </a:rPr>
              <a:t>exploitation is not yet present</a:t>
            </a:r>
            <a:endParaRPr lang="en-US" noProof="0" dirty="0"/>
          </a:p>
          <a:p>
            <a:pPr lvl="1"/>
            <a:r>
              <a:rPr lang="en-US" noProof="0" dirty="0"/>
              <a:t>e-Science network </a:t>
            </a:r>
            <a:r>
              <a:rPr lang="en-US" noProof="0" dirty="0">
                <a:sym typeface="Wingdings" pitchFamily="2" charset="2"/>
              </a:rPr>
              <a:t> because </a:t>
            </a:r>
            <a:r>
              <a:rPr lang="en-US" dirty="0">
                <a:sym typeface="Wingdings" pitchFamily="2" charset="2"/>
              </a:rPr>
              <a:t>t</a:t>
            </a:r>
            <a:r>
              <a:rPr lang="en-US" noProof="0" dirty="0">
                <a:sym typeface="Wingdings" pitchFamily="2" charset="2"/>
              </a:rPr>
              <a:t>he regular Internet is </a:t>
            </a:r>
            <a:r>
              <a:rPr lang="en-US" noProof="0" dirty="0"/>
              <a:t>not sufficient </a:t>
            </a:r>
          </a:p>
          <a:p>
            <a:pPr lvl="1"/>
            <a:r>
              <a:rPr lang="en-US" dirty="0"/>
              <a:t>CNDs </a:t>
            </a:r>
            <a:r>
              <a:rPr lang="en-US" dirty="0">
                <a:sym typeface="Wingdings" pitchFamily="2" charset="2"/>
              </a:rPr>
              <a:t> absorbing commodity services, s</a:t>
            </a:r>
            <a:r>
              <a:rPr lang="en-US" dirty="0"/>
              <a:t>wapping everywhere</a:t>
            </a:r>
          </a:p>
          <a:p>
            <a:pPr lvl="1"/>
            <a:r>
              <a:rPr lang="en-US" noProof="0" dirty="0"/>
              <a:t>SOCs towards POPs </a:t>
            </a:r>
            <a:r>
              <a:rPr lang="en-US" noProof="0" dirty="0">
                <a:sym typeface="Wingdings" pitchFamily="2" charset="2"/>
              </a:rPr>
              <a:t> spreading security</a:t>
            </a:r>
            <a:endParaRPr lang="en-US" noProof="0" dirty="0"/>
          </a:p>
        </p:txBody>
      </p:sp>
      <p:pic>
        <p:nvPicPr>
          <p:cNvPr id="4" name="Imagem 3">
            <a:extLst>
              <a:ext uri="{FF2B5EF4-FFF2-40B4-BE49-F238E27FC236}">
                <a16:creationId xmlns:a16="http://schemas.microsoft.com/office/drawing/2014/main" id="{8CF059FE-5FED-39DA-6B04-CADC9D4AC3A5}"/>
              </a:ext>
            </a:extLst>
          </p:cNvPr>
          <p:cNvPicPr>
            <a:picLocks noChangeAspect="1"/>
          </p:cNvPicPr>
          <p:nvPr/>
        </p:nvPicPr>
        <p:blipFill>
          <a:blip r:embed="rId2"/>
          <a:stretch>
            <a:fillRect/>
          </a:stretch>
        </p:blipFill>
        <p:spPr>
          <a:xfrm>
            <a:off x="1478943" y="2576496"/>
            <a:ext cx="3281900" cy="2056227"/>
          </a:xfrm>
          <a:prstGeom prst="roundRect">
            <a:avLst>
              <a:gd name="adj" fmla="val 5767"/>
            </a:avLst>
          </a:prstGeom>
          <a:effectLst>
            <a:outerShdw blurRad="127000" dist="38100" dir="2700000" algn="tl" rotWithShape="0">
              <a:prstClr val="black">
                <a:alpha val="40000"/>
              </a:prstClr>
            </a:outerShdw>
          </a:effectLst>
        </p:spPr>
      </p:pic>
      <p:pic>
        <p:nvPicPr>
          <p:cNvPr id="5" name="Imagem 4">
            <a:extLst>
              <a:ext uri="{FF2B5EF4-FFF2-40B4-BE49-F238E27FC236}">
                <a16:creationId xmlns:a16="http://schemas.microsoft.com/office/drawing/2014/main" id="{F0CBEC2B-CADD-62ED-01D0-82C2E196E4A2}"/>
              </a:ext>
            </a:extLst>
          </p:cNvPr>
          <p:cNvPicPr>
            <a:picLocks noChangeAspect="1"/>
          </p:cNvPicPr>
          <p:nvPr/>
        </p:nvPicPr>
        <p:blipFill>
          <a:blip r:embed="rId3"/>
          <a:stretch>
            <a:fillRect/>
          </a:stretch>
        </p:blipFill>
        <p:spPr>
          <a:xfrm>
            <a:off x="2758606" y="2576495"/>
            <a:ext cx="3281900" cy="2056227"/>
          </a:xfrm>
          <a:prstGeom prst="roundRect">
            <a:avLst>
              <a:gd name="adj" fmla="val 5767"/>
            </a:avLst>
          </a:prstGeom>
          <a:effectLst>
            <a:outerShdw blurRad="127000" dist="38100" dir="2700000" algn="tl" rotWithShape="0">
              <a:prstClr val="black">
                <a:alpha val="40000"/>
              </a:prstClr>
            </a:outerShdw>
          </a:effectLst>
        </p:spPr>
      </p:pic>
      <p:pic>
        <p:nvPicPr>
          <p:cNvPr id="6" name="Imagem 5">
            <a:extLst>
              <a:ext uri="{FF2B5EF4-FFF2-40B4-BE49-F238E27FC236}">
                <a16:creationId xmlns:a16="http://schemas.microsoft.com/office/drawing/2014/main" id="{449633A5-4D83-31C7-6ED4-85AA66BBE6F7}"/>
              </a:ext>
            </a:extLst>
          </p:cNvPr>
          <p:cNvPicPr>
            <a:picLocks noChangeAspect="1"/>
          </p:cNvPicPr>
          <p:nvPr/>
        </p:nvPicPr>
        <p:blipFill>
          <a:blip r:embed="rId4"/>
          <a:stretch>
            <a:fillRect/>
          </a:stretch>
        </p:blipFill>
        <p:spPr>
          <a:xfrm>
            <a:off x="4540195" y="2576495"/>
            <a:ext cx="3281900" cy="2056227"/>
          </a:xfrm>
          <a:prstGeom prst="roundRect">
            <a:avLst>
              <a:gd name="adj" fmla="val 5767"/>
            </a:avLst>
          </a:prstGeom>
          <a:effectLst>
            <a:outerShdw blurRad="1270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7C85534A-7A69-ED04-D2C5-6ED28CDEA168}"/>
              </a:ext>
            </a:extLst>
          </p:cNvPr>
          <p:cNvSpPr txBox="1"/>
          <p:nvPr/>
        </p:nvSpPr>
        <p:spPr>
          <a:xfrm>
            <a:off x="3759807" y="4771721"/>
            <a:ext cx="1672189" cy="300082"/>
          </a:xfrm>
          <a:prstGeom prst="rect">
            <a:avLst/>
          </a:prstGeom>
          <a:noFill/>
        </p:spPr>
        <p:txBody>
          <a:bodyPr wrap="none" rtlCol="0">
            <a:spAutoFit/>
          </a:bodyPr>
          <a:lstStyle/>
          <a:p>
            <a:r>
              <a:rPr lang="en-US" dirty="0">
                <a:solidFill>
                  <a:prstClr val="black"/>
                </a:solidFill>
                <a:latin typeface="Calibri" panose="020F0502020204030204"/>
                <a:hlinkClick r:id="rId5"/>
              </a:rPr>
              <a:t>https://mapas.rnp.br</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22464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D07EEE-B6E1-2F2A-FE96-68EC03841C60}"/>
              </a:ext>
            </a:extLst>
          </p:cNvPr>
          <p:cNvSpPr>
            <a:spLocks noGrp="1"/>
          </p:cNvSpPr>
          <p:nvPr>
            <p:ph type="title"/>
          </p:nvPr>
        </p:nvSpPr>
        <p:spPr/>
        <p:txBody>
          <a:bodyPr/>
          <a:lstStyle/>
          <a:p>
            <a:r>
              <a:rPr lang="en-US" noProof="0" dirty="0"/>
              <a:t>Strategy Act #4 – Adulthood</a:t>
            </a:r>
            <a:br>
              <a:rPr lang="en-US" noProof="0" dirty="0"/>
            </a:br>
            <a:r>
              <a:rPr lang="en-US" noProof="0" dirty="0"/>
              <a:t>2026…</a:t>
            </a:r>
          </a:p>
        </p:txBody>
      </p:sp>
      <p:grpSp>
        <p:nvGrpSpPr>
          <p:cNvPr id="15" name="Agrupar 14">
            <a:extLst>
              <a:ext uri="{FF2B5EF4-FFF2-40B4-BE49-F238E27FC236}">
                <a16:creationId xmlns:a16="http://schemas.microsoft.com/office/drawing/2014/main" id="{E744348F-C716-4EA5-70BE-48DE7BF76322}"/>
              </a:ext>
            </a:extLst>
          </p:cNvPr>
          <p:cNvGrpSpPr/>
          <p:nvPr/>
        </p:nvGrpSpPr>
        <p:grpSpPr>
          <a:xfrm>
            <a:off x="3366880" y="3468757"/>
            <a:ext cx="2410240" cy="993914"/>
            <a:chOff x="4489173" y="4625009"/>
            <a:chExt cx="3213653" cy="1325218"/>
          </a:xfrm>
        </p:grpSpPr>
        <p:sp>
          <p:nvSpPr>
            <p:cNvPr id="4" name="Retângulo 3">
              <a:extLst>
                <a:ext uri="{FF2B5EF4-FFF2-40B4-BE49-F238E27FC236}">
                  <a16:creationId xmlns:a16="http://schemas.microsoft.com/office/drawing/2014/main" id="{63EF2553-B430-6E0B-EAF4-00F122DE7E0A}"/>
                </a:ext>
              </a:extLst>
            </p:cNvPr>
            <p:cNvSpPr/>
            <p:nvPr/>
          </p:nvSpPr>
          <p:spPr>
            <a:xfrm>
              <a:off x="4489173" y="4625009"/>
              <a:ext cx="3213653" cy="1325218"/>
            </a:xfrm>
            <a:prstGeom prst="rect">
              <a:avLst/>
            </a:prstGeom>
            <a:solidFill>
              <a:schemeClr val="bg1"/>
            </a:solidFill>
            <a:ln>
              <a:noFill/>
            </a:ln>
            <a:effectLst>
              <a:outerShdw blurRad="1270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pic>
          <p:nvPicPr>
            <p:cNvPr id="14" name="Imagem 13">
              <a:extLst>
                <a:ext uri="{FF2B5EF4-FFF2-40B4-BE49-F238E27FC236}">
                  <a16:creationId xmlns:a16="http://schemas.microsoft.com/office/drawing/2014/main" id="{D6195902-0BEC-18E0-868A-9548E9E81835}"/>
                </a:ext>
              </a:extLst>
            </p:cNvPr>
            <p:cNvPicPr>
              <a:picLocks noChangeAspect="1"/>
            </p:cNvPicPr>
            <p:nvPr/>
          </p:nvPicPr>
          <p:blipFill>
            <a:blip r:embed="rId2"/>
            <a:stretch>
              <a:fillRect/>
            </a:stretch>
          </p:blipFill>
          <p:spPr>
            <a:xfrm>
              <a:off x="4825331" y="4885084"/>
              <a:ext cx="2541337" cy="792897"/>
            </a:xfrm>
            <a:prstGeom prst="rect">
              <a:avLst/>
            </a:prstGeom>
          </p:spPr>
        </p:pic>
      </p:grpSp>
    </p:spTree>
    <p:extLst>
      <p:ext uri="{BB962C8B-B14F-4D97-AF65-F5344CB8AC3E}">
        <p14:creationId xmlns:p14="http://schemas.microsoft.com/office/powerpoint/2010/main" val="1660277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B329B4-391D-9F74-CAC2-43322407658E}"/>
              </a:ext>
            </a:extLst>
          </p:cNvPr>
          <p:cNvSpPr>
            <a:spLocks noGrp="1"/>
          </p:cNvSpPr>
          <p:nvPr>
            <p:ph type="title"/>
          </p:nvPr>
        </p:nvSpPr>
        <p:spPr/>
        <p:txBody>
          <a:bodyPr/>
          <a:lstStyle/>
          <a:p>
            <a:r>
              <a:rPr lang="en-US" noProof="0" dirty="0"/>
              <a:t>Strategy act #4 – 2026...</a:t>
            </a:r>
          </a:p>
        </p:txBody>
      </p:sp>
      <p:sp>
        <p:nvSpPr>
          <p:cNvPr id="3" name="Espaço Reservado para Conteúdo 2">
            <a:extLst>
              <a:ext uri="{FF2B5EF4-FFF2-40B4-BE49-F238E27FC236}">
                <a16:creationId xmlns:a16="http://schemas.microsoft.com/office/drawing/2014/main" id="{82D377D2-2E13-8DC0-3D78-5926D7DF0CBA}"/>
              </a:ext>
            </a:extLst>
          </p:cNvPr>
          <p:cNvSpPr>
            <a:spLocks noGrp="1"/>
          </p:cNvSpPr>
          <p:nvPr>
            <p:ph idx="1"/>
          </p:nvPr>
        </p:nvSpPr>
        <p:spPr/>
        <p:txBody>
          <a:bodyPr/>
          <a:lstStyle/>
          <a:p>
            <a:r>
              <a:rPr lang="en-US" noProof="0" dirty="0"/>
              <a:t>The network is no longer just links</a:t>
            </a:r>
          </a:p>
          <a:p>
            <a:pPr lvl="1"/>
            <a:r>
              <a:rPr lang="en-US" noProof="0" dirty="0"/>
              <a:t>It’s also storage, HPC, models, and governance</a:t>
            </a:r>
          </a:p>
          <a:p>
            <a:r>
              <a:rPr lang="en-US" dirty="0"/>
              <a:t>Those who </a:t>
            </a:r>
            <a:r>
              <a:rPr lang="en-US" noProof="0" dirty="0"/>
              <a:t>want to use it are not only the STEAM fauna anymore</a:t>
            </a:r>
          </a:p>
          <a:p>
            <a:pPr lvl="1"/>
            <a:r>
              <a:rPr lang="en-US" noProof="0" dirty="0"/>
              <a:t>It’s social sciences, health, government, … digital untrained users in general</a:t>
            </a:r>
          </a:p>
          <a:p>
            <a:r>
              <a:rPr lang="en-US" noProof="0" dirty="0"/>
              <a:t>The interested parties are bi(tri..) polar individuals and organizations</a:t>
            </a:r>
          </a:p>
          <a:p>
            <a:pPr lvl="1"/>
            <a:r>
              <a:rPr lang="en-US" noProof="0" dirty="0"/>
              <a:t>Universities, scientific societies, government, the civil society in general</a:t>
            </a:r>
          </a:p>
        </p:txBody>
      </p:sp>
      <p:pic>
        <p:nvPicPr>
          <p:cNvPr id="4" name="Imagem 3">
            <a:extLst>
              <a:ext uri="{FF2B5EF4-FFF2-40B4-BE49-F238E27FC236}">
                <a16:creationId xmlns:a16="http://schemas.microsoft.com/office/drawing/2014/main" id="{D721BEDF-B79F-E16B-BCC6-3BF7D0D0CA0E}"/>
              </a:ext>
            </a:extLst>
          </p:cNvPr>
          <p:cNvPicPr>
            <a:picLocks noChangeAspect="1"/>
          </p:cNvPicPr>
          <p:nvPr/>
        </p:nvPicPr>
        <p:blipFill>
          <a:blip r:embed="rId2"/>
          <a:stretch>
            <a:fillRect/>
          </a:stretch>
        </p:blipFill>
        <p:spPr>
          <a:xfrm>
            <a:off x="229811" y="2973257"/>
            <a:ext cx="2303044" cy="1798464"/>
          </a:xfrm>
          <a:prstGeom prst="roundRect">
            <a:avLst>
              <a:gd name="adj" fmla="val 5767"/>
            </a:avLst>
          </a:prstGeom>
          <a:effectLst>
            <a:outerShdw blurRad="127000" dist="38100" dir="2700000" algn="tl" rotWithShape="0">
              <a:prstClr val="black">
                <a:alpha val="40000"/>
              </a:prstClr>
            </a:outerShdw>
          </a:effectLst>
        </p:spPr>
      </p:pic>
      <p:pic>
        <p:nvPicPr>
          <p:cNvPr id="5" name="Imagem 4">
            <a:extLst>
              <a:ext uri="{FF2B5EF4-FFF2-40B4-BE49-F238E27FC236}">
                <a16:creationId xmlns:a16="http://schemas.microsoft.com/office/drawing/2014/main" id="{851F3061-AF6C-8943-DA26-8A1D316496BC}"/>
              </a:ext>
            </a:extLst>
          </p:cNvPr>
          <p:cNvPicPr>
            <a:picLocks noChangeAspect="1"/>
          </p:cNvPicPr>
          <p:nvPr/>
        </p:nvPicPr>
        <p:blipFill>
          <a:blip r:embed="rId3"/>
          <a:stretch>
            <a:fillRect/>
          </a:stretch>
        </p:blipFill>
        <p:spPr>
          <a:xfrm>
            <a:off x="2714951" y="2973257"/>
            <a:ext cx="3197270" cy="1798464"/>
          </a:xfrm>
          <a:prstGeom prst="roundRect">
            <a:avLst>
              <a:gd name="adj" fmla="val 5767"/>
            </a:avLst>
          </a:prstGeom>
          <a:effectLst>
            <a:outerShdw blurRad="127000" dist="38100" dir="2700000" algn="tl" rotWithShape="0">
              <a:prstClr val="black">
                <a:alpha val="40000"/>
              </a:prstClr>
            </a:outerShdw>
          </a:effectLst>
        </p:spPr>
      </p:pic>
      <p:pic>
        <p:nvPicPr>
          <p:cNvPr id="6" name="Imagem 5" descr="Age Discrimination Affects Voice Actors | Voices | Voices">
            <a:extLst>
              <a:ext uri="{FF2B5EF4-FFF2-40B4-BE49-F238E27FC236}">
                <a16:creationId xmlns:a16="http://schemas.microsoft.com/office/drawing/2014/main" id="{1121D409-AB6A-2E92-9F94-995CAFAE05B1}"/>
              </a:ext>
            </a:extLst>
          </p:cNvPr>
          <p:cNvPicPr>
            <a:picLocks noChangeAspect="1"/>
          </p:cNvPicPr>
          <p:nvPr/>
        </p:nvPicPr>
        <p:blipFill>
          <a:blip r:embed="rId4"/>
          <a:stretch>
            <a:fillRect/>
          </a:stretch>
        </p:blipFill>
        <p:spPr>
          <a:xfrm>
            <a:off x="6085462" y="3103009"/>
            <a:ext cx="2833808" cy="1538960"/>
          </a:xfrm>
          <a:prstGeom prst="roundRect">
            <a:avLst>
              <a:gd name="adj" fmla="val 5767"/>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235558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A383B-B4DF-E197-C68B-141D270AA9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606AB01-8940-33D3-B1B7-360251DA8A03}"/>
              </a:ext>
            </a:extLst>
          </p:cNvPr>
          <p:cNvSpPr>
            <a:spLocks noGrp="1"/>
          </p:cNvSpPr>
          <p:nvPr>
            <p:ph type="title"/>
          </p:nvPr>
        </p:nvSpPr>
        <p:spPr/>
        <p:txBody>
          <a:bodyPr/>
          <a:lstStyle/>
          <a:p>
            <a:r>
              <a:rPr lang="en-US" noProof="0" dirty="0"/>
              <a:t>Strategy act #4 – 2026...</a:t>
            </a:r>
          </a:p>
        </p:txBody>
      </p:sp>
      <p:sp>
        <p:nvSpPr>
          <p:cNvPr id="3" name="Espaço Reservado para Conteúdo 2">
            <a:extLst>
              <a:ext uri="{FF2B5EF4-FFF2-40B4-BE49-F238E27FC236}">
                <a16:creationId xmlns:a16="http://schemas.microsoft.com/office/drawing/2014/main" id="{50336411-84FC-C422-6EB1-9F02C498EB19}"/>
              </a:ext>
            </a:extLst>
          </p:cNvPr>
          <p:cNvSpPr>
            <a:spLocks noGrp="1"/>
          </p:cNvSpPr>
          <p:nvPr>
            <p:ph idx="1"/>
          </p:nvPr>
        </p:nvSpPr>
        <p:spPr/>
        <p:txBody>
          <a:bodyPr/>
          <a:lstStyle/>
          <a:p>
            <a:r>
              <a:rPr lang="en-US" noProof="0" dirty="0"/>
              <a:t>Pillars to accomplish our mission as an NREN</a:t>
            </a:r>
          </a:p>
          <a:p>
            <a:pPr lvl="1"/>
            <a:r>
              <a:rPr lang="en-US" dirty="0"/>
              <a:t>Embrace new technologies with care and courage; our past proves we can do it</a:t>
            </a:r>
          </a:p>
          <a:p>
            <a:pPr lvl="1"/>
            <a:r>
              <a:rPr lang="en-US" noProof="0" dirty="0"/>
              <a:t>Serve new communities and actors in unprecedent scales; the world is much more IT dependent </a:t>
            </a:r>
            <a:r>
              <a:rPr lang="en-US" dirty="0"/>
              <a:t>and </a:t>
            </a:r>
            <a:r>
              <a:rPr lang="en-US" noProof="0" dirty="0"/>
              <a:t>aficionado</a:t>
            </a:r>
            <a:endParaRPr lang="en-US" dirty="0"/>
          </a:p>
          <a:p>
            <a:pPr lvl="1"/>
            <a:r>
              <a:rPr lang="en-US" noProof="0" dirty="0"/>
              <a:t>In partnership with those that have the mission of advancing the state of the art</a:t>
            </a:r>
          </a:p>
        </p:txBody>
      </p:sp>
      <p:pic>
        <p:nvPicPr>
          <p:cNvPr id="4" name="Imagem 3" descr="Everything You Need to Know About Disruptive Innovation and Technology |  Complete Controller">
            <a:extLst>
              <a:ext uri="{FF2B5EF4-FFF2-40B4-BE49-F238E27FC236}">
                <a16:creationId xmlns:a16="http://schemas.microsoft.com/office/drawing/2014/main" id="{D263D97D-8ED5-2D94-B6DF-455103E67232}"/>
              </a:ext>
            </a:extLst>
          </p:cNvPr>
          <p:cNvPicPr>
            <a:picLocks noChangeAspect="1"/>
          </p:cNvPicPr>
          <p:nvPr/>
        </p:nvPicPr>
        <p:blipFill>
          <a:blip r:embed="rId2"/>
          <a:srcRect l="12505" r="8451"/>
          <a:stretch>
            <a:fillRect/>
          </a:stretch>
        </p:blipFill>
        <p:spPr>
          <a:xfrm>
            <a:off x="208722" y="2628504"/>
            <a:ext cx="3329609" cy="2241152"/>
          </a:xfrm>
          <a:prstGeom prst="roundRect">
            <a:avLst>
              <a:gd name="adj" fmla="val 5767"/>
            </a:avLst>
          </a:prstGeom>
          <a:effectLst>
            <a:outerShdw blurRad="127000" dist="38100" dir="2700000" algn="tl" rotWithShape="0">
              <a:prstClr val="black">
                <a:alpha val="40000"/>
              </a:prstClr>
            </a:outerShdw>
          </a:effectLst>
        </p:spPr>
      </p:pic>
      <p:pic>
        <p:nvPicPr>
          <p:cNvPr id="5" name="Imagem 4" descr="Forest-GIS » Population Density in Brazil - HeatMaps">
            <a:extLst>
              <a:ext uri="{FF2B5EF4-FFF2-40B4-BE49-F238E27FC236}">
                <a16:creationId xmlns:a16="http://schemas.microsoft.com/office/drawing/2014/main" id="{99F20BA0-5D9C-0143-5EDA-254D17AD549E}"/>
              </a:ext>
            </a:extLst>
          </p:cNvPr>
          <p:cNvPicPr>
            <a:picLocks noChangeAspect="1"/>
          </p:cNvPicPr>
          <p:nvPr/>
        </p:nvPicPr>
        <p:blipFill>
          <a:blip r:embed="rId3"/>
          <a:stretch>
            <a:fillRect/>
          </a:stretch>
        </p:blipFill>
        <p:spPr>
          <a:xfrm>
            <a:off x="2611638" y="2425104"/>
            <a:ext cx="2619375" cy="2647950"/>
          </a:xfrm>
          <a:prstGeom prst="roundRect">
            <a:avLst>
              <a:gd name="adj" fmla="val 5767"/>
            </a:avLst>
          </a:prstGeom>
          <a:effectLst>
            <a:outerShdw blurRad="127000" dist="38100" dir="2700000" algn="tl" rotWithShape="0">
              <a:prstClr val="black">
                <a:alpha val="40000"/>
              </a:prstClr>
            </a:outerShdw>
          </a:effectLst>
        </p:spPr>
      </p:pic>
      <p:pic>
        <p:nvPicPr>
          <p:cNvPr id="6" name="Imagem 5">
            <a:extLst>
              <a:ext uri="{FF2B5EF4-FFF2-40B4-BE49-F238E27FC236}">
                <a16:creationId xmlns:a16="http://schemas.microsoft.com/office/drawing/2014/main" id="{DA76ACED-46EA-E603-ECCD-1C3F22498C93}"/>
              </a:ext>
            </a:extLst>
          </p:cNvPr>
          <p:cNvPicPr>
            <a:picLocks noChangeAspect="1"/>
          </p:cNvPicPr>
          <p:nvPr/>
        </p:nvPicPr>
        <p:blipFill>
          <a:blip r:embed="rId4"/>
          <a:stretch>
            <a:fillRect/>
          </a:stretch>
        </p:blipFill>
        <p:spPr>
          <a:xfrm>
            <a:off x="4582485" y="2287109"/>
            <a:ext cx="3932865" cy="2464080"/>
          </a:xfrm>
          <a:prstGeom prst="roundRect">
            <a:avLst>
              <a:gd name="adj" fmla="val 5767"/>
            </a:avLst>
          </a:prstGeom>
          <a:effectLst>
            <a:outerShdw blurRad="1270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13664564-C66F-39A3-CA7C-4893BD8BA416}"/>
              </a:ext>
            </a:extLst>
          </p:cNvPr>
          <p:cNvSpPr txBox="1"/>
          <p:nvPr/>
        </p:nvSpPr>
        <p:spPr>
          <a:xfrm>
            <a:off x="5736724" y="4796055"/>
            <a:ext cx="2134174" cy="300082"/>
          </a:xfrm>
          <a:prstGeom prst="rect">
            <a:avLst/>
          </a:prstGeom>
          <a:noFill/>
        </p:spPr>
        <p:txBody>
          <a:bodyPr wrap="none" rtlCol="0">
            <a:spAutoFit/>
          </a:bodyPr>
          <a:lstStyle/>
          <a:p>
            <a:r>
              <a:rPr lang="en-US" dirty="0">
                <a:solidFill>
                  <a:prstClr val="black"/>
                </a:solidFill>
                <a:latin typeface="Calibri" panose="020F0502020204030204"/>
                <a:hlinkClick r:id="rId5"/>
              </a:rPr>
              <a:t>https://cybersecmap.rnp.br</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35611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3" descr="Blurred sun at dusk">
            <a:extLst>
              <a:ext uri="{FF2B5EF4-FFF2-40B4-BE49-F238E27FC236}">
                <a16:creationId xmlns:a16="http://schemas.microsoft.com/office/drawing/2014/main" id="{2D74D079-9F1C-5E5C-DFBD-71D70485ABB0}"/>
              </a:ext>
            </a:extLst>
          </p:cNvPr>
          <p:cNvPicPr>
            <a:picLocks noChangeAspect="1"/>
          </p:cNvPicPr>
          <p:nvPr/>
        </p:nvPicPr>
        <p:blipFill>
          <a:blip r:embed="rId2">
            <a:extLst>
              <a:ext uri="{28A0092B-C50C-407E-A947-70E740481C1C}">
                <a14:useLocalDpi xmlns:a14="http://schemas.microsoft.com/office/drawing/2010/main" val="0"/>
              </a:ext>
            </a:extLst>
          </a:blip>
          <a:srcRect l="14350" r="14352" b="2"/>
          <a:stretch>
            <a:fillRect/>
          </a:stretch>
        </p:blipFill>
        <p:spPr>
          <a:xfrm>
            <a:off x="3006329" y="1"/>
            <a:ext cx="6137672" cy="5143500"/>
          </a:xfrm>
          <a:prstGeom prst="rect">
            <a:avLst/>
          </a:prstGeom>
          <a:noFill/>
        </p:spPr>
      </p:pic>
      <p:sp>
        <p:nvSpPr>
          <p:cNvPr id="3" name="Title 2">
            <a:extLst>
              <a:ext uri="{FF2B5EF4-FFF2-40B4-BE49-F238E27FC236}">
                <a16:creationId xmlns:a16="http://schemas.microsoft.com/office/drawing/2014/main" id="{0E94F4D5-A417-A254-241D-6F06B3DC425A}"/>
              </a:ext>
            </a:extLst>
          </p:cNvPr>
          <p:cNvSpPr>
            <a:spLocks noGrp="1"/>
          </p:cNvSpPr>
          <p:nvPr>
            <p:ph type="ctrTitle"/>
          </p:nvPr>
        </p:nvSpPr>
        <p:spPr>
          <a:xfrm>
            <a:off x="764577" y="1753084"/>
            <a:ext cx="6399711" cy="1782198"/>
          </a:xfrm>
        </p:spPr>
        <p:txBody>
          <a:bodyPr anchor="b">
            <a:normAutofit fontScale="90000"/>
          </a:bodyPr>
          <a:lstStyle/>
          <a:p>
            <a:r>
              <a:rPr lang="en-US" dirty="0"/>
              <a:t>Strategy @ CSC</a:t>
            </a:r>
            <a:br>
              <a:rPr lang="en-US" dirty="0"/>
            </a:br>
            <a:r>
              <a:rPr lang="en-US" dirty="0"/>
              <a:t>How do we prepare it and keep it fresh?</a:t>
            </a:r>
          </a:p>
        </p:txBody>
      </p:sp>
      <p:sp>
        <p:nvSpPr>
          <p:cNvPr id="4" name="Subtitle 3">
            <a:extLst>
              <a:ext uri="{FF2B5EF4-FFF2-40B4-BE49-F238E27FC236}">
                <a16:creationId xmlns:a16="http://schemas.microsoft.com/office/drawing/2014/main" id="{9E1E608C-50EE-3BC3-1970-B6FA87F51437}"/>
              </a:ext>
            </a:extLst>
          </p:cNvPr>
          <p:cNvSpPr>
            <a:spLocks noGrp="1"/>
          </p:cNvSpPr>
          <p:nvPr>
            <p:ph type="subTitle" idx="1"/>
          </p:nvPr>
        </p:nvSpPr>
        <p:spPr>
          <a:xfrm>
            <a:off x="1048109" y="2995222"/>
            <a:ext cx="5832648" cy="540060"/>
          </a:xfrm>
        </p:spPr>
        <p:txBody>
          <a:bodyPr anchor="t">
            <a:normAutofit/>
          </a:bodyPr>
          <a:lstStyle/>
          <a:p>
            <a:r>
              <a:rPr lang="en-US" sz="1200" dirty="0"/>
              <a:t>10.6.2026</a:t>
            </a:r>
          </a:p>
          <a:p>
            <a:r>
              <a:rPr lang="en-US" sz="1200" dirty="0"/>
              <a:t>Kimmo Koski, Managing Director</a:t>
            </a:r>
          </a:p>
        </p:txBody>
      </p:sp>
      <p:sp>
        <p:nvSpPr>
          <p:cNvPr id="5" name="Date Placeholder 4">
            <a:extLst>
              <a:ext uri="{FF2B5EF4-FFF2-40B4-BE49-F238E27FC236}">
                <a16:creationId xmlns:a16="http://schemas.microsoft.com/office/drawing/2014/main" id="{DF0AB3DB-E38A-DD1E-390A-E462DF667CFD}"/>
              </a:ext>
            </a:extLst>
          </p:cNvPr>
          <p:cNvSpPr>
            <a:spLocks noGrp="1"/>
          </p:cNvSpPr>
          <p:nvPr>
            <p:ph type="dt" sz="half" idx="10"/>
          </p:nvPr>
        </p:nvSpPr>
        <p:spPr>
          <a:xfrm>
            <a:off x="737574" y="4894008"/>
            <a:ext cx="918102" cy="162018"/>
          </a:xfrm>
        </p:spPr>
        <p:txBody>
          <a:bodyPr anchor="t">
            <a:normAutofit/>
          </a:bodyPr>
          <a:lstStyle/>
          <a:p>
            <a:pPr>
              <a:spcAft>
                <a:spcPts val="450"/>
              </a:spcAft>
            </a:pPr>
            <a:fld id="{A800A272-FC4E-4977-BFE7-88E6A48AF2F0}" type="datetime1">
              <a:rPr lang="fi-FI">
                <a:solidFill>
                  <a:srgbClr val="002830"/>
                </a:solidFill>
                <a:latin typeface="Avenir Next LT Pro"/>
              </a:rPr>
              <a:pPr>
                <a:spcAft>
                  <a:spcPts val="450"/>
                </a:spcAft>
              </a:pPr>
              <a:t>10.6.2026</a:t>
            </a:fld>
            <a:endParaRPr lang="en-GB">
              <a:solidFill>
                <a:srgbClr val="002830"/>
              </a:solidFill>
              <a:latin typeface="Avenir Next LT Pro"/>
            </a:endParaRPr>
          </a:p>
        </p:txBody>
      </p:sp>
      <p:sp>
        <p:nvSpPr>
          <p:cNvPr id="6" name="Slide Number Placeholder 5">
            <a:extLst>
              <a:ext uri="{FF2B5EF4-FFF2-40B4-BE49-F238E27FC236}">
                <a16:creationId xmlns:a16="http://schemas.microsoft.com/office/drawing/2014/main" id="{424AB9BD-EDBB-CBDE-CEFF-292F51C2D862}"/>
              </a:ext>
            </a:extLst>
          </p:cNvPr>
          <p:cNvSpPr>
            <a:spLocks noGrp="1"/>
          </p:cNvSpPr>
          <p:nvPr>
            <p:ph type="sldNum" sz="quarter" idx="12"/>
          </p:nvPr>
        </p:nvSpPr>
        <p:spPr>
          <a:xfrm>
            <a:off x="413148" y="4894008"/>
            <a:ext cx="270421" cy="162018"/>
          </a:xfrm>
        </p:spPr>
        <p:txBody>
          <a:bodyPr anchor="t">
            <a:normAutofit/>
          </a:bodyPr>
          <a:lstStyle/>
          <a:p>
            <a:pPr>
              <a:spcAft>
                <a:spcPts val="450"/>
              </a:spcAft>
            </a:pPr>
            <a:fld id="{B02C194C-90A2-478A-B8E8-1C7BF1D1CCF5}" type="slidenum">
              <a:rPr lang="en-GB">
                <a:solidFill>
                  <a:srgbClr val="002830"/>
                </a:solidFill>
                <a:latin typeface="Avenir Next LT Pro"/>
              </a:rPr>
              <a:pPr>
                <a:spcAft>
                  <a:spcPts val="450"/>
                </a:spcAft>
              </a:pPr>
              <a:t>2</a:t>
            </a:fld>
            <a:endParaRPr lang="en-GB">
              <a:solidFill>
                <a:srgbClr val="002830"/>
              </a:solidFill>
              <a:latin typeface="Avenir Next LT Pro"/>
            </a:endParaRPr>
          </a:p>
        </p:txBody>
      </p:sp>
    </p:spTree>
    <p:extLst>
      <p:ext uri="{BB962C8B-B14F-4D97-AF65-F5344CB8AC3E}">
        <p14:creationId xmlns:p14="http://schemas.microsoft.com/office/powerpoint/2010/main" val="4075762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35471D-7D78-2FDC-25D8-03100B3E2459}"/>
              </a:ext>
            </a:extLst>
          </p:cNvPr>
          <p:cNvSpPr>
            <a:spLocks noGrp="1"/>
          </p:cNvSpPr>
          <p:nvPr>
            <p:ph type="ctrTitle"/>
          </p:nvPr>
        </p:nvSpPr>
        <p:spPr/>
        <p:txBody>
          <a:bodyPr/>
          <a:lstStyle/>
          <a:p>
            <a:r>
              <a:rPr lang="en-US" noProof="0" dirty="0"/>
              <a:t>Thank you!</a:t>
            </a:r>
          </a:p>
        </p:txBody>
      </p:sp>
    </p:spTree>
    <p:extLst>
      <p:ext uri="{BB962C8B-B14F-4D97-AF65-F5344CB8AC3E}">
        <p14:creationId xmlns:p14="http://schemas.microsoft.com/office/powerpoint/2010/main" val="2506466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FBB5A-908D-91C9-6CBE-1D2319930FF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61AE8D8-5F63-3F4D-6126-931F6F43DFDB}"/>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0AECCDDE-6367-1FF1-8054-2CFF12235CB0}"/>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DB7EEFD9-F3F9-1BB8-7FC5-E74AFC76C8D3}"/>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E12DF196-CAB0-1235-3A76-05D40C91806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5555505D-7B20-CBBD-52A4-32F33B63E015}"/>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433626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87C55-D6AC-F5B0-BA58-FA2C54596E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C0F7F2-9865-1174-A15A-9FE547A78FE6}"/>
              </a:ext>
            </a:extLst>
          </p:cNvPr>
          <p:cNvSpPr>
            <a:spLocks noGrp="1"/>
          </p:cNvSpPr>
          <p:nvPr>
            <p:ph type="ctrTitle"/>
          </p:nvPr>
        </p:nvSpPr>
        <p:spPr>
          <a:xfrm>
            <a:off x="570310" y="791778"/>
            <a:ext cx="8004572" cy="1616869"/>
          </a:xfrm>
        </p:spPr>
        <p:txBody>
          <a:bodyPr/>
          <a:lstStyle/>
          <a:p>
            <a:br>
              <a:rPr lang="de-CH" sz="4500">
                <a:solidFill>
                  <a:srgbClr val="FFFFFF"/>
                </a:solidFill>
                <a:ea typeface="+mj-lt"/>
                <a:cs typeface="+mj-lt"/>
              </a:rPr>
            </a:br>
            <a:br>
              <a:rPr lang="de-CH" sz="4500">
                <a:solidFill>
                  <a:srgbClr val="FFFFFF"/>
                </a:solidFill>
                <a:ea typeface="+mj-lt"/>
                <a:cs typeface="+mj-lt"/>
              </a:rPr>
            </a:br>
            <a:br>
              <a:rPr lang="de-CH" sz="4500">
                <a:ea typeface="+mj-lt"/>
                <a:cs typeface="+mj-lt"/>
              </a:rPr>
            </a:br>
            <a:br>
              <a:rPr lang="de-CH" sz="4500">
                <a:ea typeface="+mj-lt"/>
                <a:cs typeface="+mj-lt"/>
              </a:rPr>
            </a:br>
            <a:r>
              <a:rPr lang="de-CH" sz="4500">
                <a:ea typeface="+mj-lt"/>
                <a:cs typeface="+mj-lt"/>
              </a:rPr>
              <a:t>Making </a:t>
            </a:r>
            <a:r>
              <a:rPr lang="de-CH" sz="4500" err="1">
                <a:ea typeface="+mj-lt"/>
                <a:cs typeface="+mj-lt"/>
              </a:rPr>
              <a:t>strategy</a:t>
            </a:r>
            <a:r>
              <a:rPr lang="de-CH" sz="4500">
                <a:ea typeface="+mj-lt"/>
                <a:cs typeface="+mj-lt"/>
              </a:rPr>
              <a:t> adaptive</a:t>
            </a:r>
            <a:endParaRPr lang="de-CH">
              <a:cs typeface="Arial"/>
            </a:endParaRPr>
          </a:p>
        </p:txBody>
      </p:sp>
      <p:sp>
        <p:nvSpPr>
          <p:cNvPr id="3" name="Untertitel 2">
            <a:extLst>
              <a:ext uri="{FF2B5EF4-FFF2-40B4-BE49-F238E27FC236}">
                <a16:creationId xmlns:a16="http://schemas.microsoft.com/office/drawing/2014/main" id="{18ABF19E-395F-C66B-D274-F7D0CAE5DF68}"/>
              </a:ext>
            </a:extLst>
          </p:cNvPr>
          <p:cNvSpPr>
            <a:spLocks noGrp="1"/>
          </p:cNvSpPr>
          <p:nvPr>
            <p:ph type="subTitle" idx="1"/>
          </p:nvPr>
        </p:nvSpPr>
        <p:spPr>
          <a:xfrm>
            <a:off x="570310" y="2508799"/>
            <a:ext cx="8002190" cy="648072"/>
          </a:xfrm>
        </p:spPr>
        <p:txBody>
          <a:bodyPr vert="horz" lIns="0" tIns="0" rIns="0" bIns="0" rtlCol="0" anchor="t">
            <a:noAutofit/>
          </a:bodyPr>
          <a:lstStyle/>
          <a:p>
            <a:r>
              <a:rPr lang="de-CH" b="1"/>
              <a:t>Esther Seidl-Nussbaumer</a:t>
            </a:r>
            <a:endParaRPr lang="de-CH">
              <a:cs typeface="Arial"/>
            </a:endParaRPr>
          </a:p>
          <a:p>
            <a:pPr>
              <a:lnSpc>
                <a:spcPct val="113999"/>
              </a:lnSpc>
            </a:pPr>
            <a:r>
              <a:rPr lang="de-CH">
                <a:ea typeface="+mn-lt"/>
                <a:cs typeface="+mn-lt"/>
              </a:rPr>
              <a:t>Member </a:t>
            </a:r>
            <a:r>
              <a:rPr lang="de-CH" err="1">
                <a:ea typeface="+mn-lt"/>
                <a:cs typeface="+mn-lt"/>
              </a:rPr>
              <a:t>of</a:t>
            </a:r>
            <a:r>
              <a:rPr lang="de-CH">
                <a:ea typeface="+mn-lt"/>
                <a:cs typeface="+mn-lt"/>
              </a:rPr>
              <a:t> </a:t>
            </a:r>
            <a:r>
              <a:rPr lang="de-CH" err="1">
                <a:ea typeface="+mn-lt"/>
                <a:cs typeface="+mn-lt"/>
              </a:rPr>
              <a:t>the</a:t>
            </a:r>
            <a:r>
              <a:rPr lang="de-CH">
                <a:ea typeface="+mn-lt"/>
                <a:cs typeface="+mn-lt"/>
              </a:rPr>
              <a:t> Executive Board</a:t>
            </a:r>
          </a:p>
          <a:p>
            <a:pPr>
              <a:lnSpc>
                <a:spcPct val="113999"/>
              </a:lnSpc>
            </a:pPr>
            <a:r>
              <a:rPr lang="de-CH"/>
              <a:t>Lead Business Innovation &amp; </a:t>
            </a:r>
            <a:r>
              <a:rPr lang="de-CH" err="1"/>
              <a:t>Product</a:t>
            </a:r>
            <a:r>
              <a:rPr lang="de-CH"/>
              <a:t> Management</a:t>
            </a:r>
            <a:endParaRPr lang="de-CH">
              <a:cs typeface="Arial"/>
            </a:endParaRPr>
          </a:p>
        </p:txBody>
      </p:sp>
      <p:sp>
        <p:nvSpPr>
          <p:cNvPr id="5" name="Untertitel 2">
            <a:extLst>
              <a:ext uri="{FF2B5EF4-FFF2-40B4-BE49-F238E27FC236}">
                <a16:creationId xmlns:a16="http://schemas.microsoft.com/office/drawing/2014/main" id="{35B7AEFF-58F4-7187-DB2B-966393637228}"/>
              </a:ext>
            </a:extLst>
          </p:cNvPr>
          <p:cNvSpPr txBox="1">
            <a:spLocks/>
          </p:cNvSpPr>
          <p:nvPr/>
        </p:nvSpPr>
        <p:spPr>
          <a:xfrm>
            <a:off x="562902" y="4495410"/>
            <a:ext cx="8002190" cy="648072"/>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mj-lt"/>
              <a:buNone/>
              <a:defRPr sz="1700" kern="1200" spc="40" baseline="0">
                <a:solidFill>
                  <a:schemeClr val="bg1"/>
                </a:solidFill>
                <a:latin typeface="+mn-lt"/>
                <a:ea typeface="+mn-ea"/>
                <a:cs typeface="+mn-cs"/>
              </a:defRPr>
            </a:lvl1pPr>
            <a:lvl2pPr marL="457200" indent="0" algn="ctr" defTabSz="914400" rtl="0" eaLnBrk="1" latinLnBrk="0" hangingPunct="1">
              <a:lnSpc>
                <a:spcPct val="114000"/>
              </a:lnSpc>
              <a:spcBef>
                <a:spcPts val="0"/>
              </a:spcBef>
              <a:buFont typeface="Arial" panose="020B0604020202020204" pitchFamily="34" charset="0"/>
              <a:buNone/>
              <a:defRPr sz="2000" kern="1200" spc="40" baseline="0">
                <a:solidFill>
                  <a:schemeClr val="accent1"/>
                </a:solidFill>
                <a:latin typeface="+mn-lt"/>
                <a:ea typeface="+mn-ea"/>
                <a:cs typeface="+mn-cs"/>
              </a:defRPr>
            </a:lvl2pPr>
            <a:lvl3pPr marL="914400" indent="0" algn="ctr" defTabSz="914400" rtl="0" eaLnBrk="1" latinLnBrk="0" hangingPunct="1">
              <a:lnSpc>
                <a:spcPct val="114000"/>
              </a:lnSpc>
              <a:spcBef>
                <a:spcPts val="0"/>
              </a:spcBef>
              <a:buFont typeface="Arial" panose="020B0604020202020204" pitchFamily="34" charset="0"/>
              <a:buNone/>
              <a:defRPr sz="1800" kern="1200" spc="40" baseline="0">
                <a:solidFill>
                  <a:schemeClr val="accent1"/>
                </a:solidFill>
                <a:latin typeface="+mn-lt"/>
                <a:ea typeface="+mn-ea"/>
                <a:cs typeface="+mn-cs"/>
              </a:defRPr>
            </a:lvl3pPr>
            <a:lvl4pPr marL="1371600" indent="0" algn="ctr" defTabSz="914400" rtl="0" eaLnBrk="1" latinLnBrk="0" hangingPunct="1">
              <a:lnSpc>
                <a:spcPct val="114000"/>
              </a:lnSpc>
              <a:spcBef>
                <a:spcPts val="0"/>
              </a:spcBef>
              <a:buFont typeface="Arial" panose="020B0604020202020204" pitchFamily="34" charset="0"/>
              <a:buNone/>
              <a:defRPr sz="1600" kern="1200" spc="40" baseline="0">
                <a:solidFill>
                  <a:schemeClr val="accent1"/>
                </a:solidFill>
                <a:latin typeface="+mn-lt"/>
                <a:ea typeface="+mn-ea"/>
                <a:cs typeface="+mn-cs"/>
              </a:defRPr>
            </a:lvl4pPr>
            <a:lvl5pPr marL="1828800" indent="0" algn="ctr" defTabSz="914400" rtl="0" eaLnBrk="1" latinLnBrk="0" hangingPunct="1">
              <a:lnSpc>
                <a:spcPct val="114000"/>
              </a:lnSpc>
              <a:spcBef>
                <a:spcPts val="0"/>
              </a:spcBef>
              <a:buFont typeface="Arial" panose="020B0604020202020204" pitchFamily="34" charset="0"/>
              <a:buNone/>
              <a:defRPr sz="1600" kern="1200" spc="40" baseline="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lnSpc>
                <a:spcPct val="113999"/>
              </a:lnSpc>
            </a:pPr>
            <a:r>
              <a:rPr lang="de-CH" sz="1275" spc="30">
                <a:solidFill>
                  <a:srgbClr val="002864"/>
                </a:solidFill>
                <a:latin typeface="Arial"/>
                <a:ea typeface="+mn-lt"/>
                <a:cs typeface="Arial"/>
              </a:rPr>
              <a:t>TNC </a:t>
            </a:r>
            <a:r>
              <a:rPr lang="de-CH" sz="1275" spc="30" err="1">
                <a:solidFill>
                  <a:srgbClr val="002864"/>
                </a:solidFill>
                <a:latin typeface="Arial"/>
                <a:ea typeface="+mn-lt"/>
                <a:cs typeface="Arial"/>
              </a:rPr>
              <a:t>Strategy</a:t>
            </a:r>
            <a:r>
              <a:rPr lang="de-CH" sz="1275" spc="30">
                <a:solidFill>
                  <a:srgbClr val="002864"/>
                </a:solidFill>
                <a:latin typeface="Arial"/>
                <a:ea typeface="+mn-lt"/>
                <a:cs typeface="Arial"/>
              </a:rPr>
              <a:t> Day, Helsinki · 10 June 2026</a:t>
            </a:r>
            <a:endParaRPr lang="de-DE" sz="1275" spc="30">
              <a:solidFill>
                <a:srgbClr val="002864"/>
              </a:solidFill>
              <a:latin typeface="Arial"/>
              <a:cs typeface="Arial"/>
            </a:endParaRPr>
          </a:p>
        </p:txBody>
      </p:sp>
      <p:sp>
        <p:nvSpPr>
          <p:cNvPr id="4" name="Oval 3">
            <a:extLst>
              <a:ext uri="{FF2B5EF4-FFF2-40B4-BE49-F238E27FC236}">
                <a16:creationId xmlns:a16="http://schemas.microsoft.com/office/drawing/2014/main" id="{0CFB18AE-EE7B-E913-3196-75F7E7CFAF7F}"/>
              </a:ext>
            </a:extLst>
          </p:cNvPr>
          <p:cNvSpPr>
            <a:spLocks noChangeAspect="1"/>
          </p:cNvSpPr>
          <p:nvPr/>
        </p:nvSpPr>
        <p:spPr>
          <a:xfrm>
            <a:off x="6985657" y="3086836"/>
            <a:ext cx="1624796" cy="1624796"/>
          </a:xfrm>
          <a:prstGeom prst="ellipse">
            <a:avLst/>
          </a:prstGeom>
          <a:blipFill dpi="0" rotWithShape="1">
            <a:blip r:embed="rId3"/>
            <a:srcRect/>
            <a:stretch>
              <a:fillRect l="-66000" t="-3000" r="-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de-DE" sz="1275" spc="30">
              <a:solidFill>
                <a:prstClr val="white"/>
              </a:solidFill>
              <a:latin typeface="Arial"/>
            </a:endParaRPr>
          </a:p>
        </p:txBody>
      </p:sp>
    </p:spTree>
    <p:extLst>
      <p:ext uri="{BB962C8B-B14F-4D97-AF65-F5344CB8AC3E}">
        <p14:creationId xmlns:p14="http://schemas.microsoft.com/office/powerpoint/2010/main" val="2397594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029315-5B39-038C-33FD-4097B03FB3E4}"/>
              </a:ext>
            </a:extLst>
          </p:cNvPr>
          <p:cNvSpPr>
            <a:spLocks noGrp="1"/>
          </p:cNvSpPr>
          <p:nvPr>
            <p:ph type="title"/>
          </p:nvPr>
        </p:nvSpPr>
        <p:spPr/>
        <p:txBody>
          <a:bodyPr/>
          <a:lstStyle/>
          <a:p>
            <a:r>
              <a:rPr lang="de-DE" err="1"/>
              <a:t>Strategy</a:t>
            </a:r>
            <a:r>
              <a:rPr lang="de-DE"/>
              <a:t> </a:t>
            </a:r>
            <a:r>
              <a:rPr lang="de-DE" err="1"/>
              <a:t>as</a:t>
            </a:r>
            <a:r>
              <a:rPr lang="de-DE"/>
              <a:t> </a:t>
            </a:r>
            <a:br>
              <a:rPr lang="de-DE"/>
            </a:br>
            <a:r>
              <a:rPr lang="de-DE"/>
              <a:t>an </a:t>
            </a:r>
            <a:r>
              <a:rPr lang="de-DE" err="1"/>
              <a:t>innovation</a:t>
            </a:r>
            <a:r>
              <a:rPr lang="de-DE"/>
              <a:t> </a:t>
            </a:r>
            <a:r>
              <a:rPr lang="de-DE" err="1"/>
              <a:t>process</a:t>
            </a:r>
            <a:endParaRPr lang="de-DE"/>
          </a:p>
        </p:txBody>
      </p:sp>
      <p:sp>
        <p:nvSpPr>
          <p:cNvPr id="3" name="Inhaltsplatzhalter 2">
            <a:extLst>
              <a:ext uri="{FF2B5EF4-FFF2-40B4-BE49-F238E27FC236}">
                <a16:creationId xmlns:a16="http://schemas.microsoft.com/office/drawing/2014/main" id="{7D7DAFD3-1A0C-07E0-B307-64F9E7909688}"/>
              </a:ext>
            </a:extLst>
          </p:cNvPr>
          <p:cNvSpPr>
            <a:spLocks noGrp="1"/>
          </p:cNvSpPr>
          <p:nvPr>
            <p:ph sz="half" idx="1"/>
          </p:nvPr>
        </p:nvSpPr>
        <p:spPr>
          <a:xfrm>
            <a:off x="570310" y="1719775"/>
            <a:ext cx="2294334" cy="2912947"/>
          </a:xfrm>
        </p:spPr>
        <p:txBody>
          <a:bodyPr vert="horz" lIns="0" tIns="0" rIns="0" bIns="0" rtlCol="0" anchor="t">
            <a:noAutofit/>
          </a:bodyPr>
          <a:lstStyle/>
          <a:p>
            <a:pPr lvl="1"/>
            <a:r>
              <a:rPr lang="de-DE"/>
              <a:t>Outside-in</a:t>
            </a:r>
          </a:p>
          <a:p>
            <a:pPr lvl="1"/>
            <a:r>
              <a:rPr lang="de-DE"/>
              <a:t>Collaborative</a:t>
            </a:r>
          </a:p>
          <a:p>
            <a:pPr marL="140018" lvl="1" indent="-140018"/>
            <a:r>
              <a:rPr lang="de-DE"/>
              <a:t>Hypothesis-</a:t>
            </a:r>
            <a:r>
              <a:rPr lang="de-DE" err="1"/>
              <a:t>based</a:t>
            </a:r>
            <a:endParaRPr lang="de-DE" err="1">
              <a:cs typeface="Arial"/>
            </a:endParaRPr>
          </a:p>
          <a:p>
            <a:pPr lvl="1"/>
            <a:r>
              <a:rPr lang="de-DE"/>
              <a:t>Iterative</a:t>
            </a:r>
          </a:p>
          <a:p>
            <a:pPr lvl="1"/>
            <a:endParaRPr lang="de-DE"/>
          </a:p>
          <a:p>
            <a:pPr marL="0" lvl="1" indent="0">
              <a:buNone/>
            </a:pPr>
            <a:endParaRPr lang="de-DE"/>
          </a:p>
          <a:p>
            <a:pPr lvl="1"/>
            <a:endParaRPr lang="de-DE"/>
          </a:p>
          <a:p>
            <a:pPr marL="0" lvl="1" indent="0">
              <a:buNone/>
            </a:pPr>
            <a:endParaRPr lang="de-DE"/>
          </a:p>
        </p:txBody>
      </p:sp>
      <p:sp>
        <p:nvSpPr>
          <p:cNvPr id="4" name="Foliennummernplatzhalter 3">
            <a:extLst>
              <a:ext uri="{FF2B5EF4-FFF2-40B4-BE49-F238E27FC236}">
                <a16:creationId xmlns:a16="http://schemas.microsoft.com/office/drawing/2014/main" id="{D31398FE-D48D-C6A6-E88E-5BB62CA86EEA}"/>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23</a:t>
            </a:fld>
            <a:endParaRPr lang="de-CH" spc="30">
              <a:solidFill>
                <a:srgbClr val="002864"/>
              </a:solidFill>
              <a:latin typeface="Arial"/>
            </a:endParaRPr>
          </a:p>
        </p:txBody>
      </p:sp>
      <p:pic>
        <p:nvPicPr>
          <p:cNvPr id="7" name="Bildplatzhalter 6">
            <a:extLst>
              <a:ext uri="{FF2B5EF4-FFF2-40B4-BE49-F238E27FC236}">
                <a16:creationId xmlns:a16="http://schemas.microsoft.com/office/drawing/2014/main" id="{E2B80D9B-5579-A7BA-07B4-6371A2EF2162}"/>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574" r="6574"/>
          <a:stretch/>
        </p:blipFill>
        <p:spPr/>
      </p:pic>
      <p:sp>
        <p:nvSpPr>
          <p:cNvPr id="5" name="Foliennummernplatzhalter 1">
            <a:extLst>
              <a:ext uri="{FF2B5EF4-FFF2-40B4-BE49-F238E27FC236}">
                <a16:creationId xmlns:a16="http://schemas.microsoft.com/office/drawing/2014/main" id="{8E38FF67-898B-F576-8FEB-62415DF48C0B}"/>
              </a:ext>
            </a:extLst>
          </p:cNvPr>
          <p:cNvSpPr txBox="1">
            <a:spLocks/>
          </p:cNvSpPr>
          <p:nvPr/>
        </p:nvSpPr>
        <p:spPr>
          <a:xfrm>
            <a:off x="3423298" y="4623752"/>
            <a:ext cx="3411140" cy="108012"/>
          </a:xfrm>
          <a:prstGeom prst="rect">
            <a:avLst/>
          </a:prstGeom>
        </p:spPr>
        <p:txBody>
          <a:bodyPr vert="horz" lIns="0" tIns="0" rIns="0" bIns="0" rtlCol="0" anchor="t" anchorCtr="0"/>
          <a:lstStyle>
            <a:defPPr>
              <a:defRPr lang="de-DE"/>
            </a:defPPr>
            <a:lvl1pPr marL="0" indent="0" algn="r" defTabSz="914400" rtl="0" eaLnBrk="1" latinLnBrk="0" hangingPunct="1">
              <a:lnSpc>
                <a:spcPct val="114000"/>
              </a:lnSpc>
              <a:spcBef>
                <a:spcPts val="0"/>
              </a:spcBef>
              <a:buFont typeface="+mj-lt"/>
              <a:buNone/>
              <a:defRPr sz="1100" kern="1200" spc="40" baseline="0">
                <a:solidFill>
                  <a:schemeClr val="bg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685800"/>
            <a:r>
              <a:rPr lang="de-CH" sz="825" i="1" spc="30">
                <a:solidFill>
                  <a:prstClr val="white">
                    <a:alpha val="40000"/>
                  </a:prstClr>
                </a:solidFill>
                <a:latin typeface="Arial"/>
              </a:rPr>
              <a:t>Bild: </a:t>
            </a:r>
            <a:r>
              <a:rPr lang="de-CH" sz="825" i="1" spc="30" err="1">
                <a:solidFill>
                  <a:prstClr val="white">
                    <a:alpha val="40000"/>
                  </a:prstClr>
                </a:solidFill>
                <a:latin typeface="Arial"/>
                <a:ea typeface="+mn-lt"/>
                <a:cs typeface="Arial"/>
              </a:rPr>
              <a:t>Unsplash</a:t>
            </a:r>
            <a:endParaRPr lang="de-CH" sz="825" i="1" spc="30" err="1">
              <a:solidFill>
                <a:prstClr val="white">
                  <a:alpha val="40000"/>
                </a:prstClr>
              </a:solidFill>
              <a:latin typeface="Arial"/>
            </a:endParaRPr>
          </a:p>
        </p:txBody>
      </p:sp>
    </p:spTree>
    <p:extLst>
      <p:ext uri="{BB962C8B-B14F-4D97-AF65-F5344CB8AC3E}">
        <p14:creationId xmlns:p14="http://schemas.microsoft.com/office/powerpoint/2010/main" val="2819740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FB119-A442-8C2F-E08E-548B2673476A}"/>
              </a:ext>
            </a:extLst>
          </p:cNvPr>
          <p:cNvSpPr>
            <a:spLocks noGrp="1"/>
          </p:cNvSpPr>
          <p:nvPr>
            <p:ph type="title"/>
          </p:nvPr>
        </p:nvSpPr>
        <p:spPr/>
        <p:txBody>
          <a:bodyPr/>
          <a:lstStyle/>
          <a:p>
            <a:r>
              <a:rPr lang="de-DE"/>
              <a:t>Listening </a:t>
            </a:r>
            <a:r>
              <a:rPr lang="de-DE" err="1"/>
              <a:t>to</a:t>
            </a:r>
            <a:r>
              <a:rPr lang="de-DE"/>
              <a:t> </a:t>
            </a:r>
            <a:r>
              <a:rPr lang="de-DE" err="1"/>
              <a:t>the</a:t>
            </a:r>
            <a:r>
              <a:rPr lang="de-DE"/>
              <a:t> </a:t>
            </a:r>
            <a:r>
              <a:rPr lang="de-DE" err="1"/>
              <a:t>community</a:t>
            </a:r>
            <a:endParaRPr lang="de-DE"/>
          </a:p>
        </p:txBody>
      </p:sp>
      <p:sp>
        <p:nvSpPr>
          <p:cNvPr id="3" name="Inhaltsplatzhalter 2">
            <a:extLst>
              <a:ext uri="{FF2B5EF4-FFF2-40B4-BE49-F238E27FC236}">
                <a16:creationId xmlns:a16="http://schemas.microsoft.com/office/drawing/2014/main" id="{DBE3099F-B2EF-1B8F-278B-CDBCC72905FA}"/>
              </a:ext>
            </a:extLst>
          </p:cNvPr>
          <p:cNvSpPr>
            <a:spLocks noGrp="1"/>
          </p:cNvSpPr>
          <p:nvPr>
            <p:ph sz="half" idx="1"/>
          </p:nvPr>
        </p:nvSpPr>
        <p:spPr>
          <a:xfrm>
            <a:off x="570309" y="1097756"/>
            <a:ext cx="2564776" cy="3534966"/>
          </a:xfrm>
        </p:spPr>
        <p:txBody>
          <a:bodyPr/>
          <a:lstStyle/>
          <a:p>
            <a:pPr lvl="1"/>
            <a:r>
              <a:rPr lang="de-DE"/>
              <a:t>SWOT </a:t>
            </a:r>
            <a:r>
              <a:rPr lang="de-DE" err="1"/>
              <a:t>with</a:t>
            </a:r>
            <a:r>
              <a:rPr lang="de-DE"/>
              <a:t> </a:t>
            </a:r>
            <a:r>
              <a:rPr lang="de-DE" err="1"/>
              <a:t>customers</a:t>
            </a:r>
            <a:r>
              <a:rPr lang="de-DE"/>
              <a:t> and </a:t>
            </a:r>
            <a:r>
              <a:rPr lang="de-DE" err="1"/>
              <a:t>stakeholders</a:t>
            </a:r>
            <a:endParaRPr lang="de-DE"/>
          </a:p>
          <a:p>
            <a:pPr lvl="1"/>
            <a:r>
              <a:rPr lang="de-DE"/>
              <a:t>Internal </a:t>
            </a:r>
            <a:r>
              <a:rPr lang="de-DE" err="1"/>
              <a:t>reflection</a:t>
            </a:r>
            <a:r>
              <a:rPr lang="de-DE"/>
              <a:t> / </a:t>
            </a:r>
            <a:r>
              <a:rPr lang="de-DE" err="1"/>
              <a:t>mirroring</a:t>
            </a:r>
            <a:endParaRPr lang="de-DE"/>
          </a:p>
          <a:p>
            <a:pPr lvl="1"/>
            <a:r>
              <a:rPr lang="de-DE"/>
              <a:t>Consolidation and </a:t>
            </a:r>
            <a:r>
              <a:rPr lang="de-DE" err="1"/>
              <a:t>validation</a:t>
            </a:r>
            <a:r>
              <a:rPr lang="de-DE"/>
              <a:t> </a:t>
            </a:r>
            <a:r>
              <a:rPr lang="de-DE" err="1"/>
              <a:t>with</a:t>
            </a:r>
            <a:r>
              <a:rPr lang="de-DE"/>
              <a:t> </a:t>
            </a:r>
            <a:r>
              <a:rPr lang="de-DE" err="1"/>
              <a:t>key</a:t>
            </a:r>
            <a:r>
              <a:rPr lang="de-DE"/>
              <a:t> </a:t>
            </a:r>
            <a:r>
              <a:rPr lang="de-DE" err="1"/>
              <a:t>stakeholders</a:t>
            </a:r>
            <a:r>
              <a:rPr lang="de-DE"/>
              <a:t> (SBFI, </a:t>
            </a:r>
            <a:r>
              <a:rPr lang="de-DE" err="1"/>
              <a:t>Geant</a:t>
            </a:r>
            <a:r>
              <a:rPr lang="de-DE"/>
              <a:t>, …)</a:t>
            </a:r>
          </a:p>
        </p:txBody>
      </p:sp>
      <p:sp>
        <p:nvSpPr>
          <p:cNvPr id="4" name="Foliennummernplatzhalter 3">
            <a:extLst>
              <a:ext uri="{FF2B5EF4-FFF2-40B4-BE49-F238E27FC236}">
                <a16:creationId xmlns:a16="http://schemas.microsoft.com/office/drawing/2014/main" id="{4E360BCB-B013-3030-C97F-FFBA4B9985A6}"/>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24</a:t>
            </a:fld>
            <a:endParaRPr lang="de-CH" spc="30">
              <a:solidFill>
                <a:srgbClr val="002864"/>
              </a:solidFill>
              <a:latin typeface="Arial"/>
            </a:endParaRPr>
          </a:p>
        </p:txBody>
      </p:sp>
      <p:pic>
        <p:nvPicPr>
          <p:cNvPr id="7" name="Bildplatzhalter 6">
            <a:extLst>
              <a:ext uri="{FF2B5EF4-FFF2-40B4-BE49-F238E27FC236}">
                <a16:creationId xmlns:a16="http://schemas.microsoft.com/office/drawing/2014/main" id="{D710844A-473E-716E-5DCE-7FEBB4B03C1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7457" r="17457"/>
          <a:stretch/>
        </p:blipFill>
        <p:spPr/>
      </p:pic>
    </p:spTree>
    <p:extLst>
      <p:ext uri="{BB962C8B-B14F-4D97-AF65-F5344CB8AC3E}">
        <p14:creationId xmlns:p14="http://schemas.microsoft.com/office/powerpoint/2010/main" val="4154634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0D5430-84DF-1572-99AB-F4852144700D}"/>
              </a:ext>
            </a:extLst>
          </p:cNvPr>
          <p:cNvSpPr>
            <a:spLocks noGrp="1"/>
          </p:cNvSpPr>
          <p:nvPr>
            <p:ph type="title"/>
          </p:nvPr>
        </p:nvSpPr>
        <p:spPr/>
        <p:txBody>
          <a:bodyPr/>
          <a:lstStyle/>
          <a:p>
            <a:r>
              <a:rPr lang="de-DE" err="1"/>
              <a:t>Three</a:t>
            </a:r>
            <a:r>
              <a:rPr lang="de-DE"/>
              <a:t> </a:t>
            </a:r>
            <a:r>
              <a:rPr lang="de-DE" err="1"/>
              <a:t>roles</a:t>
            </a:r>
            <a:r>
              <a:rPr lang="de-DE"/>
              <a:t> </a:t>
            </a:r>
            <a:r>
              <a:rPr lang="de-DE" err="1"/>
              <a:t>to</a:t>
            </a:r>
            <a:r>
              <a:rPr lang="de-DE"/>
              <a:t> </a:t>
            </a:r>
            <a:r>
              <a:rPr lang="de-DE" err="1"/>
              <a:t>clarify</a:t>
            </a:r>
            <a:r>
              <a:rPr lang="de-DE"/>
              <a:t> </a:t>
            </a:r>
            <a:r>
              <a:rPr lang="de-DE" err="1"/>
              <a:t>our</a:t>
            </a:r>
            <a:r>
              <a:rPr lang="de-DE"/>
              <a:t> </a:t>
            </a:r>
            <a:r>
              <a:rPr lang="de-DE" err="1"/>
              <a:t>value</a:t>
            </a:r>
            <a:endParaRPr lang="de-DE"/>
          </a:p>
        </p:txBody>
      </p:sp>
      <p:sp>
        <p:nvSpPr>
          <p:cNvPr id="3" name="Inhaltsplatzhalter 2">
            <a:extLst>
              <a:ext uri="{FF2B5EF4-FFF2-40B4-BE49-F238E27FC236}">
                <a16:creationId xmlns:a16="http://schemas.microsoft.com/office/drawing/2014/main" id="{7A4DA4AD-75A7-1E00-F794-F6C25E6FFD50}"/>
              </a:ext>
            </a:extLst>
          </p:cNvPr>
          <p:cNvSpPr>
            <a:spLocks noGrp="1"/>
          </p:cNvSpPr>
          <p:nvPr>
            <p:ph sz="half" idx="1"/>
          </p:nvPr>
        </p:nvSpPr>
        <p:spPr>
          <a:blipFill>
            <a:blip r:embed="rId3"/>
            <a:stretch>
              <a:fillRect/>
            </a:stretch>
          </a:blipFill>
        </p:spPr>
        <p:txBody>
          <a:bodyPr vert="horz" lIns="0" tIns="0" rIns="0" bIns="162000" rtlCol="0" anchor="b">
            <a:noAutofit/>
          </a:bodyPr>
          <a:lstStyle/>
          <a:p>
            <a:pPr algn="ctr"/>
            <a:r>
              <a:rPr lang="de-DE" sz="2100" b="1" dirty="0"/>
              <a:t>ICT Provider</a:t>
            </a:r>
          </a:p>
        </p:txBody>
      </p:sp>
      <p:sp>
        <p:nvSpPr>
          <p:cNvPr id="4" name="Inhaltsplatzhalter 3">
            <a:extLst>
              <a:ext uri="{FF2B5EF4-FFF2-40B4-BE49-F238E27FC236}">
                <a16:creationId xmlns:a16="http://schemas.microsoft.com/office/drawing/2014/main" id="{BD71D3EE-D2E5-4000-84DA-72E2DE1CE7AE}"/>
              </a:ext>
            </a:extLst>
          </p:cNvPr>
          <p:cNvSpPr>
            <a:spLocks noGrp="1"/>
          </p:cNvSpPr>
          <p:nvPr>
            <p:ph sz="half" idx="2"/>
          </p:nvPr>
        </p:nvSpPr>
        <p:spPr>
          <a:blipFill>
            <a:blip r:embed="rId4"/>
            <a:stretch>
              <a:fillRect/>
            </a:stretch>
          </a:blipFill>
        </p:spPr>
        <p:txBody>
          <a:bodyPr vert="horz" lIns="0" tIns="0" rIns="0" bIns="162000" rtlCol="0" anchor="b">
            <a:noAutofit/>
          </a:bodyPr>
          <a:lstStyle/>
          <a:p>
            <a:pPr algn="ctr"/>
            <a:r>
              <a:rPr lang="de-DE" sz="2100" b="1" dirty="0"/>
              <a:t>Guardian</a:t>
            </a:r>
          </a:p>
        </p:txBody>
      </p:sp>
      <p:sp>
        <p:nvSpPr>
          <p:cNvPr id="5" name="Foliennummernplatzhalter 4">
            <a:extLst>
              <a:ext uri="{FF2B5EF4-FFF2-40B4-BE49-F238E27FC236}">
                <a16:creationId xmlns:a16="http://schemas.microsoft.com/office/drawing/2014/main" id="{593E90E5-028E-F2C6-35E9-5AFB1C9DBA60}"/>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25</a:t>
            </a:fld>
            <a:endParaRPr lang="de-CH" spc="30">
              <a:solidFill>
                <a:srgbClr val="002864"/>
              </a:solidFill>
              <a:latin typeface="Arial"/>
            </a:endParaRPr>
          </a:p>
        </p:txBody>
      </p:sp>
      <p:sp>
        <p:nvSpPr>
          <p:cNvPr id="6" name="Inhaltsplatzhalter 5">
            <a:extLst>
              <a:ext uri="{FF2B5EF4-FFF2-40B4-BE49-F238E27FC236}">
                <a16:creationId xmlns:a16="http://schemas.microsoft.com/office/drawing/2014/main" id="{2429B3EB-8F05-0901-D50D-53BCC4587BB1}"/>
              </a:ext>
            </a:extLst>
          </p:cNvPr>
          <p:cNvSpPr>
            <a:spLocks noGrp="1"/>
          </p:cNvSpPr>
          <p:nvPr>
            <p:ph sz="half" idx="13"/>
          </p:nvPr>
        </p:nvSpPr>
        <p:spPr>
          <a:blipFill>
            <a:blip r:embed="rId5"/>
            <a:stretch>
              <a:fillRect/>
            </a:stretch>
          </a:blipFill>
        </p:spPr>
        <p:txBody>
          <a:bodyPr vert="horz" lIns="0" tIns="0" rIns="0" bIns="162000" rtlCol="0" anchor="b">
            <a:noAutofit/>
          </a:bodyPr>
          <a:lstStyle/>
          <a:p>
            <a:pPr algn="ctr">
              <a:lnSpc>
                <a:spcPct val="113999"/>
              </a:lnSpc>
            </a:pPr>
            <a:r>
              <a:rPr lang="de-DE" sz="2100" b="1" dirty="0" err="1"/>
              <a:t>Enabler</a:t>
            </a:r>
            <a:endParaRPr lang="en-US" dirty="0" err="1"/>
          </a:p>
        </p:txBody>
      </p:sp>
    </p:spTree>
    <p:extLst>
      <p:ext uri="{BB962C8B-B14F-4D97-AF65-F5344CB8AC3E}">
        <p14:creationId xmlns:p14="http://schemas.microsoft.com/office/powerpoint/2010/main" val="1831012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33772-5714-C0AE-1BCA-CC6BD35431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367A7F-102F-F6C8-DAF8-C3CF9A394643}"/>
              </a:ext>
            </a:extLst>
          </p:cNvPr>
          <p:cNvSpPr>
            <a:spLocks noGrp="1"/>
          </p:cNvSpPr>
          <p:nvPr>
            <p:ph type="title"/>
          </p:nvPr>
        </p:nvSpPr>
        <p:spPr>
          <a:xfrm>
            <a:off x="570310" y="313111"/>
            <a:ext cx="7921192" cy="1125944"/>
          </a:xfrm>
        </p:spPr>
        <p:txBody>
          <a:bodyPr/>
          <a:lstStyle/>
          <a:p>
            <a:r>
              <a:rPr lang="de-DE" dirty="0" err="1"/>
              <a:t>Strategy</a:t>
            </a:r>
            <a:r>
              <a:rPr lang="de-DE" dirty="0"/>
              <a:t> </a:t>
            </a:r>
            <a:r>
              <a:rPr lang="de-DE" dirty="0" err="1"/>
              <a:t>map</a:t>
            </a:r>
            <a:r>
              <a:rPr lang="de-DE" dirty="0"/>
              <a:t> and </a:t>
            </a:r>
            <a:r>
              <a:rPr lang="de-DE" dirty="0" err="1"/>
              <a:t>measurable</a:t>
            </a:r>
            <a:r>
              <a:rPr lang="de-DE" dirty="0"/>
              <a:t> </a:t>
            </a:r>
            <a:r>
              <a:rPr lang="de-DE" dirty="0" err="1"/>
              <a:t>outcomes</a:t>
            </a:r>
            <a:endParaRPr lang="de-DE" dirty="0"/>
          </a:p>
        </p:txBody>
      </p:sp>
      <p:sp>
        <p:nvSpPr>
          <p:cNvPr id="4" name="Foliennummernplatzhalter 3">
            <a:extLst>
              <a:ext uri="{FF2B5EF4-FFF2-40B4-BE49-F238E27FC236}">
                <a16:creationId xmlns:a16="http://schemas.microsoft.com/office/drawing/2014/main" id="{E5DD1FC7-CB52-91C9-7EB3-2C7EDF7A14C0}"/>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26</a:t>
            </a:fld>
            <a:endParaRPr lang="de-CH" spc="30">
              <a:solidFill>
                <a:srgbClr val="002864"/>
              </a:solidFill>
              <a:latin typeface="Arial"/>
            </a:endParaRPr>
          </a:p>
        </p:txBody>
      </p:sp>
      <p:sp>
        <p:nvSpPr>
          <p:cNvPr id="10" name="Rechteck 9">
            <a:extLst>
              <a:ext uri="{FF2B5EF4-FFF2-40B4-BE49-F238E27FC236}">
                <a16:creationId xmlns:a16="http://schemas.microsoft.com/office/drawing/2014/main" id="{07EA1994-C3FE-4B4F-21DE-24C8DCCB1B53}"/>
              </a:ext>
            </a:extLst>
          </p:cNvPr>
          <p:cNvSpPr/>
          <p:nvPr/>
        </p:nvSpPr>
        <p:spPr>
          <a:xfrm>
            <a:off x="368398" y="762953"/>
            <a:ext cx="8270513" cy="42398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de-DE" sz="1275" spc="30">
              <a:solidFill>
                <a:prstClr val="white"/>
              </a:solidFill>
              <a:latin typeface="Arial"/>
            </a:endParaRPr>
          </a:p>
        </p:txBody>
      </p:sp>
      <p:pic>
        <p:nvPicPr>
          <p:cNvPr id="6" name="Bildplatzhalter 4" descr="Ein Bild, das Text, Screenshot, Handschrift, Schrift enthält.&#10;&#10;KI-generierte Inhalte können fehlerhaft sein.">
            <a:extLst>
              <a:ext uri="{FF2B5EF4-FFF2-40B4-BE49-F238E27FC236}">
                <a16:creationId xmlns:a16="http://schemas.microsoft.com/office/drawing/2014/main" id="{432FE53C-4282-9CED-4DF5-EE00C02CCE04}"/>
              </a:ext>
            </a:extLst>
          </p:cNvPr>
          <p:cNvPicPr>
            <a:picLocks noGrp="1" noChangeAspect="1"/>
          </p:cNvPicPr>
          <p:nvPr>
            <p:ph type="pic" sz="quarter" idx="13"/>
          </p:nvPr>
        </p:nvPicPr>
        <p:blipFill rotWithShape="1">
          <a:blip r:embed="rId3"/>
          <a:srcRect t="19312" r="4382" b="2330"/>
          <a:stretch/>
        </p:blipFill>
        <p:spPr>
          <a:xfrm>
            <a:off x="470580" y="1158233"/>
            <a:ext cx="8101920" cy="3749648"/>
          </a:xfrm>
          <a:prstGeom prst="rect">
            <a:avLst/>
          </a:prstGeom>
          <a:pattFill prst="lgCheck">
            <a:fgClr>
              <a:prstClr val="white">
                <a:lumMod val="85000"/>
              </a:prstClr>
            </a:fgClr>
            <a:bgClr>
              <a:prstClr val="white"/>
            </a:bgClr>
          </a:pattFill>
        </p:spPr>
      </p:pic>
      <p:sp>
        <p:nvSpPr>
          <p:cNvPr id="13" name="Rechteck: abgerundete Ecken 10">
            <a:extLst>
              <a:ext uri="{FF2B5EF4-FFF2-40B4-BE49-F238E27FC236}">
                <a16:creationId xmlns:a16="http://schemas.microsoft.com/office/drawing/2014/main" id="{5226C213-48B0-8A4A-8C8B-96395894BE82}"/>
              </a:ext>
            </a:extLst>
          </p:cNvPr>
          <p:cNvSpPr/>
          <p:nvPr/>
        </p:nvSpPr>
        <p:spPr>
          <a:xfrm>
            <a:off x="771526" y="813390"/>
            <a:ext cx="7800974" cy="344842"/>
          </a:xfrm>
          <a:prstGeom prst="roundRect">
            <a:avLst>
              <a:gd name="adj" fmla="val 0"/>
            </a:avLst>
          </a:prstGeom>
          <a:solidFill>
            <a:schemeClr val="accent4">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endParaRPr lang="de-DE" sz="750" spc="30" dirty="0">
              <a:solidFill>
                <a:prstClr val="white"/>
              </a:solidFill>
              <a:latin typeface="Arial"/>
              <a:cs typeface="Arial"/>
            </a:endParaRPr>
          </a:p>
        </p:txBody>
      </p:sp>
      <p:sp>
        <p:nvSpPr>
          <p:cNvPr id="11" name="Rechteck: abgerundete Ecken 10">
            <a:extLst>
              <a:ext uri="{FF2B5EF4-FFF2-40B4-BE49-F238E27FC236}">
                <a16:creationId xmlns:a16="http://schemas.microsoft.com/office/drawing/2014/main" id="{02EB384A-015A-092F-0A31-0E7E3BBC084C}"/>
              </a:ext>
            </a:extLst>
          </p:cNvPr>
          <p:cNvSpPr/>
          <p:nvPr/>
        </p:nvSpPr>
        <p:spPr>
          <a:xfrm>
            <a:off x="1089421" y="855041"/>
            <a:ext cx="1537803" cy="258896"/>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750" spc="30" dirty="0" err="1">
                <a:solidFill>
                  <a:prstClr val="white"/>
                </a:solidFill>
                <a:latin typeface="Arial"/>
                <a:cs typeface="Arial"/>
              </a:rPr>
              <a:t>Scaling</a:t>
            </a:r>
            <a:r>
              <a:rPr lang="de-DE" sz="750" spc="30" dirty="0">
                <a:solidFill>
                  <a:prstClr val="white"/>
                </a:solidFill>
                <a:latin typeface="Arial"/>
                <a:cs typeface="Arial"/>
              </a:rPr>
              <a:t> and Efficiency</a:t>
            </a:r>
          </a:p>
        </p:txBody>
      </p:sp>
      <p:sp>
        <p:nvSpPr>
          <p:cNvPr id="5" name="Rechteck: abgerundete Ecken 10">
            <a:extLst>
              <a:ext uri="{FF2B5EF4-FFF2-40B4-BE49-F238E27FC236}">
                <a16:creationId xmlns:a16="http://schemas.microsoft.com/office/drawing/2014/main" id="{E33CA021-E058-5CD9-F808-FD420A53DA8A}"/>
              </a:ext>
            </a:extLst>
          </p:cNvPr>
          <p:cNvSpPr/>
          <p:nvPr/>
        </p:nvSpPr>
        <p:spPr>
          <a:xfrm>
            <a:off x="2938562" y="855041"/>
            <a:ext cx="1537803" cy="258896"/>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750" spc="30" dirty="0" err="1">
                <a:solidFill>
                  <a:prstClr val="white"/>
                </a:solidFill>
                <a:latin typeface="Arial"/>
                <a:cs typeface="Arial"/>
              </a:rPr>
              <a:t>Maturity</a:t>
            </a:r>
            <a:endParaRPr lang="de-DE" sz="750" spc="30" dirty="0">
              <a:solidFill>
                <a:prstClr val="white"/>
              </a:solidFill>
              <a:latin typeface="Arial"/>
              <a:cs typeface="Arial"/>
            </a:endParaRPr>
          </a:p>
        </p:txBody>
      </p:sp>
      <p:sp>
        <p:nvSpPr>
          <p:cNvPr id="7" name="Rechteck: abgerundete Ecken 10">
            <a:extLst>
              <a:ext uri="{FF2B5EF4-FFF2-40B4-BE49-F238E27FC236}">
                <a16:creationId xmlns:a16="http://schemas.microsoft.com/office/drawing/2014/main" id="{38B89432-9EC6-2402-300C-F152BA28C590}"/>
              </a:ext>
            </a:extLst>
          </p:cNvPr>
          <p:cNvSpPr/>
          <p:nvPr/>
        </p:nvSpPr>
        <p:spPr>
          <a:xfrm>
            <a:off x="4757294" y="855041"/>
            <a:ext cx="1537803" cy="258896"/>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750" spc="30" dirty="0" err="1">
                <a:solidFill>
                  <a:prstClr val="white"/>
                </a:solidFill>
                <a:latin typeface="Arial"/>
                <a:cs typeface="Arial"/>
              </a:rPr>
              <a:t>Cyber</a:t>
            </a:r>
            <a:r>
              <a:rPr lang="de-DE" sz="750" spc="30" dirty="0">
                <a:solidFill>
                  <a:prstClr val="white"/>
                </a:solidFill>
                <a:latin typeface="Arial"/>
                <a:cs typeface="Arial"/>
              </a:rPr>
              <a:t> Expertise</a:t>
            </a:r>
          </a:p>
        </p:txBody>
      </p:sp>
      <p:sp>
        <p:nvSpPr>
          <p:cNvPr id="8" name="Rechteck: abgerundete Ecken 10">
            <a:extLst>
              <a:ext uri="{FF2B5EF4-FFF2-40B4-BE49-F238E27FC236}">
                <a16:creationId xmlns:a16="http://schemas.microsoft.com/office/drawing/2014/main" id="{7B1B6C79-CCA7-C113-E5DB-B8BCDC128F41}"/>
              </a:ext>
            </a:extLst>
          </p:cNvPr>
          <p:cNvSpPr/>
          <p:nvPr/>
        </p:nvSpPr>
        <p:spPr>
          <a:xfrm>
            <a:off x="6606435" y="855041"/>
            <a:ext cx="1537803" cy="258896"/>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sz="750" spc="30" dirty="0">
                <a:solidFill>
                  <a:prstClr val="white"/>
                </a:solidFill>
                <a:latin typeface="Arial"/>
                <a:cs typeface="Arial"/>
              </a:rPr>
              <a:t>Networking and </a:t>
            </a:r>
            <a:r>
              <a:rPr lang="de-DE" sz="750" spc="30" dirty="0" err="1">
                <a:solidFill>
                  <a:prstClr val="white"/>
                </a:solidFill>
                <a:latin typeface="Arial"/>
                <a:cs typeface="Arial"/>
              </a:rPr>
              <a:t>Dialogue</a:t>
            </a:r>
            <a:endParaRPr lang="de-DE" sz="750" spc="30" dirty="0">
              <a:solidFill>
                <a:prstClr val="white"/>
              </a:solidFill>
              <a:latin typeface="Arial"/>
              <a:cs typeface="Arial"/>
            </a:endParaRPr>
          </a:p>
        </p:txBody>
      </p:sp>
      <p:sp>
        <p:nvSpPr>
          <p:cNvPr id="12" name="Rechteck: abgerundete Ecken 10">
            <a:extLst>
              <a:ext uri="{FF2B5EF4-FFF2-40B4-BE49-F238E27FC236}">
                <a16:creationId xmlns:a16="http://schemas.microsoft.com/office/drawing/2014/main" id="{D93EBE6E-7346-B0F8-1769-8D16B8703363}"/>
              </a:ext>
            </a:extLst>
          </p:cNvPr>
          <p:cNvSpPr/>
          <p:nvPr/>
        </p:nvSpPr>
        <p:spPr>
          <a:xfrm rot="16200000">
            <a:off x="-1445338" y="2691017"/>
            <a:ext cx="4094491" cy="339237"/>
          </a:xfrm>
          <a:prstGeom prst="roundRect">
            <a:avLst>
              <a:gd name="adj" fmla="val 0"/>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999"/>
              </a:lnSpc>
            </a:pPr>
            <a:r>
              <a:rPr lang="de-DE" b="1" spc="30" dirty="0">
                <a:solidFill>
                  <a:prstClr val="white"/>
                </a:solidFill>
                <a:latin typeface="Arial"/>
                <a:cs typeface="Arial"/>
              </a:rPr>
              <a:t>Switch </a:t>
            </a:r>
            <a:r>
              <a:rPr lang="de-DE" b="1" spc="30" dirty="0" err="1">
                <a:solidFill>
                  <a:prstClr val="white"/>
                </a:solidFill>
                <a:latin typeface="Arial"/>
                <a:cs typeface="Arial"/>
              </a:rPr>
              <a:t>Strategy</a:t>
            </a:r>
            <a:r>
              <a:rPr lang="de-DE" b="1" spc="30" dirty="0">
                <a:solidFill>
                  <a:prstClr val="white"/>
                </a:solidFill>
                <a:latin typeface="Arial"/>
                <a:cs typeface="Arial"/>
              </a:rPr>
              <a:t> </a:t>
            </a:r>
            <a:r>
              <a:rPr lang="de-DE" b="1" spc="30" dirty="0" err="1">
                <a:solidFill>
                  <a:prstClr val="white"/>
                </a:solidFill>
                <a:latin typeface="Arial"/>
                <a:cs typeface="Arial"/>
              </a:rPr>
              <a:t>Map</a:t>
            </a:r>
            <a:endParaRPr lang="de-DE" b="1" spc="30" dirty="0">
              <a:solidFill>
                <a:prstClr val="white"/>
              </a:solidFill>
              <a:latin typeface="Arial"/>
              <a:cs typeface="Arial"/>
            </a:endParaRPr>
          </a:p>
        </p:txBody>
      </p:sp>
      <p:sp>
        <p:nvSpPr>
          <p:cNvPr id="23" name="Rechteck: abgerundete Ecken 10">
            <a:extLst>
              <a:ext uri="{FF2B5EF4-FFF2-40B4-BE49-F238E27FC236}">
                <a16:creationId xmlns:a16="http://schemas.microsoft.com/office/drawing/2014/main" id="{4FEAECC1-2942-B1E5-4247-E087CB5B10DC}"/>
              </a:ext>
            </a:extLst>
          </p:cNvPr>
          <p:cNvSpPr/>
          <p:nvPr/>
        </p:nvSpPr>
        <p:spPr>
          <a:xfrm rot="16200000">
            <a:off x="477854" y="1537377"/>
            <a:ext cx="905241" cy="317896"/>
          </a:xfrm>
          <a:prstGeom prst="roundRect">
            <a:avLst>
              <a:gd name="adj" fmla="val 0"/>
            </a:avLst>
          </a:prstGeom>
          <a:solidFill>
            <a:srgbClr val="DAFBD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75"/>
              </a:lnSpc>
            </a:pPr>
            <a:r>
              <a:rPr lang="de-DE" sz="638" b="1" spc="30" dirty="0">
                <a:solidFill>
                  <a:srgbClr val="285F82"/>
                </a:solidFill>
                <a:latin typeface="Arial"/>
                <a:cs typeface="Arial"/>
              </a:rPr>
              <a:t>Financial and </a:t>
            </a:r>
          </a:p>
          <a:p>
            <a:pPr algn="ctr">
              <a:lnSpc>
                <a:spcPts val="675"/>
              </a:lnSpc>
            </a:pPr>
            <a:r>
              <a:rPr lang="de-DE" sz="638" b="1" spc="30" dirty="0" err="1">
                <a:solidFill>
                  <a:srgbClr val="285F82"/>
                </a:solidFill>
                <a:latin typeface="Arial"/>
                <a:cs typeface="Arial"/>
              </a:rPr>
              <a:t>value</a:t>
            </a:r>
            <a:r>
              <a:rPr lang="de-DE" sz="638" b="1" spc="30" dirty="0">
                <a:solidFill>
                  <a:srgbClr val="285F82"/>
                </a:solidFill>
                <a:latin typeface="Arial"/>
                <a:cs typeface="Arial"/>
              </a:rPr>
              <a:t> </a:t>
            </a:r>
            <a:r>
              <a:rPr lang="de-DE" sz="638" b="1" spc="30" dirty="0" err="1">
                <a:solidFill>
                  <a:srgbClr val="285F82"/>
                </a:solidFill>
                <a:latin typeface="Arial"/>
                <a:cs typeface="Arial"/>
              </a:rPr>
              <a:t>targets</a:t>
            </a:r>
            <a:r>
              <a:rPr lang="de-DE" sz="638" b="1" spc="30" dirty="0">
                <a:solidFill>
                  <a:srgbClr val="285F82"/>
                </a:solidFill>
                <a:latin typeface="Arial"/>
                <a:cs typeface="Arial"/>
              </a:rPr>
              <a:t> </a:t>
            </a:r>
          </a:p>
          <a:p>
            <a:pPr algn="ctr">
              <a:lnSpc>
                <a:spcPts val="675"/>
              </a:lnSpc>
            </a:pPr>
            <a:r>
              <a:rPr lang="de-DE" sz="638" spc="30" dirty="0">
                <a:solidFill>
                  <a:srgbClr val="285F82"/>
                </a:solidFill>
                <a:latin typeface="Arial"/>
                <a:cs typeface="Arial"/>
              </a:rPr>
              <a:t>(</a:t>
            </a:r>
            <a:r>
              <a:rPr lang="de-DE" sz="638" spc="30" dirty="0" err="1">
                <a:solidFill>
                  <a:srgbClr val="285F82"/>
                </a:solidFill>
                <a:latin typeface="Arial"/>
                <a:cs typeface="Arial"/>
              </a:rPr>
              <a:t>owner's</a:t>
            </a:r>
            <a:r>
              <a:rPr lang="de-DE" sz="638" spc="30" dirty="0">
                <a:solidFill>
                  <a:srgbClr val="285F82"/>
                </a:solidFill>
                <a:latin typeface="Arial"/>
                <a:cs typeface="Arial"/>
              </a:rPr>
              <a:t> </a:t>
            </a:r>
            <a:r>
              <a:rPr lang="de-DE" sz="638" spc="30" dirty="0" err="1">
                <a:solidFill>
                  <a:srgbClr val="285F82"/>
                </a:solidFill>
                <a:latin typeface="Arial"/>
                <a:cs typeface="Arial"/>
              </a:rPr>
              <a:t>view</a:t>
            </a:r>
            <a:r>
              <a:rPr lang="de-DE" sz="638" spc="30" dirty="0">
                <a:solidFill>
                  <a:srgbClr val="285F82"/>
                </a:solidFill>
                <a:latin typeface="Arial"/>
                <a:cs typeface="Arial"/>
              </a:rPr>
              <a:t>)</a:t>
            </a:r>
          </a:p>
        </p:txBody>
      </p:sp>
      <p:sp>
        <p:nvSpPr>
          <p:cNvPr id="24" name="Rechteck: abgerundete Ecken 10">
            <a:extLst>
              <a:ext uri="{FF2B5EF4-FFF2-40B4-BE49-F238E27FC236}">
                <a16:creationId xmlns:a16="http://schemas.microsoft.com/office/drawing/2014/main" id="{74EAA2FF-29D7-874E-509C-2182BB25B737}"/>
              </a:ext>
            </a:extLst>
          </p:cNvPr>
          <p:cNvSpPr/>
          <p:nvPr/>
        </p:nvSpPr>
        <p:spPr>
          <a:xfrm rot="16200000">
            <a:off x="477852" y="2466536"/>
            <a:ext cx="905241" cy="317896"/>
          </a:xfrm>
          <a:prstGeom prst="roundRect">
            <a:avLst>
              <a:gd name="adj" fmla="val 0"/>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75"/>
              </a:lnSpc>
            </a:pPr>
            <a:r>
              <a:rPr lang="de-DE" sz="638" b="1" spc="30" dirty="0" err="1">
                <a:solidFill>
                  <a:srgbClr val="285F82"/>
                </a:solidFill>
                <a:latin typeface="Arial"/>
                <a:cs typeface="Arial"/>
              </a:rPr>
              <a:t>Beneficiary</a:t>
            </a:r>
            <a:r>
              <a:rPr lang="de-DE" sz="638" b="1" spc="30" dirty="0">
                <a:solidFill>
                  <a:srgbClr val="285F82"/>
                </a:solidFill>
                <a:latin typeface="Arial"/>
                <a:cs typeface="Arial"/>
              </a:rPr>
              <a:t> and </a:t>
            </a:r>
            <a:r>
              <a:rPr lang="de-DE" sz="638" b="1" dirty="0" err="1">
                <a:solidFill>
                  <a:srgbClr val="285F82"/>
                </a:solidFill>
                <a:latin typeface="Arial"/>
                <a:cs typeface="Arial"/>
              </a:rPr>
              <a:t>customer</a:t>
            </a:r>
            <a:r>
              <a:rPr lang="de-DE" sz="638" b="1" dirty="0">
                <a:solidFill>
                  <a:srgbClr val="285F82"/>
                </a:solidFill>
                <a:latin typeface="Arial"/>
                <a:cs typeface="Arial"/>
              </a:rPr>
              <a:t> </a:t>
            </a:r>
            <a:r>
              <a:rPr lang="de-DE" sz="638" b="1" dirty="0" err="1">
                <a:solidFill>
                  <a:srgbClr val="285F82"/>
                </a:solidFill>
                <a:latin typeface="Arial"/>
                <a:cs typeface="Arial"/>
              </a:rPr>
              <a:t>objective</a:t>
            </a:r>
            <a:endParaRPr lang="de-DE" sz="638" b="1" dirty="0">
              <a:solidFill>
                <a:srgbClr val="285F82"/>
              </a:solidFill>
              <a:latin typeface="Arial"/>
              <a:cs typeface="Arial"/>
            </a:endParaRPr>
          </a:p>
          <a:p>
            <a:pPr algn="ctr">
              <a:lnSpc>
                <a:spcPts val="675"/>
              </a:lnSpc>
            </a:pPr>
            <a:r>
              <a:rPr lang="de-DE" sz="638" spc="30" dirty="0">
                <a:solidFill>
                  <a:srgbClr val="285F82"/>
                </a:solidFill>
                <a:latin typeface="Arial"/>
                <a:cs typeface="Arial"/>
              </a:rPr>
              <a:t>(</a:t>
            </a:r>
            <a:r>
              <a:rPr lang="de-DE" sz="638" spc="30" dirty="0" err="1">
                <a:solidFill>
                  <a:srgbClr val="285F82"/>
                </a:solidFill>
                <a:latin typeface="Arial"/>
                <a:cs typeface="Arial"/>
              </a:rPr>
              <a:t>customer</a:t>
            </a:r>
            <a:r>
              <a:rPr lang="de-DE" sz="638" spc="30" dirty="0">
                <a:solidFill>
                  <a:srgbClr val="285F82"/>
                </a:solidFill>
                <a:latin typeface="Arial"/>
                <a:cs typeface="Arial"/>
              </a:rPr>
              <a:t> </a:t>
            </a:r>
            <a:r>
              <a:rPr lang="de-DE" sz="638" spc="30" dirty="0" err="1">
                <a:solidFill>
                  <a:srgbClr val="285F82"/>
                </a:solidFill>
                <a:latin typeface="Arial"/>
                <a:cs typeface="Arial"/>
              </a:rPr>
              <a:t>view</a:t>
            </a:r>
            <a:r>
              <a:rPr lang="de-DE" sz="638" spc="30" dirty="0">
                <a:solidFill>
                  <a:srgbClr val="285F82"/>
                </a:solidFill>
                <a:latin typeface="Arial"/>
                <a:cs typeface="Arial"/>
              </a:rPr>
              <a:t>)</a:t>
            </a:r>
          </a:p>
        </p:txBody>
      </p:sp>
      <p:sp>
        <p:nvSpPr>
          <p:cNvPr id="25" name="Rechteck: abgerundete Ecken 10">
            <a:extLst>
              <a:ext uri="{FF2B5EF4-FFF2-40B4-BE49-F238E27FC236}">
                <a16:creationId xmlns:a16="http://schemas.microsoft.com/office/drawing/2014/main" id="{1FEB6B61-49BE-6464-E540-A1CA766AB39C}"/>
              </a:ext>
            </a:extLst>
          </p:cNvPr>
          <p:cNvSpPr/>
          <p:nvPr/>
        </p:nvSpPr>
        <p:spPr>
          <a:xfrm rot="16200000">
            <a:off x="482021" y="3395694"/>
            <a:ext cx="905241" cy="317896"/>
          </a:xfrm>
          <a:prstGeom prst="roundRect">
            <a:avLst>
              <a:gd name="adj" fmla="val 0"/>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75"/>
              </a:lnSpc>
            </a:pPr>
            <a:r>
              <a:rPr lang="de-DE" sz="638" b="1" spc="30" dirty="0" err="1">
                <a:solidFill>
                  <a:srgbClr val="285F82"/>
                </a:solidFill>
                <a:latin typeface="Arial"/>
                <a:cs typeface="Arial"/>
              </a:rPr>
              <a:t>Process</a:t>
            </a:r>
            <a:r>
              <a:rPr lang="de-DE" sz="638" b="1" spc="30" dirty="0">
                <a:solidFill>
                  <a:srgbClr val="285F82"/>
                </a:solidFill>
                <a:latin typeface="Arial"/>
                <a:cs typeface="Arial"/>
              </a:rPr>
              <a:t> and </a:t>
            </a:r>
            <a:r>
              <a:rPr lang="de-DE" sz="638" b="1" spc="30" dirty="0" err="1">
                <a:solidFill>
                  <a:srgbClr val="285F82"/>
                </a:solidFill>
                <a:latin typeface="Arial"/>
                <a:cs typeface="Arial"/>
              </a:rPr>
              <a:t>structural</a:t>
            </a:r>
            <a:r>
              <a:rPr lang="de-DE" sz="638" b="1" spc="30" dirty="0">
                <a:solidFill>
                  <a:srgbClr val="285F82"/>
                </a:solidFill>
                <a:latin typeface="Arial"/>
                <a:cs typeface="Arial"/>
              </a:rPr>
              <a:t> </a:t>
            </a:r>
            <a:r>
              <a:rPr lang="de-DE" sz="638" b="1" spc="30" dirty="0" err="1">
                <a:solidFill>
                  <a:srgbClr val="285F82"/>
                </a:solidFill>
                <a:latin typeface="Arial"/>
                <a:cs typeface="Arial"/>
              </a:rPr>
              <a:t>goals</a:t>
            </a:r>
            <a:r>
              <a:rPr lang="de-DE" sz="638" b="1" spc="30" dirty="0">
                <a:solidFill>
                  <a:srgbClr val="285F82"/>
                </a:solidFill>
                <a:latin typeface="Arial"/>
                <a:cs typeface="Arial"/>
              </a:rPr>
              <a:t> </a:t>
            </a:r>
            <a:r>
              <a:rPr lang="de-DE" sz="638" spc="30" dirty="0">
                <a:solidFill>
                  <a:srgbClr val="285F82"/>
                </a:solidFill>
                <a:latin typeface="Arial"/>
                <a:cs typeface="Arial"/>
              </a:rPr>
              <a:t>(internal </a:t>
            </a:r>
            <a:r>
              <a:rPr lang="de-DE" sz="638" spc="30" dirty="0" err="1">
                <a:solidFill>
                  <a:srgbClr val="285F82"/>
                </a:solidFill>
                <a:latin typeface="Arial"/>
                <a:cs typeface="Arial"/>
              </a:rPr>
              <a:t>view</a:t>
            </a:r>
            <a:r>
              <a:rPr lang="de-DE" sz="638" spc="30" dirty="0">
                <a:solidFill>
                  <a:srgbClr val="285F82"/>
                </a:solidFill>
                <a:latin typeface="Arial"/>
                <a:cs typeface="Arial"/>
              </a:rPr>
              <a:t>)</a:t>
            </a:r>
          </a:p>
        </p:txBody>
      </p:sp>
      <p:sp>
        <p:nvSpPr>
          <p:cNvPr id="26" name="Rechteck: abgerundete Ecken 10">
            <a:extLst>
              <a:ext uri="{FF2B5EF4-FFF2-40B4-BE49-F238E27FC236}">
                <a16:creationId xmlns:a16="http://schemas.microsoft.com/office/drawing/2014/main" id="{A9A50BFF-A19D-887B-0162-C48CF51BF206}"/>
              </a:ext>
            </a:extLst>
          </p:cNvPr>
          <p:cNvSpPr/>
          <p:nvPr/>
        </p:nvSpPr>
        <p:spPr>
          <a:xfrm rot="16200000">
            <a:off x="492124" y="4310583"/>
            <a:ext cx="876701" cy="317896"/>
          </a:xfrm>
          <a:prstGeom prst="roundRect">
            <a:avLst>
              <a:gd name="adj" fmla="val 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75"/>
              </a:lnSpc>
            </a:pPr>
            <a:r>
              <a:rPr lang="de-DE" sz="638" b="1" spc="30" dirty="0">
                <a:solidFill>
                  <a:srgbClr val="285F82"/>
                </a:solidFill>
                <a:latin typeface="Arial"/>
                <a:cs typeface="Arial"/>
              </a:rPr>
              <a:t>Learning and </a:t>
            </a:r>
            <a:r>
              <a:rPr lang="de-DE" sz="638" b="1" spc="30" dirty="0" err="1">
                <a:solidFill>
                  <a:srgbClr val="285F82"/>
                </a:solidFill>
                <a:latin typeface="Arial"/>
                <a:cs typeface="Arial"/>
              </a:rPr>
              <a:t>growth</a:t>
            </a:r>
            <a:r>
              <a:rPr lang="de-DE" sz="638" b="1" spc="30" dirty="0">
                <a:solidFill>
                  <a:srgbClr val="285F82"/>
                </a:solidFill>
                <a:latin typeface="Arial"/>
                <a:cs typeface="Arial"/>
              </a:rPr>
              <a:t> </a:t>
            </a:r>
            <a:r>
              <a:rPr lang="de-DE" sz="638" b="1" spc="30" dirty="0" err="1">
                <a:solidFill>
                  <a:srgbClr val="285F82"/>
                </a:solidFill>
                <a:latin typeface="Arial"/>
                <a:cs typeface="Arial"/>
              </a:rPr>
              <a:t>targets</a:t>
            </a:r>
            <a:endParaRPr lang="de-DE" sz="638" spc="30" dirty="0">
              <a:solidFill>
                <a:srgbClr val="285F82"/>
              </a:solidFill>
              <a:latin typeface="Arial"/>
              <a:cs typeface="Arial"/>
            </a:endParaRPr>
          </a:p>
          <a:p>
            <a:pPr algn="ctr">
              <a:lnSpc>
                <a:spcPts val="675"/>
              </a:lnSpc>
            </a:pPr>
            <a:r>
              <a:rPr lang="de-DE" sz="638" spc="30" dirty="0">
                <a:solidFill>
                  <a:srgbClr val="285F82"/>
                </a:solidFill>
                <a:latin typeface="Arial"/>
                <a:cs typeface="Arial"/>
              </a:rPr>
              <a:t>(internal </a:t>
            </a:r>
            <a:r>
              <a:rPr lang="de-DE" sz="638" spc="30" dirty="0" err="1">
                <a:solidFill>
                  <a:srgbClr val="285F82"/>
                </a:solidFill>
                <a:latin typeface="Arial"/>
                <a:cs typeface="Arial"/>
              </a:rPr>
              <a:t>view</a:t>
            </a:r>
            <a:r>
              <a:rPr lang="de-DE" sz="638" spc="30" dirty="0">
                <a:solidFill>
                  <a:srgbClr val="285F82"/>
                </a:solidFill>
                <a:latin typeface="Arial"/>
                <a:cs typeface="Arial"/>
              </a:rPr>
              <a:t>)</a:t>
            </a:r>
          </a:p>
        </p:txBody>
      </p:sp>
    </p:spTree>
    <p:extLst>
      <p:ext uri="{BB962C8B-B14F-4D97-AF65-F5344CB8AC3E}">
        <p14:creationId xmlns:p14="http://schemas.microsoft.com/office/powerpoint/2010/main" val="3797094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71EDF-8621-20B1-4E54-3C64C532CEE0}"/>
              </a:ext>
            </a:extLst>
          </p:cNvPr>
          <p:cNvSpPr>
            <a:spLocks noGrp="1"/>
          </p:cNvSpPr>
          <p:nvPr>
            <p:ph type="title"/>
          </p:nvPr>
        </p:nvSpPr>
        <p:spPr/>
        <p:txBody>
          <a:bodyPr/>
          <a:lstStyle/>
          <a:p>
            <a:r>
              <a:rPr lang="de-DE" err="1"/>
              <a:t>What</a:t>
            </a:r>
            <a:r>
              <a:rPr lang="de-DE"/>
              <a:t> </a:t>
            </a:r>
            <a:r>
              <a:rPr lang="de-DE" err="1"/>
              <a:t>made</a:t>
            </a:r>
            <a:r>
              <a:rPr lang="de-DE"/>
              <a:t> </a:t>
            </a:r>
            <a:r>
              <a:rPr lang="de-DE" err="1"/>
              <a:t>it</a:t>
            </a:r>
            <a:r>
              <a:rPr lang="de-DE"/>
              <a:t> real</a:t>
            </a:r>
          </a:p>
        </p:txBody>
      </p:sp>
      <p:pic>
        <p:nvPicPr>
          <p:cNvPr id="10" name="Inhaltsplatzhalter 9" descr="Ein Bild, das Person, Kleidung, computer, Computer enthält.&#10;&#10;Automatisch generierte Beschreibung">
            <a:extLst>
              <a:ext uri="{FF2B5EF4-FFF2-40B4-BE49-F238E27FC236}">
                <a16:creationId xmlns:a16="http://schemas.microsoft.com/office/drawing/2014/main" id="{3C356474-C272-188A-898E-10235C11C7D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739" b="16130"/>
          <a:stretch/>
        </p:blipFill>
        <p:spPr>
          <a:xfrm>
            <a:off x="572495" y="1097757"/>
            <a:ext cx="2357829" cy="2938670"/>
          </a:xfrm>
        </p:spPr>
      </p:pic>
      <p:pic>
        <p:nvPicPr>
          <p:cNvPr id="16" name="Inhaltsplatzhalter 15" descr="Ein Bild, das Wand, Menschliches Gesicht, Im Haus, Kleidung enthält.&#10;&#10;Automatisch generierte Beschreibung">
            <a:extLst>
              <a:ext uri="{FF2B5EF4-FFF2-40B4-BE49-F238E27FC236}">
                <a16:creationId xmlns:a16="http://schemas.microsoft.com/office/drawing/2014/main" id="{8791E5C7-0785-A32E-7F0C-D78E189B9DB7}"/>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7393" r="27393"/>
          <a:stretch/>
        </p:blipFill>
        <p:spPr>
          <a:xfrm>
            <a:off x="3295650" y="1097757"/>
            <a:ext cx="2362200" cy="2938670"/>
          </a:xfrm>
        </p:spPr>
      </p:pic>
      <p:sp>
        <p:nvSpPr>
          <p:cNvPr id="5" name="Foliennummernplatzhalter 4">
            <a:extLst>
              <a:ext uri="{FF2B5EF4-FFF2-40B4-BE49-F238E27FC236}">
                <a16:creationId xmlns:a16="http://schemas.microsoft.com/office/drawing/2014/main" id="{10ED7285-9E9F-F5AE-BCC9-7C784DAAA743}"/>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27</a:t>
            </a:fld>
            <a:endParaRPr lang="de-CH" spc="30">
              <a:solidFill>
                <a:srgbClr val="002864"/>
              </a:solidFill>
              <a:latin typeface="Arial"/>
            </a:endParaRPr>
          </a:p>
        </p:txBody>
      </p:sp>
      <p:pic>
        <p:nvPicPr>
          <p:cNvPr id="18" name="Inhaltsplatzhalter 17">
            <a:extLst>
              <a:ext uri="{FF2B5EF4-FFF2-40B4-BE49-F238E27FC236}">
                <a16:creationId xmlns:a16="http://schemas.microsoft.com/office/drawing/2014/main" id="{8279D70D-91B7-1785-BF66-2CAA4B32D642}"/>
              </a:ext>
            </a:extLst>
          </p:cNvPr>
          <p:cNvPicPr>
            <a:picLocks noGrp="1" noChangeAspect="1"/>
          </p:cNvPicPr>
          <p:nvPr>
            <p:ph sz="half" idx="13"/>
          </p:nvPr>
        </p:nvPicPr>
        <p:blipFill rotWithShape="1">
          <a:blip r:embed="rId5">
            <a:extLst>
              <a:ext uri="{28A0092B-C50C-407E-A947-70E740481C1C}">
                <a14:useLocalDpi xmlns:a14="http://schemas.microsoft.com/office/drawing/2010/main" val="0"/>
              </a:ext>
            </a:extLst>
          </a:blip>
          <a:srcRect l="27466" r="27466"/>
          <a:stretch/>
        </p:blipFill>
        <p:spPr>
          <a:xfrm>
            <a:off x="6020991" y="1097756"/>
            <a:ext cx="2362200" cy="2947988"/>
          </a:xfrm>
        </p:spPr>
      </p:pic>
      <p:sp>
        <p:nvSpPr>
          <p:cNvPr id="8" name="Textfeld 7">
            <a:extLst>
              <a:ext uri="{FF2B5EF4-FFF2-40B4-BE49-F238E27FC236}">
                <a16:creationId xmlns:a16="http://schemas.microsoft.com/office/drawing/2014/main" id="{2B7DEB4E-DA41-630D-07F9-79784FD7B750}"/>
              </a:ext>
            </a:extLst>
          </p:cNvPr>
          <p:cNvSpPr txBox="1"/>
          <p:nvPr/>
        </p:nvSpPr>
        <p:spPr>
          <a:xfrm>
            <a:off x="634542" y="4045744"/>
            <a:ext cx="1832557" cy="470578"/>
          </a:xfrm>
          <a:prstGeom prst="rect">
            <a:avLst/>
          </a:prstGeom>
          <a:noFill/>
        </p:spPr>
        <p:txBody>
          <a:bodyPr wrap="square">
            <a:spAutoFit/>
          </a:bodyPr>
          <a:lstStyle/>
          <a:p>
            <a:pPr marL="140400" lvl="1" indent="-140400">
              <a:lnSpc>
                <a:spcPct val="114000"/>
              </a:lnSpc>
              <a:buFont typeface="Arial" panose="020B0604020202020204" pitchFamily="34" charset="0"/>
              <a:buChar char="–"/>
            </a:pPr>
            <a:r>
              <a:rPr lang="de-DE" sz="1125" spc="30" err="1">
                <a:solidFill>
                  <a:srgbClr val="002864"/>
                </a:solidFill>
                <a:latin typeface="Arial"/>
              </a:rPr>
              <a:t>Strategy</a:t>
            </a:r>
            <a:r>
              <a:rPr lang="de-DE" sz="1125" spc="30">
                <a:solidFill>
                  <a:srgbClr val="002864"/>
                </a:solidFill>
                <a:latin typeface="Arial"/>
              </a:rPr>
              <a:t> </a:t>
            </a:r>
            <a:r>
              <a:rPr lang="de-DE" sz="1125" spc="30" err="1">
                <a:solidFill>
                  <a:srgbClr val="002864"/>
                </a:solidFill>
                <a:latin typeface="Arial"/>
              </a:rPr>
              <a:t>breakfasts</a:t>
            </a:r>
            <a:endParaRPr lang="de-DE" sz="1125" spc="30">
              <a:solidFill>
                <a:srgbClr val="002864"/>
              </a:solidFill>
              <a:latin typeface="Arial"/>
            </a:endParaRPr>
          </a:p>
          <a:p>
            <a:pPr marL="140400" lvl="1" indent="-140400">
              <a:lnSpc>
                <a:spcPct val="114000"/>
              </a:lnSpc>
              <a:buFont typeface="Arial" panose="020B0604020202020204" pitchFamily="34" charset="0"/>
              <a:buChar char="–"/>
            </a:pPr>
            <a:r>
              <a:rPr lang="de-DE" sz="1125" spc="30" err="1">
                <a:solidFill>
                  <a:srgbClr val="002864"/>
                </a:solidFill>
                <a:latin typeface="Arial"/>
              </a:rPr>
              <a:t>Townhalls</a:t>
            </a:r>
            <a:endParaRPr lang="de-DE" sz="1125" spc="30">
              <a:solidFill>
                <a:srgbClr val="002864"/>
              </a:solidFill>
              <a:latin typeface="Arial"/>
            </a:endParaRPr>
          </a:p>
        </p:txBody>
      </p:sp>
      <p:sp>
        <p:nvSpPr>
          <p:cNvPr id="23" name="Textfeld 22">
            <a:extLst>
              <a:ext uri="{FF2B5EF4-FFF2-40B4-BE49-F238E27FC236}">
                <a16:creationId xmlns:a16="http://schemas.microsoft.com/office/drawing/2014/main" id="{119A7001-724D-65EB-5DD3-18D26073EE1B}"/>
              </a:ext>
            </a:extLst>
          </p:cNvPr>
          <p:cNvSpPr txBox="1"/>
          <p:nvPr/>
        </p:nvSpPr>
        <p:spPr>
          <a:xfrm>
            <a:off x="3475714" y="4036427"/>
            <a:ext cx="2073032" cy="1062663"/>
          </a:xfrm>
          <a:prstGeom prst="rect">
            <a:avLst/>
          </a:prstGeom>
          <a:noFill/>
        </p:spPr>
        <p:txBody>
          <a:bodyPr wrap="square">
            <a:spAutoFit/>
          </a:bodyPr>
          <a:lstStyle/>
          <a:p>
            <a:pPr marL="140400" lvl="1" indent="-140400">
              <a:lnSpc>
                <a:spcPct val="114000"/>
              </a:lnSpc>
              <a:buFont typeface="Arial" panose="020B0604020202020204" pitchFamily="34" charset="0"/>
              <a:buChar char="–"/>
            </a:pPr>
            <a:r>
              <a:rPr lang="de-DE" sz="1125" spc="30">
                <a:solidFill>
                  <a:srgbClr val="002864"/>
                </a:solidFill>
                <a:latin typeface="Arial"/>
              </a:rPr>
              <a:t>Team-level OKRs</a:t>
            </a:r>
          </a:p>
          <a:p>
            <a:pPr marL="140400" lvl="1" indent="-140400">
              <a:lnSpc>
                <a:spcPct val="114000"/>
              </a:lnSpc>
              <a:buFont typeface="Arial" panose="020B0604020202020204" pitchFamily="34" charset="0"/>
              <a:buChar char="–"/>
            </a:pPr>
            <a:r>
              <a:rPr lang="de-DE" sz="1125" spc="30" err="1">
                <a:solidFill>
                  <a:srgbClr val="002864"/>
                </a:solidFill>
                <a:latin typeface="Arial"/>
              </a:rPr>
              <a:t>Confluence</a:t>
            </a:r>
            <a:r>
              <a:rPr lang="de-DE" sz="1125" spc="30">
                <a:solidFill>
                  <a:srgbClr val="002864"/>
                </a:solidFill>
                <a:latin typeface="Arial"/>
              </a:rPr>
              <a:t> </a:t>
            </a:r>
            <a:r>
              <a:rPr lang="de-DE" sz="1125" spc="30" err="1">
                <a:solidFill>
                  <a:srgbClr val="002864"/>
                </a:solidFill>
                <a:latin typeface="Arial"/>
              </a:rPr>
              <a:t>pages</a:t>
            </a:r>
            <a:r>
              <a:rPr lang="de-DE" sz="1125" spc="30">
                <a:solidFill>
                  <a:srgbClr val="002864"/>
                </a:solidFill>
                <a:latin typeface="Arial"/>
              </a:rPr>
              <a:t> </a:t>
            </a:r>
            <a:r>
              <a:rPr lang="de-DE" sz="1125" spc="30" err="1">
                <a:solidFill>
                  <a:srgbClr val="002864"/>
                </a:solidFill>
                <a:latin typeface="Arial"/>
              </a:rPr>
              <a:t>for</a:t>
            </a:r>
            <a:r>
              <a:rPr lang="de-DE" sz="1125" spc="30">
                <a:solidFill>
                  <a:srgbClr val="002864"/>
                </a:solidFill>
                <a:latin typeface="Arial"/>
              </a:rPr>
              <a:t> all </a:t>
            </a:r>
            <a:r>
              <a:rPr lang="de-DE" sz="1125" spc="30" err="1">
                <a:solidFill>
                  <a:srgbClr val="002864"/>
                </a:solidFill>
                <a:latin typeface="Arial"/>
              </a:rPr>
              <a:t>employees</a:t>
            </a:r>
            <a:endParaRPr lang="de-DE" sz="1125" spc="30">
              <a:solidFill>
                <a:srgbClr val="002864"/>
              </a:solidFill>
              <a:latin typeface="Arial"/>
            </a:endParaRPr>
          </a:p>
          <a:p>
            <a:pPr marL="140400" lvl="1" indent="-140400">
              <a:lnSpc>
                <a:spcPct val="114000"/>
              </a:lnSpc>
              <a:buFont typeface="Arial" panose="020B0604020202020204" pitchFamily="34" charset="0"/>
              <a:buChar char="–"/>
            </a:pPr>
            <a:endParaRPr lang="de-DE" sz="1125" spc="30">
              <a:solidFill>
                <a:srgbClr val="002864"/>
              </a:solidFill>
              <a:latin typeface="Arial"/>
            </a:endParaRPr>
          </a:p>
          <a:p>
            <a:pPr marL="140400" lvl="1" indent="-140400">
              <a:lnSpc>
                <a:spcPct val="114000"/>
              </a:lnSpc>
              <a:buFont typeface="Arial" panose="020B0604020202020204" pitchFamily="34" charset="0"/>
              <a:buChar char="–"/>
            </a:pPr>
            <a:endParaRPr lang="de-DE" sz="1125" spc="30">
              <a:solidFill>
                <a:srgbClr val="002864"/>
              </a:solidFill>
              <a:latin typeface="Arial"/>
            </a:endParaRPr>
          </a:p>
        </p:txBody>
      </p:sp>
      <p:sp>
        <p:nvSpPr>
          <p:cNvPr id="24" name="Textfeld 23">
            <a:extLst>
              <a:ext uri="{FF2B5EF4-FFF2-40B4-BE49-F238E27FC236}">
                <a16:creationId xmlns:a16="http://schemas.microsoft.com/office/drawing/2014/main" id="{8578F8D4-25F4-4B08-09AF-D6771AA6CCF6}"/>
              </a:ext>
            </a:extLst>
          </p:cNvPr>
          <p:cNvSpPr txBox="1"/>
          <p:nvPr/>
        </p:nvSpPr>
        <p:spPr>
          <a:xfrm>
            <a:off x="6192195" y="4045744"/>
            <a:ext cx="1832557" cy="470578"/>
          </a:xfrm>
          <a:prstGeom prst="rect">
            <a:avLst/>
          </a:prstGeom>
          <a:noFill/>
        </p:spPr>
        <p:txBody>
          <a:bodyPr wrap="square">
            <a:spAutoFit/>
          </a:bodyPr>
          <a:lstStyle/>
          <a:p>
            <a:pPr marL="140400" lvl="1" indent="-140400">
              <a:lnSpc>
                <a:spcPct val="114000"/>
              </a:lnSpc>
              <a:buFont typeface="Arial" panose="020B0604020202020204" pitchFamily="34" charset="0"/>
              <a:buChar char="–"/>
            </a:pPr>
            <a:r>
              <a:rPr lang="de-DE" sz="1125" spc="30">
                <a:solidFill>
                  <a:srgbClr val="002864"/>
                </a:solidFill>
                <a:latin typeface="Arial"/>
              </a:rPr>
              <a:t>Videos </a:t>
            </a:r>
            <a:r>
              <a:rPr lang="de-DE" sz="1125" spc="30" err="1">
                <a:solidFill>
                  <a:srgbClr val="002864"/>
                </a:solidFill>
                <a:latin typeface="Arial"/>
              </a:rPr>
              <a:t>for</a:t>
            </a:r>
            <a:r>
              <a:rPr lang="de-DE" sz="1125" spc="30">
                <a:solidFill>
                  <a:srgbClr val="002864"/>
                </a:solidFill>
                <a:latin typeface="Arial"/>
              </a:rPr>
              <a:t> </a:t>
            </a:r>
            <a:r>
              <a:rPr lang="de-DE" sz="1125" spc="30" err="1">
                <a:solidFill>
                  <a:srgbClr val="002864"/>
                </a:solidFill>
                <a:latin typeface="Arial"/>
              </a:rPr>
              <a:t>each</a:t>
            </a:r>
            <a:r>
              <a:rPr lang="de-DE" sz="1125" spc="30">
                <a:solidFill>
                  <a:srgbClr val="002864"/>
                </a:solidFill>
                <a:latin typeface="Arial"/>
              </a:rPr>
              <a:t> </a:t>
            </a:r>
            <a:r>
              <a:rPr lang="de-DE" sz="1125" spc="30" err="1">
                <a:solidFill>
                  <a:srgbClr val="002864"/>
                </a:solidFill>
                <a:latin typeface="Arial"/>
              </a:rPr>
              <a:t>strategic</a:t>
            </a:r>
            <a:r>
              <a:rPr lang="de-DE" sz="1125" spc="30">
                <a:solidFill>
                  <a:srgbClr val="002864"/>
                </a:solidFill>
                <a:latin typeface="Arial"/>
              </a:rPr>
              <a:t> </a:t>
            </a:r>
            <a:r>
              <a:rPr lang="de-DE" sz="1125" spc="30" err="1">
                <a:solidFill>
                  <a:srgbClr val="002864"/>
                </a:solidFill>
                <a:latin typeface="Arial"/>
              </a:rPr>
              <a:t>goal</a:t>
            </a:r>
            <a:endParaRPr lang="de-DE" sz="1125" spc="30">
              <a:solidFill>
                <a:srgbClr val="002864"/>
              </a:solidFill>
              <a:latin typeface="Arial"/>
            </a:endParaRPr>
          </a:p>
        </p:txBody>
      </p:sp>
      <p:sp>
        <p:nvSpPr>
          <p:cNvPr id="6" name="Foliennummernplatzhalter 1">
            <a:extLst>
              <a:ext uri="{FF2B5EF4-FFF2-40B4-BE49-F238E27FC236}">
                <a16:creationId xmlns:a16="http://schemas.microsoft.com/office/drawing/2014/main" id="{4CA3019C-46A6-4CE5-EB36-62E56A60F7F5}"/>
              </a:ext>
            </a:extLst>
          </p:cNvPr>
          <p:cNvSpPr txBox="1">
            <a:spLocks/>
          </p:cNvSpPr>
          <p:nvPr/>
        </p:nvSpPr>
        <p:spPr>
          <a:xfrm>
            <a:off x="678367" y="3835775"/>
            <a:ext cx="2216186" cy="108012"/>
          </a:xfrm>
          <a:prstGeom prst="rect">
            <a:avLst/>
          </a:prstGeom>
        </p:spPr>
        <p:txBody>
          <a:bodyPr vert="horz" lIns="0" tIns="0" rIns="0" bIns="0" rtlCol="0" anchor="t" anchorCtr="0"/>
          <a:lstStyle>
            <a:defPPr>
              <a:defRPr lang="de-DE"/>
            </a:defPPr>
            <a:lvl1pPr marL="0" indent="0" algn="r" defTabSz="914400" rtl="0" eaLnBrk="1" latinLnBrk="0" hangingPunct="1">
              <a:lnSpc>
                <a:spcPct val="114000"/>
              </a:lnSpc>
              <a:spcBef>
                <a:spcPts val="0"/>
              </a:spcBef>
              <a:buFont typeface="+mj-lt"/>
              <a:buNone/>
              <a:defRPr sz="1100" kern="1200" spc="40" baseline="0">
                <a:solidFill>
                  <a:schemeClr val="bg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685800"/>
            <a:r>
              <a:rPr lang="de-CH" sz="825" i="1" spc="30">
                <a:solidFill>
                  <a:prstClr val="white">
                    <a:alpha val="40000"/>
                  </a:prstClr>
                </a:solidFill>
                <a:latin typeface="Arial"/>
              </a:rPr>
              <a:t>Bild: </a:t>
            </a:r>
            <a:r>
              <a:rPr lang="de-CH" sz="825" i="1" spc="30" err="1">
                <a:solidFill>
                  <a:prstClr val="white">
                    <a:alpha val="40000"/>
                  </a:prstClr>
                </a:solidFill>
                <a:latin typeface="Arial"/>
                <a:ea typeface="+mn-lt"/>
                <a:cs typeface="Arial"/>
              </a:rPr>
              <a:t>Unsplash</a:t>
            </a:r>
            <a:endParaRPr lang="de-CH" sz="825" i="1" spc="30" err="1">
              <a:solidFill>
                <a:prstClr val="white">
                  <a:alpha val="40000"/>
                </a:prstClr>
              </a:solidFill>
              <a:latin typeface="Arial"/>
            </a:endParaRPr>
          </a:p>
        </p:txBody>
      </p:sp>
    </p:spTree>
    <p:extLst>
      <p:ext uri="{BB962C8B-B14F-4D97-AF65-F5344CB8AC3E}">
        <p14:creationId xmlns:p14="http://schemas.microsoft.com/office/powerpoint/2010/main" val="2106445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46CA-435F-D272-2551-2BFD8A5806F0}"/>
            </a:ext>
          </a:extLst>
        </p:cNvPr>
        <p:cNvGrpSpPr/>
        <p:nvPr/>
      </p:nvGrpSpPr>
      <p:grpSpPr>
        <a:xfrm>
          <a:off x="0" y="0"/>
          <a:ext cx="0" cy="0"/>
          <a:chOff x="0" y="0"/>
          <a:chExt cx="0" cy="0"/>
        </a:xfrm>
      </p:grpSpPr>
      <p:sp>
        <p:nvSpPr>
          <p:cNvPr id="13" name="Rechteck 12">
            <a:extLst>
              <a:ext uri="{FF2B5EF4-FFF2-40B4-BE49-F238E27FC236}">
                <a16:creationId xmlns:a16="http://schemas.microsoft.com/office/drawing/2014/main" id="{EA36EB63-FC5F-EB18-ED0F-9D424A64D596}"/>
              </a:ext>
            </a:extLst>
          </p:cNvPr>
          <p:cNvSpPr/>
          <p:nvPr/>
        </p:nvSpPr>
        <p:spPr>
          <a:xfrm>
            <a:off x="-2006" y="3008"/>
            <a:ext cx="4574006" cy="513748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de-DE" sz="1275" spc="30">
              <a:solidFill>
                <a:prstClr val="white"/>
              </a:solidFill>
              <a:latin typeface="Arial"/>
            </a:endParaRPr>
          </a:p>
        </p:txBody>
      </p:sp>
      <p:sp>
        <p:nvSpPr>
          <p:cNvPr id="7" name="Rechteck 6">
            <a:extLst>
              <a:ext uri="{FF2B5EF4-FFF2-40B4-BE49-F238E27FC236}">
                <a16:creationId xmlns:a16="http://schemas.microsoft.com/office/drawing/2014/main" id="{3D59E971-5EF9-23F4-9321-238E7DF6B930}"/>
              </a:ext>
            </a:extLst>
          </p:cNvPr>
          <p:cNvSpPr/>
          <p:nvPr/>
        </p:nvSpPr>
        <p:spPr>
          <a:xfrm>
            <a:off x="4572000" y="3008"/>
            <a:ext cx="4574006" cy="5137484"/>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de-DE" sz="1275" spc="30">
              <a:solidFill>
                <a:prstClr val="white"/>
              </a:solidFill>
              <a:latin typeface="Arial"/>
            </a:endParaRPr>
          </a:p>
        </p:txBody>
      </p:sp>
      <p:sp>
        <p:nvSpPr>
          <p:cNvPr id="2" name="Foliennummernplatzhalter 1">
            <a:extLst>
              <a:ext uri="{FF2B5EF4-FFF2-40B4-BE49-F238E27FC236}">
                <a16:creationId xmlns:a16="http://schemas.microsoft.com/office/drawing/2014/main" id="{F24934E2-83B6-51A3-E476-CDB0B8E17C78}"/>
              </a:ext>
            </a:extLst>
          </p:cNvPr>
          <p:cNvSpPr>
            <a:spLocks noGrp="1"/>
          </p:cNvSpPr>
          <p:nvPr>
            <p:ph type="sldNum" sz="quarter" idx="16"/>
          </p:nvPr>
        </p:nvSpPr>
        <p:spPr/>
        <p:txBody>
          <a:bodyPr/>
          <a:lstStyle/>
          <a:p>
            <a:pPr>
              <a:lnSpc>
                <a:spcPct val="114000"/>
              </a:lnSpc>
            </a:pPr>
            <a:fld id="{442AD375-037F-43D0-B059-5172DA06796A}" type="slidenum">
              <a:rPr lang="de-CH" spc="30">
                <a:solidFill>
                  <a:prstClr val="white"/>
                </a:solidFill>
                <a:latin typeface="Arial"/>
              </a:rPr>
              <a:pPr>
                <a:lnSpc>
                  <a:spcPct val="114000"/>
                </a:lnSpc>
              </a:pPr>
              <a:t>28</a:t>
            </a:fld>
            <a:endParaRPr lang="de-CH" spc="30">
              <a:solidFill>
                <a:prstClr val="white"/>
              </a:solidFill>
              <a:latin typeface="Arial"/>
            </a:endParaRPr>
          </a:p>
        </p:txBody>
      </p:sp>
      <p:sp>
        <p:nvSpPr>
          <p:cNvPr id="4" name="Titel 3">
            <a:extLst>
              <a:ext uri="{FF2B5EF4-FFF2-40B4-BE49-F238E27FC236}">
                <a16:creationId xmlns:a16="http://schemas.microsoft.com/office/drawing/2014/main" id="{6641DA03-6BEC-6381-20CA-0C8381A7B58D}"/>
              </a:ext>
            </a:extLst>
          </p:cNvPr>
          <p:cNvSpPr>
            <a:spLocks noGrp="1"/>
          </p:cNvSpPr>
          <p:nvPr>
            <p:ph type="title"/>
          </p:nvPr>
        </p:nvSpPr>
        <p:spPr>
          <a:xfrm>
            <a:off x="565297" y="313111"/>
            <a:ext cx="3733361" cy="341426"/>
          </a:xfrm>
        </p:spPr>
        <p:txBody>
          <a:bodyPr/>
          <a:lstStyle/>
          <a:p>
            <a:r>
              <a:rPr lang="de-CH">
                <a:ea typeface="+mj-lt"/>
                <a:cs typeface="+mj-lt"/>
              </a:rPr>
              <a:t>Challenges</a:t>
            </a:r>
            <a:endParaRPr lang="de-DE"/>
          </a:p>
        </p:txBody>
      </p:sp>
      <p:sp>
        <p:nvSpPr>
          <p:cNvPr id="10" name="Titel 3">
            <a:extLst>
              <a:ext uri="{FF2B5EF4-FFF2-40B4-BE49-F238E27FC236}">
                <a16:creationId xmlns:a16="http://schemas.microsoft.com/office/drawing/2014/main" id="{F2642488-9594-BCB3-43F4-6DEBF9B96B18}"/>
              </a:ext>
            </a:extLst>
          </p:cNvPr>
          <p:cNvSpPr txBox="1">
            <a:spLocks/>
          </p:cNvSpPr>
          <p:nvPr/>
        </p:nvSpPr>
        <p:spPr>
          <a:xfrm>
            <a:off x="4845532" y="312109"/>
            <a:ext cx="4105799" cy="341426"/>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a:lstStyle>
          <a:p>
            <a:pPr defTabSz="685800"/>
            <a:r>
              <a:rPr lang="de-CH" sz="2250" err="1">
                <a:solidFill>
                  <a:srgbClr val="002864"/>
                </a:solidFill>
                <a:latin typeface="Arial"/>
                <a:ea typeface="+mj-lt"/>
                <a:cs typeface="Arial"/>
              </a:rPr>
              <a:t>Learnings</a:t>
            </a:r>
            <a:endParaRPr lang="de-DE" sz="2250" spc="30">
              <a:solidFill>
                <a:srgbClr val="002864"/>
              </a:solidFill>
              <a:latin typeface="Arial"/>
            </a:endParaRPr>
          </a:p>
        </p:txBody>
      </p:sp>
      <p:sp>
        <p:nvSpPr>
          <p:cNvPr id="12" name="Inhaltsplatzhalter 2">
            <a:extLst>
              <a:ext uri="{FF2B5EF4-FFF2-40B4-BE49-F238E27FC236}">
                <a16:creationId xmlns:a16="http://schemas.microsoft.com/office/drawing/2014/main" id="{F2696BDD-7CE8-5888-9BA0-68DFA3993A46}"/>
              </a:ext>
            </a:extLst>
          </p:cNvPr>
          <p:cNvSpPr txBox="1">
            <a:spLocks/>
          </p:cNvSpPr>
          <p:nvPr/>
        </p:nvSpPr>
        <p:spPr>
          <a:xfrm>
            <a:off x="570310" y="1098900"/>
            <a:ext cx="3603695" cy="3554230"/>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0400" lvl="1" indent="-140400" defTabSz="685800"/>
            <a:r>
              <a:rPr lang="de-DE" sz="1125" spc="30">
                <a:solidFill>
                  <a:srgbClr val="002864"/>
                </a:solidFill>
                <a:latin typeface="Arial"/>
              </a:rPr>
              <a:t>Moving </a:t>
            </a:r>
            <a:r>
              <a:rPr lang="de-DE" sz="1125" spc="30" err="1">
                <a:solidFill>
                  <a:srgbClr val="002864"/>
                </a:solidFill>
                <a:latin typeface="Arial"/>
              </a:rPr>
              <a:t>from</a:t>
            </a:r>
            <a:r>
              <a:rPr lang="de-DE" sz="1125" spc="30">
                <a:solidFill>
                  <a:srgbClr val="002864"/>
                </a:solidFill>
                <a:latin typeface="Arial"/>
              </a:rPr>
              <a:t> </a:t>
            </a:r>
            <a:r>
              <a:rPr lang="de-DE" sz="1125" b="1" spc="30" err="1">
                <a:solidFill>
                  <a:srgbClr val="002864"/>
                </a:solidFill>
                <a:latin typeface="Arial"/>
              </a:rPr>
              <a:t>reactive</a:t>
            </a:r>
            <a:r>
              <a:rPr lang="de-DE" sz="1125" spc="30">
                <a:solidFill>
                  <a:srgbClr val="002864"/>
                </a:solidFill>
                <a:latin typeface="Arial"/>
              </a:rPr>
              <a:t> </a:t>
            </a:r>
            <a:r>
              <a:rPr lang="de-DE" sz="1125" spc="30" err="1">
                <a:solidFill>
                  <a:srgbClr val="002864"/>
                </a:solidFill>
                <a:latin typeface="Arial"/>
              </a:rPr>
              <a:t>work</a:t>
            </a:r>
            <a:r>
              <a:rPr lang="de-DE" sz="1125" spc="30">
                <a:solidFill>
                  <a:srgbClr val="002864"/>
                </a:solidFill>
                <a:latin typeface="Arial"/>
              </a:rPr>
              <a:t> </a:t>
            </a:r>
            <a:r>
              <a:rPr lang="de-DE" sz="1125" spc="30" err="1">
                <a:solidFill>
                  <a:srgbClr val="002864"/>
                </a:solidFill>
                <a:latin typeface="Arial"/>
              </a:rPr>
              <a:t>to</a:t>
            </a:r>
            <a:r>
              <a:rPr lang="de-DE" sz="1125" spc="30">
                <a:solidFill>
                  <a:srgbClr val="002864"/>
                </a:solidFill>
                <a:latin typeface="Arial"/>
              </a:rPr>
              <a:t> </a:t>
            </a:r>
            <a:r>
              <a:rPr lang="de-DE" sz="1125" spc="30" err="1">
                <a:solidFill>
                  <a:srgbClr val="002864"/>
                </a:solidFill>
                <a:latin typeface="Arial"/>
              </a:rPr>
              <a:t>strategic</a:t>
            </a:r>
            <a:r>
              <a:rPr lang="de-DE" sz="1125" spc="30">
                <a:solidFill>
                  <a:srgbClr val="002864"/>
                </a:solidFill>
                <a:latin typeface="Arial"/>
              </a:rPr>
              <a:t> </a:t>
            </a:r>
            <a:r>
              <a:rPr lang="de-DE" sz="1125" b="1" spc="30" err="1">
                <a:solidFill>
                  <a:srgbClr val="002864"/>
                </a:solidFill>
                <a:latin typeface="Arial"/>
              </a:rPr>
              <a:t>discipline</a:t>
            </a:r>
            <a:endParaRPr lang="de-DE" sz="1125" b="1" spc="30">
              <a:solidFill>
                <a:srgbClr val="002864"/>
              </a:solidFill>
              <a:latin typeface="Arial"/>
            </a:endParaRPr>
          </a:p>
          <a:p>
            <a:pPr marL="140400" lvl="1" indent="-140400" defTabSz="685800"/>
            <a:r>
              <a:rPr lang="de-DE" sz="1125" spc="30" err="1">
                <a:solidFill>
                  <a:srgbClr val="002864"/>
                </a:solidFill>
                <a:latin typeface="Arial"/>
              </a:rPr>
              <a:t>Defining</a:t>
            </a:r>
            <a:r>
              <a:rPr lang="de-DE" sz="1125" spc="30">
                <a:solidFill>
                  <a:srgbClr val="002864"/>
                </a:solidFill>
                <a:latin typeface="Arial"/>
              </a:rPr>
              <a:t> </a:t>
            </a:r>
            <a:r>
              <a:rPr lang="de-DE" sz="1125" b="1" spc="30" err="1">
                <a:solidFill>
                  <a:srgbClr val="002864"/>
                </a:solidFill>
                <a:latin typeface="Arial"/>
              </a:rPr>
              <a:t>measurable</a:t>
            </a:r>
            <a:r>
              <a:rPr lang="de-DE" sz="1125" spc="30">
                <a:solidFill>
                  <a:srgbClr val="002864"/>
                </a:solidFill>
                <a:latin typeface="Arial"/>
              </a:rPr>
              <a:t> </a:t>
            </a:r>
            <a:r>
              <a:rPr lang="de-DE" sz="1125" spc="30" err="1">
                <a:solidFill>
                  <a:srgbClr val="002864"/>
                </a:solidFill>
                <a:latin typeface="Arial"/>
              </a:rPr>
              <a:t>outcomes</a:t>
            </a:r>
            <a:endParaRPr lang="de-DE" sz="1125" spc="30">
              <a:solidFill>
                <a:srgbClr val="002864"/>
              </a:solidFill>
              <a:latin typeface="Arial"/>
            </a:endParaRPr>
          </a:p>
          <a:p>
            <a:pPr marL="140400" lvl="1" indent="-140400" defTabSz="685800"/>
            <a:r>
              <a:rPr lang="de-DE" sz="1125" spc="30">
                <a:solidFill>
                  <a:srgbClr val="002864"/>
                </a:solidFill>
                <a:latin typeface="Arial"/>
              </a:rPr>
              <a:t>Keeping </a:t>
            </a:r>
            <a:r>
              <a:rPr lang="de-DE" sz="1125" spc="30" err="1">
                <a:solidFill>
                  <a:srgbClr val="002864"/>
                </a:solidFill>
                <a:latin typeface="Arial"/>
              </a:rPr>
              <a:t>strategy</a:t>
            </a:r>
            <a:r>
              <a:rPr lang="de-DE" sz="1125" spc="30">
                <a:solidFill>
                  <a:srgbClr val="002864"/>
                </a:solidFill>
                <a:latin typeface="Arial"/>
              </a:rPr>
              <a:t> </a:t>
            </a:r>
            <a:r>
              <a:rPr lang="de-DE" sz="1125" b="1" spc="30" err="1">
                <a:solidFill>
                  <a:srgbClr val="002864"/>
                </a:solidFill>
                <a:latin typeface="Arial"/>
              </a:rPr>
              <a:t>alive</a:t>
            </a:r>
            <a:r>
              <a:rPr lang="de-DE" sz="1125" spc="30">
                <a:solidFill>
                  <a:srgbClr val="002864"/>
                </a:solidFill>
                <a:latin typeface="Arial"/>
              </a:rPr>
              <a:t> </a:t>
            </a:r>
            <a:r>
              <a:rPr lang="de-DE" sz="1125" spc="30" err="1">
                <a:solidFill>
                  <a:srgbClr val="002864"/>
                </a:solidFill>
                <a:latin typeface="Arial"/>
              </a:rPr>
              <a:t>beyond</a:t>
            </a:r>
            <a:r>
              <a:rPr lang="de-DE" sz="1125" spc="30">
                <a:solidFill>
                  <a:srgbClr val="002864"/>
                </a:solidFill>
                <a:latin typeface="Arial"/>
              </a:rPr>
              <a:t> launch</a:t>
            </a:r>
          </a:p>
        </p:txBody>
      </p:sp>
      <p:sp>
        <p:nvSpPr>
          <p:cNvPr id="15" name="Inhaltsplatzhalter 2">
            <a:extLst>
              <a:ext uri="{FF2B5EF4-FFF2-40B4-BE49-F238E27FC236}">
                <a16:creationId xmlns:a16="http://schemas.microsoft.com/office/drawing/2014/main" id="{BCE0D4E5-8CD8-FEEB-5DEB-AB6311916080}"/>
              </a:ext>
            </a:extLst>
          </p:cNvPr>
          <p:cNvSpPr txBox="1">
            <a:spLocks/>
          </p:cNvSpPr>
          <p:nvPr/>
        </p:nvSpPr>
        <p:spPr>
          <a:xfrm>
            <a:off x="4962512" y="1098900"/>
            <a:ext cx="3051000" cy="3554230"/>
          </a:xfrm>
          <a:prstGeom prst="rect">
            <a:avLst/>
          </a:prstGeom>
        </p:spPr>
        <p:txBody>
          <a:bodyPr vert="horz" lIns="0" tIns="0" rIns="0" bIns="0" rtlCol="0" anchor="t">
            <a:noAutofit/>
          </a:bodyPr>
          <a:lstStyle>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0018" lvl="1" indent="-140018" defTabSz="685800"/>
            <a:r>
              <a:rPr lang="de-DE" sz="1125" spc="30">
                <a:solidFill>
                  <a:srgbClr val="002864"/>
                </a:solidFill>
                <a:latin typeface="Arial"/>
              </a:rPr>
              <a:t>Outside-in </a:t>
            </a:r>
            <a:r>
              <a:rPr lang="de-DE" sz="1125" spc="30" err="1">
                <a:solidFill>
                  <a:srgbClr val="002864"/>
                </a:solidFill>
                <a:latin typeface="Arial"/>
              </a:rPr>
              <a:t>perspective</a:t>
            </a:r>
            <a:endParaRPr lang="de-DE" sz="1125" spc="30">
              <a:solidFill>
                <a:srgbClr val="002864"/>
              </a:solidFill>
              <a:latin typeface="Arial"/>
              <a:cs typeface="Arial"/>
            </a:endParaRPr>
          </a:p>
          <a:p>
            <a:pPr marL="140400" lvl="1" indent="-140400" defTabSz="685800"/>
            <a:r>
              <a:rPr lang="de-DE" sz="1125" spc="30">
                <a:solidFill>
                  <a:srgbClr val="002864"/>
                </a:solidFill>
                <a:latin typeface="Arial"/>
              </a:rPr>
              <a:t>Iterative review</a:t>
            </a:r>
          </a:p>
          <a:p>
            <a:pPr marL="140400" lvl="1" indent="-140400" defTabSz="685800"/>
            <a:r>
              <a:rPr lang="de-DE" sz="1125" spc="30">
                <a:solidFill>
                  <a:srgbClr val="002864"/>
                </a:solidFill>
                <a:latin typeface="Arial"/>
              </a:rPr>
              <a:t>Transparency</a:t>
            </a:r>
          </a:p>
          <a:p>
            <a:pPr marL="140018" lvl="1" indent="-140018" defTabSz="685800"/>
            <a:r>
              <a:rPr lang="de-DE" sz="1125" spc="30" err="1">
                <a:solidFill>
                  <a:srgbClr val="002864"/>
                </a:solidFill>
                <a:latin typeface="Arial"/>
              </a:rPr>
              <a:t>Shared</a:t>
            </a:r>
            <a:r>
              <a:rPr lang="de-DE" sz="1125" spc="30">
                <a:solidFill>
                  <a:srgbClr val="002864"/>
                </a:solidFill>
                <a:latin typeface="Arial"/>
              </a:rPr>
              <a:t> </a:t>
            </a:r>
            <a:r>
              <a:rPr lang="de-DE" sz="1125" spc="30" err="1">
                <a:solidFill>
                  <a:srgbClr val="002864"/>
                </a:solidFill>
                <a:latin typeface="Arial"/>
              </a:rPr>
              <a:t>language</a:t>
            </a:r>
            <a:endParaRPr lang="de-DE" sz="1125" spc="30">
              <a:solidFill>
                <a:srgbClr val="002864"/>
              </a:solidFill>
              <a:latin typeface="Arial"/>
              <a:cs typeface="Arial"/>
            </a:endParaRPr>
          </a:p>
          <a:p>
            <a:pPr marL="140018" lvl="1" indent="-140018" defTabSz="685800"/>
            <a:r>
              <a:rPr lang="de-DE" sz="1125" spc="30">
                <a:solidFill>
                  <a:srgbClr val="002864"/>
                </a:solidFill>
                <a:latin typeface="Arial"/>
              </a:rPr>
              <a:t>Leadership </a:t>
            </a:r>
            <a:r>
              <a:rPr lang="de-DE" sz="1125" spc="30" err="1">
                <a:solidFill>
                  <a:srgbClr val="002864"/>
                </a:solidFill>
                <a:latin typeface="Arial"/>
              </a:rPr>
              <a:t>commitment</a:t>
            </a:r>
            <a:endParaRPr lang="de-DE" sz="1125" spc="30" err="1">
              <a:solidFill>
                <a:srgbClr val="002864"/>
              </a:solidFill>
              <a:latin typeface="Arial"/>
              <a:cs typeface="Arial"/>
            </a:endParaRPr>
          </a:p>
          <a:p>
            <a:pPr marL="140018" lvl="1" indent="-140018" defTabSz="685800">
              <a:lnSpc>
                <a:spcPct val="113999"/>
              </a:lnSpc>
            </a:pPr>
            <a:r>
              <a:rPr lang="de-DE" sz="1125" spc="30" err="1">
                <a:solidFill>
                  <a:srgbClr val="002864"/>
                </a:solidFill>
                <a:latin typeface="Arial"/>
                <a:cs typeface="Arial"/>
              </a:rPr>
              <a:t>We</a:t>
            </a:r>
            <a:r>
              <a:rPr lang="de-DE" sz="1125" spc="30">
                <a:solidFill>
                  <a:srgbClr val="002864"/>
                </a:solidFill>
                <a:latin typeface="Arial"/>
                <a:cs typeface="Arial"/>
              </a:rPr>
              <a:t> </a:t>
            </a:r>
            <a:r>
              <a:rPr lang="de-DE" sz="1125" spc="30" err="1">
                <a:solidFill>
                  <a:srgbClr val="002864"/>
                </a:solidFill>
                <a:latin typeface="Arial"/>
                <a:cs typeface="Arial"/>
              </a:rPr>
              <a:t>are</a:t>
            </a:r>
            <a:r>
              <a:rPr lang="de-DE" sz="1125" spc="30">
                <a:solidFill>
                  <a:srgbClr val="002864"/>
                </a:solidFill>
                <a:latin typeface="Arial"/>
                <a:cs typeface="Arial"/>
              </a:rPr>
              <a:t> ALL </a:t>
            </a:r>
            <a:r>
              <a:rPr lang="de-DE" sz="1125" spc="30" err="1">
                <a:solidFill>
                  <a:srgbClr val="002864"/>
                </a:solidFill>
                <a:latin typeface="Arial"/>
                <a:cs typeface="Arial"/>
              </a:rPr>
              <a:t>measurable</a:t>
            </a:r>
            <a:r>
              <a:rPr lang="de-DE" sz="1125" spc="30">
                <a:solidFill>
                  <a:srgbClr val="002864"/>
                </a:solidFill>
                <a:latin typeface="Arial"/>
                <a:cs typeface="Arial"/>
              </a:rPr>
              <a:t> (also </a:t>
            </a:r>
            <a:r>
              <a:rPr lang="de-DE" sz="1125" spc="30" err="1">
                <a:solidFill>
                  <a:srgbClr val="002864"/>
                </a:solidFill>
                <a:latin typeface="Arial"/>
                <a:cs typeface="Arial"/>
              </a:rPr>
              <a:t>BoD</a:t>
            </a:r>
            <a:r>
              <a:rPr lang="de-DE" sz="1125" spc="30">
                <a:solidFill>
                  <a:srgbClr val="002864"/>
                </a:solidFill>
                <a:latin typeface="Arial"/>
                <a:cs typeface="Arial"/>
              </a:rPr>
              <a:t>)</a:t>
            </a:r>
          </a:p>
        </p:txBody>
      </p:sp>
      <p:sp>
        <p:nvSpPr>
          <p:cNvPr id="11" name="Titel 3">
            <a:extLst>
              <a:ext uri="{FF2B5EF4-FFF2-40B4-BE49-F238E27FC236}">
                <a16:creationId xmlns:a16="http://schemas.microsoft.com/office/drawing/2014/main" id="{038EB026-B338-103E-1086-54CC0AA593E5}"/>
              </a:ext>
            </a:extLst>
          </p:cNvPr>
          <p:cNvSpPr txBox="1">
            <a:spLocks/>
          </p:cNvSpPr>
          <p:nvPr/>
        </p:nvSpPr>
        <p:spPr>
          <a:xfrm>
            <a:off x="373364" y="3916570"/>
            <a:ext cx="3683660" cy="466755"/>
          </a:xfrm>
          <a:prstGeom prst="roundRect">
            <a:avLst/>
          </a:prstGeom>
          <a:solidFill>
            <a:schemeClr val="accent3"/>
          </a:solidFill>
          <a:ln>
            <a:noFill/>
          </a:ln>
        </p:spPr>
        <p:txBody>
          <a:bodyPr vert="horz" lIns="0" tIns="0" rIns="0" bIns="0" rtlCol="0" anchor="ctr">
            <a:noAutofit/>
          </a:bodyPr>
          <a:lst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a:lstStyle>
          <a:p>
            <a:pPr algn="ctr" defTabSz="685800"/>
            <a:r>
              <a:rPr lang="de-CH" sz="2250" b="0">
                <a:solidFill>
                  <a:prstClr val="white"/>
                </a:solidFill>
                <a:latin typeface="Arial"/>
                <a:ea typeface="+mj-lt"/>
                <a:cs typeface="Arial"/>
              </a:rPr>
              <a:t>Helps </a:t>
            </a:r>
            <a:r>
              <a:rPr lang="de-CH" sz="2250" b="0" err="1">
                <a:solidFill>
                  <a:prstClr val="white"/>
                </a:solidFill>
                <a:latin typeface="Arial"/>
                <a:ea typeface="+mj-lt"/>
                <a:cs typeface="Arial"/>
              </a:rPr>
              <a:t>to</a:t>
            </a:r>
            <a:r>
              <a:rPr lang="de-CH" sz="2250" b="0">
                <a:solidFill>
                  <a:prstClr val="white"/>
                </a:solidFill>
                <a:latin typeface="Arial"/>
                <a:ea typeface="+mj-lt"/>
                <a:cs typeface="Arial"/>
              </a:rPr>
              <a:t> </a:t>
            </a:r>
            <a:r>
              <a:rPr lang="de-CH" sz="2250" b="0" err="1">
                <a:solidFill>
                  <a:prstClr val="white"/>
                </a:solidFill>
                <a:latin typeface="Arial"/>
                <a:ea typeface="+mj-lt"/>
                <a:cs typeface="Arial"/>
              </a:rPr>
              <a:t>say</a:t>
            </a:r>
            <a:r>
              <a:rPr lang="de-CH" sz="2250" b="0">
                <a:solidFill>
                  <a:prstClr val="white"/>
                </a:solidFill>
                <a:latin typeface="Arial"/>
                <a:ea typeface="+mj-lt"/>
                <a:cs typeface="Arial"/>
              </a:rPr>
              <a:t> </a:t>
            </a:r>
            <a:r>
              <a:rPr lang="de-CH" sz="2250" b="0" err="1">
                <a:solidFill>
                  <a:prstClr val="white"/>
                </a:solidFill>
                <a:latin typeface="Arial"/>
                <a:ea typeface="+mj-lt"/>
                <a:cs typeface="Arial"/>
              </a:rPr>
              <a:t>no</a:t>
            </a:r>
            <a:r>
              <a:rPr lang="de-CH" sz="2250" b="0">
                <a:solidFill>
                  <a:prstClr val="white"/>
                </a:solidFill>
                <a:latin typeface="Arial"/>
                <a:ea typeface="+mj-lt"/>
                <a:cs typeface="Arial"/>
              </a:rPr>
              <a:t>, </a:t>
            </a:r>
            <a:r>
              <a:rPr lang="de-CH" sz="2250" b="0" err="1">
                <a:solidFill>
                  <a:prstClr val="white"/>
                </a:solidFill>
                <a:latin typeface="Arial"/>
                <a:ea typeface="+mj-lt"/>
                <a:cs typeface="Arial"/>
              </a:rPr>
              <a:t>too</a:t>
            </a:r>
            <a:endParaRPr lang="de-CH" sz="2250" b="0" err="1">
              <a:solidFill>
                <a:prstClr val="white"/>
              </a:solidFill>
              <a:latin typeface="Arial"/>
              <a:cs typeface="Arial"/>
            </a:endParaRPr>
          </a:p>
        </p:txBody>
      </p:sp>
      <p:sp>
        <p:nvSpPr>
          <p:cNvPr id="18" name="Titel 3">
            <a:extLst>
              <a:ext uri="{FF2B5EF4-FFF2-40B4-BE49-F238E27FC236}">
                <a16:creationId xmlns:a16="http://schemas.microsoft.com/office/drawing/2014/main" id="{6410D3AD-AD37-9484-CD75-A4A18391028E}"/>
              </a:ext>
            </a:extLst>
          </p:cNvPr>
          <p:cNvSpPr txBox="1">
            <a:spLocks/>
          </p:cNvSpPr>
          <p:nvPr/>
        </p:nvSpPr>
        <p:spPr>
          <a:xfrm>
            <a:off x="4845531" y="3916569"/>
            <a:ext cx="3718036" cy="466755"/>
          </a:xfrm>
          <a:prstGeom prst="roundRect">
            <a:avLst/>
          </a:prstGeom>
          <a:solidFill>
            <a:schemeClr val="accent2"/>
          </a:solidFill>
        </p:spPr>
        <p:txBody>
          <a:bodyPr vert="horz" lIns="0" tIns="0" rIns="0" bIns="0" rtlCol="0" anchor="ctr">
            <a:noAutofit/>
          </a:bodyPr>
          <a:lst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a:lstStyle>
          <a:p>
            <a:pPr algn="ctr" defTabSz="685800"/>
            <a:r>
              <a:rPr lang="de-CH" sz="2250" b="0">
                <a:solidFill>
                  <a:prstClr val="white"/>
                </a:solidFill>
                <a:latin typeface="Arial"/>
                <a:cs typeface="Arial"/>
              </a:rPr>
              <a:t>Helps </a:t>
            </a:r>
            <a:r>
              <a:rPr lang="de-CH" sz="2250" b="0" err="1">
                <a:solidFill>
                  <a:prstClr val="white"/>
                </a:solidFill>
                <a:latin typeface="Arial"/>
                <a:cs typeface="Arial"/>
              </a:rPr>
              <a:t>for</a:t>
            </a:r>
            <a:r>
              <a:rPr lang="de-CH" sz="2250" b="0">
                <a:solidFill>
                  <a:prstClr val="white"/>
                </a:solidFill>
                <a:latin typeface="Arial"/>
                <a:cs typeface="Arial"/>
              </a:rPr>
              <a:t> external </a:t>
            </a:r>
            <a:r>
              <a:rPr lang="de-CH" sz="2250" b="0" err="1">
                <a:solidFill>
                  <a:prstClr val="white"/>
                </a:solidFill>
                <a:latin typeface="Arial"/>
                <a:cs typeface="Arial"/>
              </a:rPr>
              <a:t>com</a:t>
            </a:r>
            <a:r>
              <a:rPr lang="de-CH" sz="2250" b="0">
                <a:solidFill>
                  <a:prstClr val="white"/>
                </a:solidFill>
                <a:latin typeface="Arial"/>
                <a:cs typeface="Arial"/>
              </a:rPr>
              <a:t>, </a:t>
            </a:r>
            <a:r>
              <a:rPr lang="de-CH" sz="2250" b="0" err="1">
                <a:solidFill>
                  <a:prstClr val="white"/>
                </a:solidFill>
                <a:latin typeface="Arial"/>
                <a:cs typeface="Arial"/>
              </a:rPr>
              <a:t>too</a:t>
            </a:r>
          </a:p>
        </p:txBody>
      </p:sp>
    </p:spTree>
    <p:extLst>
      <p:ext uri="{BB962C8B-B14F-4D97-AF65-F5344CB8AC3E}">
        <p14:creationId xmlns:p14="http://schemas.microsoft.com/office/powerpoint/2010/main" val="594562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5EC5-91FB-9ECE-B593-C79AB4F82D7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ADBBDC-528E-7671-402B-3E5DF28C34E6}"/>
              </a:ext>
            </a:extLst>
          </p:cNvPr>
          <p:cNvSpPr>
            <a:spLocks noGrp="1"/>
          </p:cNvSpPr>
          <p:nvPr>
            <p:ph type="title"/>
          </p:nvPr>
        </p:nvSpPr>
        <p:spPr>
          <a:xfrm>
            <a:off x="570310" y="313112"/>
            <a:ext cx="3431621" cy="375853"/>
          </a:xfrm>
        </p:spPr>
        <p:txBody>
          <a:bodyPr/>
          <a:lstStyle/>
          <a:p>
            <a:r>
              <a:rPr lang="de-DE" err="1">
                <a:ea typeface="+mj-lt"/>
                <a:cs typeface="+mj-lt"/>
              </a:rPr>
              <a:t>Strategy</a:t>
            </a:r>
            <a:r>
              <a:rPr lang="de-DE">
                <a:ea typeface="+mj-lt"/>
                <a:cs typeface="+mj-lt"/>
              </a:rPr>
              <a:t> </a:t>
            </a:r>
            <a:r>
              <a:rPr lang="de-DE" err="1">
                <a:ea typeface="+mj-lt"/>
                <a:cs typeface="+mj-lt"/>
              </a:rPr>
              <a:t>grows</a:t>
            </a:r>
            <a:r>
              <a:rPr lang="de-DE">
                <a:ea typeface="+mj-lt"/>
                <a:cs typeface="+mj-lt"/>
              </a:rPr>
              <a:t> </a:t>
            </a:r>
            <a:r>
              <a:rPr lang="de-DE" err="1">
                <a:ea typeface="+mj-lt"/>
                <a:cs typeface="+mj-lt"/>
              </a:rPr>
              <a:t>stronger</a:t>
            </a:r>
            <a:r>
              <a:rPr lang="de-DE">
                <a:ea typeface="+mj-lt"/>
                <a:cs typeface="+mj-lt"/>
              </a:rPr>
              <a:t> </a:t>
            </a:r>
            <a:r>
              <a:rPr lang="de-DE" err="1">
                <a:ea typeface="+mj-lt"/>
                <a:cs typeface="+mj-lt"/>
              </a:rPr>
              <a:t>through</a:t>
            </a:r>
            <a:r>
              <a:rPr lang="de-DE">
                <a:ea typeface="+mj-lt"/>
                <a:cs typeface="+mj-lt"/>
              </a:rPr>
              <a:t> international </a:t>
            </a:r>
            <a:r>
              <a:rPr lang="de-DE" err="1">
                <a:ea typeface="+mj-lt"/>
                <a:cs typeface="+mj-lt"/>
              </a:rPr>
              <a:t>reflection</a:t>
            </a:r>
            <a:endParaRPr lang="de-DE" err="1"/>
          </a:p>
        </p:txBody>
      </p:sp>
      <p:sp>
        <p:nvSpPr>
          <p:cNvPr id="3" name="Inhaltsplatzhalter 2">
            <a:extLst>
              <a:ext uri="{FF2B5EF4-FFF2-40B4-BE49-F238E27FC236}">
                <a16:creationId xmlns:a16="http://schemas.microsoft.com/office/drawing/2014/main" id="{3D1C0873-AE8D-6C50-E082-BED24F69D39F}"/>
              </a:ext>
            </a:extLst>
          </p:cNvPr>
          <p:cNvSpPr>
            <a:spLocks noGrp="1"/>
          </p:cNvSpPr>
          <p:nvPr>
            <p:ph sz="half" idx="1"/>
          </p:nvPr>
        </p:nvSpPr>
        <p:spPr>
          <a:xfrm>
            <a:off x="571141" y="1567342"/>
            <a:ext cx="2280563" cy="3065381"/>
          </a:xfrm>
        </p:spPr>
        <p:txBody>
          <a:bodyPr vert="horz" lIns="0" tIns="0" rIns="0" bIns="0" rtlCol="0" anchor="t">
            <a:noAutofit/>
          </a:bodyPr>
          <a:lstStyle/>
          <a:p>
            <a:pPr marL="140018" lvl="1" indent="-140018">
              <a:lnSpc>
                <a:spcPct val="113999"/>
              </a:lnSpc>
            </a:pPr>
            <a:r>
              <a:rPr lang="de-DE">
                <a:ea typeface="+mn-lt"/>
                <a:cs typeface="+mn-lt"/>
              </a:rPr>
              <a:t>National </a:t>
            </a:r>
            <a:r>
              <a:rPr lang="de-DE" err="1">
                <a:ea typeface="+mn-lt"/>
                <a:cs typeface="+mn-lt"/>
              </a:rPr>
              <a:t>feedback</a:t>
            </a:r>
            <a:r>
              <a:rPr lang="de-DE">
                <a:ea typeface="+mn-lt"/>
                <a:cs typeface="+mn-lt"/>
              </a:rPr>
              <a:t> </a:t>
            </a:r>
            <a:r>
              <a:rPr lang="de-DE" err="1">
                <a:ea typeface="+mn-lt"/>
                <a:cs typeface="+mn-lt"/>
              </a:rPr>
              <a:t>explains</a:t>
            </a:r>
            <a:r>
              <a:rPr lang="de-DE">
                <a:ea typeface="+mn-lt"/>
                <a:cs typeface="+mn-lt"/>
              </a:rPr>
              <a:t> </a:t>
            </a:r>
            <a:r>
              <a:rPr lang="de-DE" b="1" err="1">
                <a:ea typeface="+mn-lt"/>
                <a:cs typeface="+mn-lt"/>
              </a:rPr>
              <a:t>local</a:t>
            </a:r>
            <a:r>
              <a:rPr lang="de-DE" b="1">
                <a:ea typeface="+mn-lt"/>
                <a:cs typeface="+mn-lt"/>
              </a:rPr>
              <a:t> </a:t>
            </a:r>
            <a:r>
              <a:rPr lang="de-DE" b="1" err="1">
                <a:ea typeface="+mn-lt"/>
                <a:cs typeface="+mn-lt"/>
              </a:rPr>
              <a:t>relevance</a:t>
            </a:r>
            <a:endParaRPr lang="de-DE" b="1" err="1">
              <a:cs typeface="Arial"/>
            </a:endParaRPr>
          </a:p>
          <a:p>
            <a:pPr marL="140018" lvl="1" indent="-140018">
              <a:lnSpc>
                <a:spcPct val="113999"/>
              </a:lnSpc>
            </a:pPr>
            <a:r>
              <a:rPr lang="de-DE">
                <a:ea typeface="+mn-lt"/>
                <a:cs typeface="+mn-lt"/>
              </a:rPr>
              <a:t>Exchange </a:t>
            </a:r>
            <a:r>
              <a:rPr lang="de-DE" err="1">
                <a:ea typeface="+mn-lt"/>
                <a:cs typeface="+mn-lt"/>
              </a:rPr>
              <a:t>with</a:t>
            </a:r>
            <a:r>
              <a:rPr lang="de-DE">
                <a:ea typeface="+mn-lt"/>
                <a:cs typeface="+mn-lt"/>
              </a:rPr>
              <a:t> NRENs and GÉANT </a:t>
            </a:r>
            <a:r>
              <a:rPr lang="de-DE" b="1" err="1">
                <a:ea typeface="+mn-lt"/>
                <a:cs typeface="+mn-lt"/>
              </a:rPr>
              <a:t>challenges</a:t>
            </a:r>
            <a:r>
              <a:rPr lang="de-DE" b="1">
                <a:ea typeface="+mn-lt"/>
                <a:cs typeface="+mn-lt"/>
              </a:rPr>
              <a:t> </a:t>
            </a:r>
            <a:r>
              <a:rPr lang="de-DE" b="1" err="1">
                <a:ea typeface="+mn-lt"/>
                <a:cs typeface="+mn-lt"/>
              </a:rPr>
              <a:t>our</a:t>
            </a:r>
            <a:r>
              <a:rPr lang="de-DE" b="1">
                <a:ea typeface="+mn-lt"/>
                <a:cs typeface="+mn-lt"/>
              </a:rPr>
              <a:t> </a:t>
            </a:r>
            <a:r>
              <a:rPr lang="de-DE" b="1" err="1">
                <a:ea typeface="+mn-lt"/>
                <a:cs typeface="+mn-lt"/>
              </a:rPr>
              <a:t>assumptions</a:t>
            </a:r>
            <a:endParaRPr lang="de-DE" b="1" err="1"/>
          </a:p>
          <a:p>
            <a:pPr marL="140018" lvl="1" indent="-140018">
              <a:lnSpc>
                <a:spcPct val="113999"/>
              </a:lnSpc>
            </a:pPr>
            <a:r>
              <a:rPr lang="de-DE">
                <a:ea typeface="+mn-lt"/>
                <a:cs typeface="+mn-lt"/>
              </a:rPr>
              <a:t>Different </a:t>
            </a:r>
            <a:r>
              <a:rPr lang="de-DE" err="1">
                <a:ea typeface="+mn-lt"/>
                <a:cs typeface="+mn-lt"/>
              </a:rPr>
              <a:t>maturity</a:t>
            </a:r>
            <a:r>
              <a:rPr lang="de-DE">
                <a:ea typeface="+mn-lt"/>
                <a:cs typeface="+mn-lt"/>
              </a:rPr>
              <a:t> </a:t>
            </a:r>
            <a:r>
              <a:rPr lang="de-DE" err="1">
                <a:ea typeface="+mn-lt"/>
                <a:cs typeface="+mn-lt"/>
              </a:rPr>
              <a:t>levels</a:t>
            </a:r>
            <a:r>
              <a:rPr lang="de-DE">
                <a:ea typeface="+mn-lt"/>
                <a:cs typeface="+mn-lt"/>
              </a:rPr>
              <a:t> </a:t>
            </a:r>
            <a:r>
              <a:rPr lang="de-DE" err="1">
                <a:ea typeface="+mn-lt"/>
                <a:cs typeface="+mn-lt"/>
              </a:rPr>
              <a:t>reveal</a:t>
            </a:r>
            <a:r>
              <a:rPr lang="de-DE">
                <a:ea typeface="+mn-lt"/>
                <a:cs typeface="+mn-lt"/>
              </a:rPr>
              <a:t> </a:t>
            </a:r>
            <a:r>
              <a:rPr lang="de-DE" b="1" err="1">
                <a:ea typeface="+mn-lt"/>
                <a:cs typeface="+mn-lt"/>
              </a:rPr>
              <a:t>dependencies</a:t>
            </a:r>
            <a:r>
              <a:rPr lang="de-DE" b="1">
                <a:ea typeface="+mn-lt"/>
                <a:cs typeface="+mn-lt"/>
              </a:rPr>
              <a:t> </a:t>
            </a:r>
            <a:endParaRPr lang="de-DE" b="1" err="1">
              <a:ea typeface="+mn-lt"/>
              <a:cs typeface="+mn-lt"/>
            </a:endParaRPr>
          </a:p>
          <a:p>
            <a:pPr marL="140018" lvl="1" indent="-140018">
              <a:lnSpc>
                <a:spcPct val="113999"/>
              </a:lnSpc>
            </a:pPr>
            <a:r>
              <a:rPr lang="de-DE" err="1">
                <a:ea typeface="+mn-lt"/>
                <a:cs typeface="+mn-lt"/>
              </a:rPr>
              <a:t>Product</a:t>
            </a:r>
            <a:r>
              <a:rPr lang="de-DE">
                <a:ea typeface="+mn-lt"/>
                <a:cs typeface="+mn-lt"/>
              </a:rPr>
              <a:t> </a:t>
            </a:r>
            <a:r>
              <a:rPr lang="de-DE" err="1">
                <a:ea typeface="+mn-lt"/>
                <a:cs typeface="+mn-lt"/>
              </a:rPr>
              <a:t>collaboration</a:t>
            </a:r>
            <a:r>
              <a:rPr lang="de-DE">
                <a:ea typeface="+mn-lt"/>
                <a:cs typeface="+mn-lt"/>
              </a:rPr>
              <a:t> </a:t>
            </a:r>
            <a:r>
              <a:rPr lang="de-DE" err="1">
                <a:ea typeface="+mn-lt"/>
                <a:cs typeface="+mn-lt"/>
              </a:rPr>
              <a:t>accelerates</a:t>
            </a:r>
            <a:r>
              <a:rPr lang="de-DE">
                <a:ea typeface="+mn-lt"/>
                <a:cs typeface="+mn-lt"/>
              </a:rPr>
              <a:t> </a:t>
            </a:r>
            <a:r>
              <a:rPr lang="de-DE" b="1" err="1">
                <a:ea typeface="+mn-lt"/>
                <a:cs typeface="+mn-lt"/>
              </a:rPr>
              <a:t>collective</a:t>
            </a:r>
            <a:r>
              <a:rPr lang="de-DE" b="1">
                <a:ea typeface="+mn-lt"/>
                <a:cs typeface="+mn-lt"/>
              </a:rPr>
              <a:t> </a:t>
            </a:r>
            <a:r>
              <a:rPr lang="de-DE" b="1" err="1">
                <a:ea typeface="+mn-lt"/>
                <a:cs typeface="+mn-lt"/>
              </a:rPr>
              <a:t>learning</a:t>
            </a:r>
            <a:endParaRPr lang="de-DE" b="1">
              <a:cs typeface="Arial"/>
            </a:endParaRPr>
          </a:p>
          <a:p>
            <a:pPr marL="140018" lvl="1" indent="-140018">
              <a:lnSpc>
                <a:spcPct val="113999"/>
              </a:lnSpc>
            </a:pPr>
            <a:r>
              <a:rPr lang="de-DE" err="1">
                <a:ea typeface="+mn-lt"/>
                <a:cs typeface="+mn-lt"/>
              </a:rPr>
              <a:t>Shared</a:t>
            </a:r>
            <a:r>
              <a:rPr lang="de-DE">
                <a:ea typeface="+mn-lt"/>
                <a:cs typeface="+mn-lt"/>
              </a:rPr>
              <a:t> </a:t>
            </a:r>
            <a:r>
              <a:rPr lang="de-DE" err="1">
                <a:ea typeface="+mn-lt"/>
                <a:cs typeface="+mn-lt"/>
              </a:rPr>
              <a:t>reflection</a:t>
            </a:r>
            <a:r>
              <a:rPr lang="de-DE">
                <a:ea typeface="+mn-lt"/>
                <a:cs typeface="+mn-lt"/>
              </a:rPr>
              <a:t> </a:t>
            </a:r>
            <a:r>
              <a:rPr lang="de-DE" err="1">
                <a:ea typeface="+mn-lt"/>
                <a:cs typeface="+mn-lt"/>
              </a:rPr>
              <a:t>strengthens</a:t>
            </a:r>
            <a:r>
              <a:rPr lang="de-DE">
                <a:ea typeface="+mn-lt"/>
                <a:cs typeface="+mn-lt"/>
              </a:rPr>
              <a:t> </a:t>
            </a:r>
            <a:r>
              <a:rPr lang="de-DE" err="1">
                <a:ea typeface="+mn-lt"/>
                <a:cs typeface="+mn-lt"/>
              </a:rPr>
              <a:t>the</a:t>
            </a:r>
            <a:r>
              <a:rPr lang="de-DE" b="1">
                <a:ea typeface="+mn-lt"/>
                <a:cs typeface="+mn-lt"/>
              </a:rPr>
              <a:t> </a:t>
            </a:r>
            <a:r>
              <a:rPr lang="de-DE" b="1" err="1">
                <a:ea typeface="+mn-lt"/>
                <a:cs typeface="+mn-lt"/>
              </a:rPr>
              <a:t>positioning</a:t>
            </a:r>
            <a:r>
              <a:rPr lang="de-DE" b="1">
                <a:ea typeface="+mn-lt"/>
                <a:cs typeface="+mn-lt"/>
              </a:rPr>
              <a:t> </a:t>
            </a:r>
            <a:r>
              <a:rPr lang="de-DE" b="1" err="1">
                <a:ea typeface="+mn-lt"/>
                <a:cs typeface="+mn-lt"/>
              </a:rPr>
              <a:t>of</a:t>
            </a:r>
            <a:r>
              <a:rPr lang="de-DE" b="1">
                <a:ea typeface="+mn-lt"/>
                <a:cs typeface="+mn-lt"/>
              </a:rPr>
              <a:t> </a:t>
            </a:r>
            <a:r>
              <a:rPr lang="de-DE" b="1" err="1">
                <a:ea typeface="+mn-lt"/>
                <a:cs typeface="+mn-lt"/>
              </a:rPr>
              <a:t>the</a:t>
            </a:r>
            <a:r>
              <a:rPr lang="de-DE" b="1">
                <a:ea typeface="+mn-lt"/>
                <a:cs typeface="+mn-lt"/>
              </a:rPr>
              <a:t> R&amp;E </a:t>
            </a:r>
            <a:r>
              <a:rPr lang="de-DE" b="1" err="1">
                <a:ea typeface="+mn-lt"/>
                <a:cs typeface="+mn-lt"/>
              </a:rPr>
              <a:t>community</a:t>
            </a:r>
            <a:endParaRPr lang="de-DE" b="1" err="1"/>
          </a:p>
        </p:txBody>
      </p:sp>
      <p:sp>
        <p:nvSpPr>
          <p:cNvPr id="4" name="Foliennummernplatzhalter 3">
            <a:extLst>
              <a:ext uri="{FF2B5EF4-FFF2-40B4-BE49-F238E27FC236}">
                <a16:creationId xmlns:a16="http://schemas.microsoft.com/office/drawing/2014/main" id="{7C2FE095-C899-EB1C-56B6-F77D0EF3569C}"/>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29</a:t>
            </a:fld>
            <a:endParaRPr lang="de-CH" spc="30">
              <a:solidFill>
                <a:srgbClr val="002864"/>
              </a:solidFill>
              <a:latin typeface="Arial"/>
            </a:endParaRPr>
          </a:p>
        </p:txBody>
      </p:sp>
      <p:sp>
        <p:nvSpPr>
          <p:cNvPr id="8" name="Oval 7">
            <a:extLst>
              <a:ext uri="{FF2B5EF4-FFF2-40B4-BE49-F238E27FC236}">
                <a16:creationId xmlns:a16="http://schemas.microsoft.com/office/drawing/2014/main" id="{CB36CBF2-AA5F-9D46-88D5-F0A17923B3D5}"/>
              </a:ext>
            </a:extLst>
          </p:cNvPr>
          <p:cNvSpPr/>
          <p:nvPr/>
        </p:nvSpPr>
        <p:spPr>
          <a:xfrm>
            <a:off x="4721978" y="915930"/>
            <a:ext cx="3863462" cy="394814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4000"/>
              </a:lnSpc>
            </a:pPr>
            <a:endParaRPr lang="de-DE" sz="3600" b="1" spc="30">
              <a:solidFill>
                <a:prstClr val="white"/>
              </a:solidFill>
              <a:latin typeface="Arial"/>
              <a:cs typeface="Arial"/>
            </a:endParaRPr>
          </a:p>
        </p:txBody>
      </p:sp>
      <p:sp>
        <p:nvSpPr>
          <p:cNvPr id="9" name="Oval 8">
            <a:extLst>
              <a:ext uri="{FF2B5EF4-FFF2-40B4-BE49-F238E27FC236}">
                <a16:creationId xmlns:a16="http://schemas.microsoft.com/office/drawing/2014/main" id="{64352A11-8FAD-3BF8-691F-22589F680CEB}"/>
              </a:ext>
            </a:extLst>
          </p:cNvPr>
          <p:cNvSpPr/>
          <p:nvPr/>
        </p:nvSpPr>
        <p:spPr>
          <a:xfrm>
            <a:off x="3289919" y="313112"/>
            <a:ext cx="3761669" cy="3720695"/>
          </a:xfrm>
          <a:prstGeom prst="ellipse">
            <a:avLst/>
          </a:prstGeom>
          <a:solidFill>
            <a:schemeClr val="accent6">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4000"/>
              </a:lnSpc>
            </a:pPr>
            <a:endParaRPr lang="de-DE" sz="3600" b="1" spc="30">
              <a:solidFill>
                <a:prstClr val="white"/>
              </a:solidFill>
              <a:latin typeface="Arial"/>
              <a:cs typeface="Arial"/>
            </a:endParaRPr>
          </a:p>
        </p:txBody>
      </p:sp>
      <p:sp>
        <p:nvSpPr>
          <p:cNvPr id="12" name="Oval 11">
            <a:extLst>
              <a:ext uri="{FF2B5EF4-FFF2-40B4-BE49-F238E27FC236}">
                <a16:creationId xmlns:a16="http://schemas.microsoft.com/office/drawing/2014/main" id="{F1B6A58F-891B-5F56-5A3C-A714CA8FB23E}"/>
              </a:ext>
            </a:extLst>
          </p:cNvPr>
          <p:cNvSpPr/>
          <p:nvPr/>
        </p:nvSpPr>
        <p:spPr>
          <a:xfrm>
            <a:off x="5177674" y="1738305"/>
            <a:ext cx="1304693" cy="1304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endParaRPr lang="de-DE" sz="1275" spc="30">
              <a:solidFill>
                <a:prstClr val="white"/>
              </a:solidFill>
              <a:latin typeface="Arial"/>
            </a:endParaRPr>
          </a:p>
        </p:txBody>
      </p:sp>
      <p:pic>
        <p:nvPicPr>
          <p:cNvPr id="11" name="Picture 2">
            <a:extLst>
              <a:ext uri="{FF2B5EF4-FFF2-40B4-BE49-F238E27FC236}">
                <a16:creationId xmlns:a16="http://schemas.microsoft.com/office/drawing/2014/main" id="{EA7C2097-FB94-D8A4-CDD0-53DB1659B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349787" y="2254437"/>
            <a:ext cx="993918" cy="2907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7">
            <a:extLst>
              <a:ext uri="{FF2B5EF4-FFF2-40B4-BE49-F238E27FC236}">
                <a16:creationId xmlns:a16="http://schemas.microsoft.com/office/drawing/2014/main" id="{B9B0DE41-DE31-FC6D-0BFB-EDBDC1881E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81680" b="14392"/>
          <a:stretch/>
        </p:blipFill>
        <p:spPr>
          <a:xfrm>
            <a:off x="4059577" y="1813743"/>
            <a:ext cx="224186" cy="255098"/>
          </a:xfrm>
          <a:prstGeom prst="rect">
            <a:avLst/>
          </a:prstGeom>
        </p:spPr>
      </p:pic>
      <p:sp>
        <p:nvSpPr>
          <p:cNvPr id="14" name="Ellipse 11">
            <a:extLst>
              <a:ext uri="{FF2B5EF4-FFF2-40B4-BE49-F238E27FC236}">
                <a16:creationId xmlns:a16="http://schemas.microsoft.com/office/drawing/2014/main" id="{D3196336-C56D-786E-827F-95F03DCFD243}"/>
              </a:ext>
            </a:extLst>
          </p:cNvPr>
          <p:cNvSpPr>
            <a:spLocks noChangeAspect="1"/>
          </p:cNvSpPr>
          <p:nvPr/>
        </p:nvSpPr>
        <p:spPr>
          <a:xfrm>
            <a:off x="5232248" y="4033807"/>
            <a:ext cx="2842923" cy="4773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4000"/>
              </a:lnSpc>
            </a:pPr>
            <a:r>
              <a:rPr lang="de-CH" sz="2250" b="1" spc="30">
                <a:solidFill>
                  <a:srgbClr val="6EC8E1"/>
                </a:solidFill>
                <a:latin typeface="Arial"/>
              </a:rPr>
              <a:t>International</a:t>
            </a:r>
            <a:endParaRPr lang="de-CH" sz="2250" b="1" spc="30">
              <a:solidFill>
                <a:srgbClr val="6EC8E1"/>
              </a:solidFill>
              <a:latin typeface="Arial"/>
              <a:cs typeface="Arial"/>
            </a:endParaRPr>
          </a:p>
        </p:txBody>
      </p:sp>
      <p:sp>
        <p:nvSpPr>
          <p:cNvPr id="15" name="Ellipse 11">
            <a:extLst>
              <a:ext uri="{FF2B5EF4-FFF2-40B4-BE49-F238E27FC236}">
                <a16:creationId xmlns:a16="http://schemas.microsoft.com/office/drawing/2014/main" id="{9FB269C6-73EE-A3BE-8CDA-D3D8893D0DF9}"/>
              </a:ext>
            </a:extLst>
          </p:cNvPr>
          <p:cNvSpPr>
            <a:spLocks noChangeAspect="1"/>
          </p:cNvSpPr>
          <p:nvPr/>
        </p:nvSpPr>
        <p:spPr>
          <a:xfrm>
            <a:off x="3343681" y="1671232"/>
            <a:ext cx="909867" cy="47534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4000"/>
              </a:lnSpc>
            </a:pPr>
            <a:r>
              <a:rPr lang="de-CH" sz="2250" b="1" spc="30">
                <a:solidFill>
                  <a:srgbClr val="FF4B4B"/>
                </a:solidFill>
                <a:latin typeface="Arial"/>
              </a:rPr>
              <a:t>CH</a:t>
            </a:r>
          </a:p>
        </p:txBody>
      </p:sp>
      <p:grpSp>
        <p:nvGrpSpPr>
          <p:cNvPr id="16" name="Gruppieren 15">
            <a:extLst>
              <a:ext uri="{FF2B5EF4-FFF2-40B4-BE49-F238E27FC236}">
                <a16:creationId xmlns:a16="http://schemas.microsoft.com/office/drawing/2014/main" id="{35F4B496-CC6F-FC38-848A-01A2C7CB6DE7}"/>
              </a:ext>
            </a:extLst>
          </p:cNvPr>
          <p:cNvGrpSpPr/>
          <p:nvPr/>
        </p:nvGrpSpPr>
        <p:grpSpPr>
          <a:xfrm>
            <a:off x="7051588" y="3090259"/>
            <a:ext cx="698631" cy="698631"/>
            <a:chOff x="3563958" y="266917"/>
            <a:chExt cx="1943282" cy="1943282"/>
          </a:xfrm>
        </p:grpSpPr>
        <p:sp>
          <p:nvSpPr>
            <p:cNvPr id="17" name="Oval 4">
              <a:extLst>
                <a:ext uri="{FF2B5EF4-FFF2-40B4-BE49-F238E27FC236}">
                  <a16:creationId xmlns:a16="http://schemas.microsoft.com/office/drawing/2014/main" id="{38BC9C44-8EB1-CB58-1E6E-2D19FC0F1C80}"/>
                </a:ext>
              </a:extLst>
            </p:cNvPr>
            <p:cNvSpPr/>
            <p:nvPr/>
          </p:nvSpPr>
          <p:spPr>
            <a:xfrm>
              <a:off x="3563958" y="266917"/>
              <a:ext cx="1943282" cy="1943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4000"/>
                </a:lnSpc>
              </a:pPr>
              <a:r>
                <a:rPr lang="de-DE" sz="1275" spc="30" err="1">
                  <a:solidFill>
                    <a:prstClr val="white"/>
                  </a:solidFill>
                  <a:latin typeface="Arial"/>
                  <a:cs typeface="Arial"/>
                </a:rPr>
                <a:t>e</a:t>
              </a:r>
              <a:endParaRPr lang="de-DE" sz="1275" spc="30">
                <a:solidFill>
                  <a:prstClr val="white"/>
                </a:solidFill>
                <a:latin typeface="Arial"/>
              </a:endParaRPr>
            </a:p>
          </p:txBody>
        </p:sp>
        <p:pic>
          <p:nvPicPr>
            <p:cNvPr id="18" name="Picture 6" descr="Promotional materials – eduGAIN">
              <a:extLst>
                <a:ext uri="{FF2B5EF4-FFF2-40B4-BE49-F238E27FC236}">
                  <a16:creationId xmlns:a16="http://schemas.microsoft.com/office/drawing/2014/main" id="{562BBF90-A8A1-35DE-024A-B7ED57FF3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9437" y="1138129"/>
              <a:ext cx="1441253" cy="3168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randing - GÉANT Resources">
              <a:extLst>
                <a:ext uri="{FF2B5EF4-FFF2-40B4-BE49-F238E27FC236}">
                  <a16:creationId xmlns:a16="http://schemas.microsoft.com/office/drawing/2014/main" id="{26EF9B48-7E6D-5BC9-3498-7FE9C97300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091" y="500334"/>
              <a:ext cx="693944" cy="32989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Oval 19">
            <a:extLst>
              <a:ext uri="{FF2B5EF4-FFF2-40B4-BE49-F238E27FC236}">
                <a16:creationId xmlns:a16="http://schemas.microsoft.com/office/drawing/2014/main" id="{DB42A209-C7DD-78EC-47D7-D4F206B50811}"/>
              </a:ext>
            </a:extLst>
          </p:cNvPr>
          <p:cNvSpPr/>
          <p:nvPr/>
        </p:nvSpPr>
        <p:spPr>
          <a:xfrm>
            <a:off x="7457527" y="2172168"/>
            <a:ext cx="556760" cy="55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4000"/>
              </a:lnSpc>
            </a:pPr>
            <a:r>
              <a:rPr lang="de-DE" sz="525" spc="30">
                <a:solidFill>
                  <a:sysClr val="windowText" lastClr="000000"/>
                </a:solidFill>
                <a:latin typeface="Arial"/>
              </a:rPr>
              <a:t>NRENs</a:t>
            </a:r>
            <a:endParaRPr lang="de-DE" sz="525" spc="30">
              <a:solidFill>
                <a:sysClr val="windowText" lastClr="000000"/>
              </a:solidFill>
              <a:latin typeface="Arial"/>
              <a:cs typeface="Arial"/>
            </a:endParaRPr>
          </a:p>
        </p:txBody>
      </p:sp>
      <p:sp>
        <p:nvSpPr>
          <p:cNvPr id="22" name="Oval 21">
            <a:extLst>
              <a:ext uri="{FF2B5EF4-FFF2-40B4-BE49-F238E27FC236}">
                <a16:creationId xmlns:a16="http://schemas.microsoft.com/office/drawing/2014/main" id="{64B92194-A24E-4C34-78B7-75064A7C1A88}"/>
              </a:ext>
            </a:extLst>
          </p:cNvPr>
          <p:cNvSpPr/>
          <p:nvPr/>
        </p:nvSpPr>
        <p:spPr>
          <a:xfrm>
            <a:off x="4923291" y="693847"/>
            <a:ext cx="556760" cy="55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de-DE" sz="600" spc="30">
                <a:solidFill>
                  <a:sysClr val="windowText" lastClr="000000"/>
                </a:solidFill>
                <a:latin typeface="Arial"/>
              </a:rPr>
              <a:t>SBFI</a:t>
            </a:r>
            <a:endParaRPr lang="de-DE" sz="1275" spc="30">
              <a:solidFill>
                <a:sysClr val="windowText" lastClr="000000"/>
              </a:solidFill>
              <a:latin typeface="Arial"/>
            </a:endParaRPr>
          </a:p>
        </p:txBody>
      </p:sp>
      <p:sp>
        <p:nvSpPr>
          <p:cNvPr id="23" name="Oval 22">
            <a:extLst>
              <a:ext uri="{FF2B5EF4-FFF2-40B4-BE49-F238E27FC236}">
                <a16:creationId xmlns:a16="http://schemas.microsoft.com/office/drawing/2014/main" id="{9ED20A66-8E6A-A633-F95D-1D7445BBB57B}"/>
              </a:ext>
            </a:extLst>
          </p:cNvPr>
          <p:cNvSpPr/>
          <p:nvPr/>
        </p:nvSpPr>
        <p:spPr>
          <a:xfrm>
            <a:off x="3998380" y="787605"/>
            <a:ext cx="556760" cy="55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de-DE" sz="600" spc="30" err="1">
                <a:solidFill>
                  <a:sysClr val="windowText" lastClr="000000"/>
                </a:solidFill>
                <a:latin typeface="Arial"/>
              </a:rPr>
              <a:t>Universiities</a:t>
            </a:r>
            <a:endParaRPr lang="de-DE" sz="1275" spc="30">
              <a:solidFill>
                <a:sysClr val="windowText" lastClr="000000"/>
              </a:solidFill>
              <a:latin typeface="Arial"/>
            </a:endParaRPr>
          </a:p>
        </p:txBody>
      </p:sp>
      <p:sp>
        <p:nvSpPr>
          <p:cNvPr id="6" name="Oval 22">
            <a:extLst>
              <a:ext uri="{FF2B5EF4-FFF2-40B4-BE49-F238E27FC236}">
                <a16:creationId xmlns:a16="http://schemas.microsoft.com/office/drawing/2014/main" id="{70CD8FAC-9A42-E310-09D5-E6168BD48F45}"/>
              </a:ext>
            </a:extLst>
          </p:cNvPr>
          <p:cNvSpPr/>
          <p:nvPr/>
        </p:nvSpPr>
        <p:spPr>
          <a:xfrm>
            <a:off x="3699022" y="2387804"/>
            <a:ext cx="556760" cy="556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13999"/>
              </a:lnSpc>
            </a:pPr>
            <a:r>
              <a:rPr lang="de-DE" sz="600" spc="30">
                <a:solidFill>
                  <a:sysClr val="windowText" lastClr="000000"/>
                </a:solidFill>
                <a:latin typeface="Arial"/>
                <a:ea typeface="+mn-lt"/>
                <a:cs typeface="Arial"/>
              </a:rPr>
              <a:t>Swiss </a:t>
            </a:r>
            <a:r>
              <a:rPr lang="de-DE" sz="600" spc="30" err="1">
                <a:solidFill>
                  <a:sysClr val="windowText" lastClr="000000"/>
                </a:solidFill>
                <a:latin typeface="Arial"/>
                <a:ea typeface="+mn-lt"/>
                <a:cs typeface="Arial"/>
              </a:rPr>
              <a:t>institutions</a:t>
            </a:r>
            <a:r>
              <a:rPr lang="de-DE" sz="600" spc="30">
                <a:solidFill>
                  <a:sysClr val="windowText" lastClr="000000"/>
                </a:solidFill>
                <a:latin typeface="Arial"/>
                <a:ea typeface="+mn-lt"/>
                <a:cs typeface="Arial"/>
              </a:rPr>
              <a:t> </a:t>
            </a:r>
            <a:endParaRPr lang="de-DE" sz="1275" spc="30">
              <a:solidFill>
                <a:sysClr val="windowText" lastClr="000000"/>
              </a:solidFill>
              <a:latin typeface="Arial"/>
              <a:ea typeface="+mn-lt"/>
              <a:cs typeface="Arial"/>
            </a:endParaRPr>
          </a:p>
        </p:txBody>
      </p:sp>
    </p:spTree>
    <p:extLst>
      <p:ext uri="{BB962C8B-B14F-4D97-AF65-F5344CB8AC3E}">
        <p14:creationId xmlns:p14="http://schemas.microsoft.com/office/powerpoint/2010/main" val="3858406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39DEA-44DC-5FFF-17B5-DD4F0F3C47A2}"/>
              </a:ext>
            </a:extLst>
          </p:cNvPr>
          <p:cNvSpPr>
            <a:spLocks noGrp="1"/>
          </p:cNvSpPr>
          <p:nvPr>
            <p:ph type="title"/>
          </p:nvPr>
        </p:nvSpPr>
        <p:spPr/>
        <p:txBody>
          <a:bodyPr/>
          <a:lstStyle/>
          <a:p>
            <a:r>
              <a:rPr lang="en-US" dirty="0"/>
              <a:t>Some approaches from the past… </a:t>
            </a:r>
          </a:p>
        </p:txBody>
      </p:sp>
      <p:sp>
        <p:nvSpPr>
          <p:cNvPr id="3" name="Content Placeholder 2">
            <a:extLst>
              <a:ext uri="{FF2B5EF4-FFF2-40B4-BE49-F238E27FC236}">
                <a16:creationId xmlns:a16="http://schemas.microsoft.com/office/drawing/2014/main" id="{6B3E6465-9452-695F-5AEA-7B7DD93E6764}"/>
              </a:ext>
            </a:extLst>
          </p:cNvPr>
          <p:cNvSpPr>
            <a:spLocks noGrp="1"/>
          </p:cNvSpPr>
          <p:nvPr>
            <p:ph idx="1"/>
          </p:nvPr>
        </p:nvSpPr>
        <p:spPr>
          <a:xfrm>
            <a:off x="413148" y="1275606"/>
            <a:ext cx="8479333" cy="3455938"/>
          </a:xfrm>
        </p:spPr>
        <p:txBody>
          <a:bodyPr/>
          <a:lstStyle/>
          <a:p>
            <a:r>
              <a:rPr lang="en-US" sz="1800" dirty="0"/>
              <a:t>“OK, strategies are nice things, but more important is what concrete we achieve”</a:t>
            </a:r>
          </a:p>
          <a:p>
            <a:r>
              <a:rPr lang="en-US" sz="1800" dirty="0"/>
              <a:t>“Good to have a great vision for</a:t>
            </a:r>
            <a:r>
              <a:rPr lang="en-US" sz="1800" dirty="0">
                <a:solidFill>
                  <a:srgbClr val="FF0000"/>
                </a:solidFill>
              </a:rPr>
              <a:t> </a:t>
            </a:r>
            <a:r>
              <a:rPr lang="en-US" sz="1800" dirty="0"/>
              <a:t>5 years away, any idea</a:t>
            </a:r>
            <a:r>
              <a:rPr lang="en-US" sz="1800" dirty="0">
                <a:solidFill>
                  <a:srgbClr val="92D050"/>
                </a:solidFill>
              </a:rPr>
              <a:t> </a:t>
            </a:r>
            <a:r>
              <a:rPr lang="en-US" sz="1800" dirty="0"/>
              <a:t>how do we get there?”</a:t>
            </a:r>
          </a:p>
          <a:p>
            <a:r>
              <a:rPr lang="en-US" sz="1800" dirty="0"/>
              <a:t>“Our strategy got accepted in our board, now we do not have to bother about it for a year”</a:t>
            </a:r>
          </a:p>
          <a:p>
            <a:r>
              <a:rPr lang="en-US" sz="1800" dirty="0"/>
              <a:t>“Are you now sure that all the right buzzwords are included?”</a:t>
            </a:r>
          </a:p>
          <a:p>
            <a:r>
              <a:rPr lang="en-US" sz="1800" dirty="0"/>
              <a:t>“Strategy now done, let’s continue the real work”</a:t>
            </a:r>
          </a:p>
          <a:p>
            <a:endParaRPr lang="en-US" dirty="0"/>
          </a:p>
          <a:p>
            <a:pPr marL="0" indent="0">
              <a:buNone/>
            </a:pPr>
            <a:r>
              <a:rPr lang="en-US" sz="1800" b="1" dirty="0"/>
              <a:t>Today a bit different … at least I hope so </a:t>
            </a:r>
            <a:r>
              <a:rPr lang="en-US" sz="1800" b="1" dirty="0">
                <a:sym typeface="Wingdings" panose="05000000000000000000" pitchFamily="2" charset="2"/>
              </a:rPr>
              <a:t></a:t>
            </a:r>
            <a:endParaRPr lang="en-US" sz="1800" b="1" dirty="0"/>
          </a:p>
          <a:p>
            <a:pPr marL="0" indent="0">
              <a:buNone/>
            </a:pPr>
            <a:endParaRPr lang="en-US" dirty="0"/>
          </a:p>
        </p:txBody>
      </p:sp>
      <p:sp>
        <p:nvSpPr>
          <p:cNvPr id="4" name="Date Placeholder 3">
            <a:extLst>
              <a:ext uri="{FF2B5EF4-FFF2-40B4-BE49-F238E27FC236}">
                <a16:creationId xmlns:a16="http://schemas.microsoft.com/office/drawing/2014/main" id="{887FBB70-08C5-C868-DFBB-E67B34FCA390}"/>
              </a:ext>
            </a:extLst>
          </p:cNvPr>
          <p:cNvSpPr>
            <a:spLocks noGrp="1"/>
          </p:cNvSpPr>
          <p:nvPr>
            <p:ph type="dt" sz="half" idx="10"/>
          </p:nvPr>
        </p:nvSpPr>
        <p:spPr/>
        <p:txBody>
          <a:bodyPr/>
          <a:lstStyle/>
          <a:p>
            <a:fld id="{D39AFA02-03FD-4901-AFE1-E05E8C377B58}" type="datetime1">
              <a:rPr lang="fi-FI">
                <a:solidFill>
                  <a:srgbClr val="002830"/>
                </a:solidFill>
                <a:latin typeface="Avenir Next LT Pro"/>
              </a:rPr>
              <a:pPr/>
              <a:t>10.6.2026</a:t>
            </a:fld>
            <a:endParaRPr lang="en-GB">
              <a:solidFill>
                <a:srgbClr val="002830"/>
              </a:solidFill>
              <a:latin typeface="Avenir Next LT Pro"/>
            </a:endParaRPr>
          </a:p>
        </p:txBody>
      </p:sp>
      <p:sp>
        <p:nvSpPr>
          <p:cNvPr id="5" name="Slide Number Placeholder 4">
            <a:extLst>
              <a:ext uri="{FF2B5EF4-FFF2-40B4-BE49-F238E27FC236}">
                <a16:creationId xmlns:a16="http://schemas.microsoft.com/office/drawing/2014/main" id="{1739DA82-C546-930A-2D5C-ADA9127D0025}"/>
              </a:ext>
            </a:extLst>
          </p:cNvPr>
          <p:cNvSpPr>
            <a:spLocks noGrp="1"/>
          </p:cNvSpPr>
          <p:nvPr>
            <p:ph type="sldNum" sz="quarter" idx="12"/>
          </p:nvPr>
        </p:nvSpPr>
        <p:spPr/>
        <p:txBody>
          <a:bodyPr/>
          <a:lstStyle/>
          <a:p>
            <a:fld id="{B02C194C-90A2-478A-B8E8-1C7BF1D1CCF5}" type="slidenum">
              <a:rPr lang="en-GB">
                <a:solidFill>
                  <a:srgbClr val="002830"/>
                </a:solidFill>
                <a:latin typeface="Avenir Next LT Pro"/>
              </a:rPr>
              <a:pPr/>
              <a:t>3</a:t>
            </a:fld>
            <a:endParaRPr lang="en-GB">
              <a:solidFill>
                <a:srgbClr val="002830"/>
              </a:solidFill>
              <a:latin typeface="Avenir Next LT Pro"/>
            </a:endParaRPr>
          </a:p>
        </p:txBody>
      </p:sp>
    </p:spTree>
    <p:extLst>
      <p:ext uri="{BB962C8B-B14F-4D97-AF65-F5344CB8AC3E}">
        <p14:creationId xmlns:p14="http://schemas.microsoft.com/office/powerpoint/2010/main" val="3806030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FC754-31F3-8802-EC99-FF5CCDFE605B}"/>
              </a:ext>
            </a:extLst>
          </p:cNvPr>
          <p:cNvSpPr>
            <a:spLocks noGrp="1"/>
          </p:cNvSpPr>
          <p:nvPr>
            <p:ph type="title"/>
          </p:nvPr>
        </p:nvSpPr>
        <p:spPr/>
        <p:txBody>
          <a:bodyPr/>
          <a:lstStyle/>
          <a:p>
            <a:r>
              <a:rPr lang="de-DE" err="1"/>
              <a:t>Strategy</a:t>
            </a:r>
            <a:r>
              <a:rPr lang="de-DE"/>
              <a:t> </a:t>
            </a:r>
            <a:r>
              <a:rPr lang="de-DE" err="1"/>
              <a:t>as</a:t>
            </a:r>
            <a:r>
              <a:rPr lang="de-DE"/>
              <a:t> a </a:t>
            </a:r>
            <a:r>
              <a:rPr lang="de-DE" err="1"/>
              <a:t>living</a:t>
            </a:r>
            <a:r>
              <a:rPr lang="de-DE"/>
              <a:t> network.</a:t>
            </a:r>
          </a:p>
        </p:txBody>
      </p:sp>
      <p:sp>
        <p:nvSpPr>
          <p:cNvPr id="3" name="Inhaltsplatzhalter 2">
            <a:extLst>
              <a:ext uri="{FF2B5EF4-FFF2-40B4-BE49-F238E27FC236}">
                <a16:creationId xmlns:a16="http://schemas.microsoft.com/office/drawing/2014/main" id="{93D0B5F6-AC14-00FB-3376-364D657C92B3}"/>
              </a:ext>
            </a:extLst>
          </p:cNvPr>
          <p:cNvSpPr>
            <a:spLocks noGrp="1"/>
          </p:cNvSpPr>
          <p:nvPr>
            <p:ph sz="half" idx="1"/>
          </p:nvPr>
        </p:nvSpPr>
        <p:spPr>
          <a:xfrm>
            <a:off x="570309" y="1571263"/>
            <a:ext cx="2530699" cy="3061459"/>
          </a:xfrm>
        </p:spPr>
        <p:txBody>
          <a:bodyPr/>
          <a:lstStyle/>
          <a:p>
            <a:r>
              <a:rPr lang="de-DE"/>
              <a:t>Outside-in</a:t>
            </a:r>
          </a:p>
          <a:p>
            <a:r>
              <a:rPr lang="de-DE"/>
              <a:t>Collaborative</a:t>
            </a:r>
          </a:p>
          <a:p>
            <a:r>
              <a:rPr lang="de-DE" err="1"/>
              <a:t>Measurable</a:t>
            </a:r>
            <a:endParaRPr lang="de-DE"/>
          </a:p>
          <a:p>
            <a:r>
              <a:rPr lang="de-DE"/>
              <a:t>Adaptive</a:t>
            </a:r>
          </a:p>
        </p:txBody>
      </p:sp>
      <p:sp>
        <p:nvSpPr>
          <p:cNvPr id="4" name="Foliennummernplatzhalter 3">
            <a:extLst>
              <a:ext uri="{FF2B5EF4-FFF2-40B4-BE49-F238E27FC236}">
                <a16:creationId xmlns:a16="http://schemas.microsoft.com/office/drawing/2014/main" id="{49E593E0-E91D-6B85-F661-1FF9FF902B53}"/>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30</a:t>
            </a:fld>
            <a:endParaRPr lang="de-CH" spc="30">
              <a:solidFill>
                <a:srgbClr val="002864"/>
              </a:solidFill>
              <a:latin typeface="Arial"/>
            </a:endParaRPr>
          </a:p>
        </p:txBody>
      </p:sp>
      <p:pic>
        <p:nvPicPr>
          <p:cNvPr id="7" name="Bildplatzhalter 6">
            <a:extLst>
              <a:ext uri="{FF2B5EF4-FFF2-40B4-BE49-F238E27FC236}">
                <a16:creationId xmlns:a16="http://schemas.microsoft.com/office/drawing/2014/main" id="{79ACA0C7-C5A6-140E-2CF8-73ABA630A8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1213" b="21213"/>
          <a:stretch/>
        </p:blipFill>
        <p:spPr>
          <a:xfrm>
            <a:off x="3302859" y="313112"/>
            <a:ext cx="5269641" cy="4550964"/>
          </a:xfrm>
        </p:spPr>
      </p:pic>
      <p:sp>
        <p:nvSpPr>
          <p:cNvPr id="9" name="Foliennummernplatzhalter 1">
            <a:extLst>
              <a:ext uri="{FF2B5EF4-FFF2-40B4-BE49-F238E27FC236}">
                <a16:creationId xmlns:a16="http://schemas.microsoft.com/office/drawing/2014/main" id="{DDD9CFEF-D82E-E233-688C-8BB4188ED37D}"/>
              </a:ext>
            </a:extLst>
          </p:cNvPr>
          <p:cNvSpPr txBox="1">
            <a:spLocks/>
          </p:cNvSpPr>
          <p:nvPr/>
        </p:nvSpPr>
        <p:spPr>
          <a:xfrm>
            <a:off x="3423298" y="4623752"/>
            <a:ext cx="3411140" cy="108012"/>
          </a:xfrm>
          <a:prstGeom prst="rect">
            <a:avLst/>
          </a:prstGeom>
        </p:spPr>
        <p:txBody>
          <a:bodyPr vert="horz" lIns="0" tIns="0" rIns="0" bIns="0" rtlCol="0" anchor="t" anchorCtr="0"/>
          <a:lstStyle>
            <a:defPPr>
              <a:defRPr lang="de-DE"/>
            </a:defPPr>
            <a:lvl1pPr marL="0" indent="0" algn="r" defTabSz="914400" rtl="0" eaLnBrk="1" latinLnBrk="0" hangingPunct="1">
              <a:lnSpc>
                <a:spcPct val="114000"/>
              </a:lnSpc>
              <a:spcBef>
                <a:spcPts val="0"/>
              </a:spcBef>
              <a:buFont typeface="+mj-lt"/>
              <a:buNone/>
              <a:defRPr sz="1100" kern="1200" spc="40" baseline="0">
                <a:solidFill>
                  <a:schemeClr val="bg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685800"/>
            <a:r>
              <a:rPr lang="de-CH" sz="825" i="1" spc="30">
                <a:solidFill>
                  <a:prstClr val="white">
                    <a:alpha val="40000"/>
                  </a:prstClr>
                </a:solidFill>
                <a:latin typeface="Arial"/>
              </a:rPr>
              <a:t>Bild: </a:t>
            </a:r>
            <a:r>
              <a:rPr lang="de-CH" sz="825" i="1" spc="30" err="1">
                <a:solidFill>
                  <a:prstClr val="white">
                    <a:alpha val="40000"/>
                  </a:prstClr>
                </a:solidFill>
                <a:latin typeface="Arial"/>
                <a:ea typeface="+mn-lt"/>
                <a:cs typeface="Arial"/>
              </a:rPr>
              <a:t>Unsplash</a:t>
            </a:r>
            <a:endParaRPr lang="de-CH" sz="825" i="1" spc="30" err="1">
              <a:solidFill>
                <a:prstClr val="white">
                  <a:alpha val="40000"/>
                </a:prstClr>
              </a:solidFill>
              <a:latin typeface="Arial"/>
            </a:endParaRPr>
          </a:p>
        </p:txBody>
      </p:sp>
    </p:spTree>
    <p:extLst>
      <p:ext uri="{BB962C8B-B14F-4D97-AF65-F5344CB8AC3E}">
        <p14:creationId xmlns:p14="http://schemas.microsoft.com/office/powerpoint/2010/main" val="1686729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6C98B-D899-A199-BD7B-656A26583C99}"/>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9CCD0DE-4650-A8D8-FDA9-36444FBA781B}"/>
              </a:ext>
            </a:extLst>
          </p:cNvPr>
          <p:cNvSpPr>
            <a:spLocks noGrp="1"/>
          </p:cNvSpPr>
          <p:nvPr>
            <p:ph type="sldNum" sz="quarter" idx="12"/>
          </p:nvPr>
        </p:nvSpPr>
        <p:spPr/>
        <p:txBody>
          <a:bodyPr/>
          <a:lstStyle/>
          <a:p>
            <a:pPr>
              <a:lnSpc>
                <a:spcPct val="114000"/>
              </a:lnSpc>
            </a:pPr>
            <a:fld id="{442AD375-037F-43D0-B059-5172DA06796A}" type="slidenum">
              <a:rPr lang="de-CH" spc="30">
                <a:solidFill>
                  <a:srgbClr val="002864"/>
                </a:solidFill>
                <a:latin typeface="Arial"/>
              </a:rPr>
              <a:pPr>
                <a:lnSpc>
                  <a:spcPct val="114000"/>
                </a:lnSpc>
              </a:pPr>
              <a:t>31</a:t>
            </a:fld>
            <a:endParaRPr lang="de-CH" spc="30">
              <a:solidFill>
                <a:srgbClr val="002864"/>
              </a:solidFill>
              <a:latin typeface="Arial"/>
            </a:endParaRPr>
          </a:p>
        </p:txBody>
      </p:sp>
      <p:sp>
        <p:nvSpPr>
          <p:cNvPr id="4" name="Textplatzhalter 3">
            <a:extLst>
              <a:ext uri="{FF2B5EF4-FFF2-40B4-BE49-F238E27FC236}">
                <a16:creationId xmlns:a16="http://schemas.microsoft.com/office/drawing/2014/main" id="{22041F5D-0786-8559-DAF2-F2C96CEA582B}"/>
              </a:ext>
            </a:extLst>
          </p:cNvPr>
          <p:cNvSpPr>
            <a:spLocks noGrp="1"/>
          </p:cNvSpPr>
          <p:nvPr>
            <p:ph type="body" sz="quarter" idx="13"/>
          </p:nvPr>
        </p:nvSpPr>
        <p:spPr/>
        <p:txBody>
          <a:bodyPr/>
          <a:lstStyle/>
          <a:p>
            <a:r>
              <a:rPr lang="de-CH"/>
              <a:t>«</a:t>
            </a:r>
            <a:r>
              <a:rPr lang="de-CH" err="1">
                <a:ea typeface="+mn-lt"/>
                <a:cs typeface="+mn-lt"/>
              </a:rPr>
              <a:t>Strategy</a:t>
            </a:r>
            <a:r>
              <a:rPr lang="de-CH">
                <a:ea typeface="+mn-lt"/>
                <a:cs typeface="+mn-lt"/>
              </a:rPr>
              <a:t> </a:t>
            </a:r>
            <a:r>
              <a:rPr lang="de-CH" err="1">
                <a:ea typeface="+mn-lt"/>
                <a:cs typeface="+mn-lt"/>
              </a:rPr>
              <a:t>becomes</a:t>
            </a:r>
            <a:r>
              <a:rPr lang="de-CH">
                <a:ea typeface="+mn-lt"/>
                <a:cs typeface="+mn-lt"/>
              </a:rPr>
              <a:t> powerful </a:t>
            </a:r>
            <a:endParaRPr lang="de-DE">
              <a:ea typeface="+mn-lt"/>
              <a:cs typeface="+mn-lt"/>
            </a:endParaRPr>
          </a:p>
          <a:p>
            <a:r>
              <a:rPr lang="de-CH" err="1">
                <a:ea typeface="+mn-lt"/>
                <a:cs typeface="+mn-lt"/>
              </a:rPr>
              <a:t>when</a:t>
            </a:r>
            <a:r>
              <a:rPr lang="de-CH">
                <a:ea typeface="+mn-lt"/>
                <a:cs typeface="+mn-lt"/>
              </a:rPr>
              <a:t> </a:t>
            </a:r>
            <a:r>
              <a:rPr lang="de-CH" err="1">
                <a:ea typeface="+mn-lt"/>
                <a:cs typeface="+mn-lt"/>
              </a:rPr>
              <a:t>we</a:t>
            </a:r>
            <a:r>
              <a:rPr lang="de-CH">
                <a:ea typeface="+mn-lt"/>
                <a:cs typeface="+mn-lt"/>
              </a:rPr>
              <a:t> </a:t>
            </a:r>
            <a:r>
              <a:rPr lang="de-CH" err="1">
                <a:ea typeface="+mn-lt"/>
                <a:cs typeface="+mn-lt"/>
              </a:rPr>
              <a:t>keep</a:t>
            </a:r>
            <a:r>
              <a:rPr lang="de-CH">
                <a:ea typeface="+mn-lt"/>
                <a:cs typeface="+mn-lt"/>
              </a:rPr>
              <a:t> </a:t>
            </a:r>
            <a:endParaRPr lang="de-DE">
              <a:cs typeface="Arial"/>
            </a:endParaRPr>
          </a:p>
          <a:p>
            <a:r>
              <a:rPr lang="de-CH" err="1">
                <a:ea typeface="+mn-lt"/>
                <a:cs typeface="+mn-lt"/>
              </a:rPr>
              <a:t>learning</a:t>
            </a:r>
            <a:r>
              <a:rPr lang="de-CH">
                <a:ea typeface="+mn-lt"/>
                <a:cs typeface="+mn-lt"/>
              </a:rPr>
              <a:t>, </a:t>
            </a:r>
            <a:r>
              <a:rPr lang="de-CH" err="1">
                <a:ea typeface="+mn-lt"/>
                <a:cs typeface="+mn-lt"/>
              </a:rPr>
              <a:t>measuring</a:t>
            </a:r>
            <a:r>
              <a:rPr lang="de-CH">
                <a:ea typeface="+mn-lt"/>
                <a:cs typeface="+mn-lt"/>
              </a:rPr>
              <a:t> and </a:t>
            </a:r>
            <a:r>
              <a:rPr lang="de-CH" err="1">
                <a:ea typeface="+mn-lt"/>
                <a:cs typeface="+mn-lt"/>
              </a:rPr>
              <a:t>adapting</a:t>
            </a:r>
            <a:r>
              <a:rPr lang="de-CH">
                <a:ea typeface="+mn-lt"/>
                <a:cs typeface="+mn-lt"/>
              </a:rPr>
              <a:t>.»</a:t>
            </a:r>
            <a:endParaRPr lang="de-CH">
              <a:cs typeface="Arial"/>
            </a:endParaRPr>
          </a:p>
        </p:txBody>
      </p:sp>
      <p:sp>
        <p:nvSpPr>
          <p:cNvPr id="8" name="Textplatzhalter 7">
            <a:extLst>
              <a:ext uri="{FF2B5EF4-FFF2-40B4-BE49-F238E27FC236}">
                <a16:creationId xmlns:a16="http://schemas.microsoft.com/office/drawing/2014/main" id="{A360D589-B651-3CD6-91A8-5BF05AB44B4C}"/>
              </a:ext>
            </a:extLst>
          </p:cNvPr>
          <p:cNvSpPr>
            <a:spLocks noGrp="1"/>
          </p:cNvSpPr>
          <p:nvPr>
            <p:ph type="body" sz="quarter" idx="14"/>
          </p:nvPr>
        </p:nvSpPr>
        <p:spPr/>
        <p:txBody>
          <a:bodyPr/>
          <a:lstStyle/>
          <a:p>
            <a:r>
              <a:rPr lang="de-CH" b="1">
                <a:solidFill>
                  <a:schemeClr val="bg1"/>
                </a:solidFill>
              </a:rPr>
              <a:t>Esther Seidl-Nussbaumer</a:t>
            </a:r>
            <a:endParaRPr lang="de-CH">
              <a:solidFill>
                <a:schemeClr val="bg1"/>
              </a:solidFill>
              <a:cs typeface="Arial"/>
            </a:endParaRPr>
          </a:p>
          <a:p>
            <a:pPr>
              <a:lnSpc>
                <a:spcPct val="113999"/>
              </a:lnSpc>
            </a:pPr>
            <a:r>
              <a:rPr lang="de-CH">
                <a:solidFill>
                  <a:schemeClr val="bg1"/>
                </a:solidFill>
                <a:ea typeface="+mn-lt"/>
                <a:cs typeface="+mn-lt"/>
              </a:rPr>
              <a:t>Member </a:t>
            </a:r>
            <a:r>
              <a:rPr lang="de-CH" err="1">
                <a:solidFill>
                  <a:schemeClr val="bg1"/>
                </a:solidFill>
                <a:ea typeface="+mn-lt"/>
                <a:cs typeface="+mn-lt"/>
              </a:rPr>
              <a:t>of</a:t>
            </a:r>
            <a:r>
              <a:rPr lang="de-CH">
                <a:solidFill>
                  <a:schemeClr val="bg1"/>
                </a:solidFill>
                <a:ea typeface="+mn-lt"/>
                <a:cs typeface="+mn-lt"/>
              </a:rPr>
              <a:t> </a:t>
            </a:r>
            <a:r>
              <a:rPr lang="de-CH" err="1">
                <a:solidFill>
                  <a:schemeClr val="bg1"/>
                </a:solidFill>
                <a:ea typeface="+mn-lt"/>
                <a:cs typeface="+mn-lt"/>
              </a:rPr>
              <a:t>the</a:t>
            </a:r>
            <a:r>
              <a:rPr lang="de-CH">
                <a:solidFill>
                  <a:schemeClr val="bg1"/>
                </a:solidFill>
                <a:ea typeface="+mn-lt"/>
                <a:cs typeface="+mn-lt"/>
              </a:rPr>
              <a:t> Executive Board</a:t>
            </a:r>
          </a:p>
          <a:p>
            <a:pPr>
              <a:lnSpc>
                <a:spcPct val="113999"/>
              </a:lnSpc>
            </a:pPr>
            <a:r>
              <a:rPr lang="de-CH">
                <a:solidFill>
                  <a:schemeClr val="bg1"/>
                </a:solidFill>
              </a:rPr>
              <a:t>Lead Business Innovation &amp; </a:t>
            </a:r>
            <a:r>
              <a:rPr lang="de-CH" err="1">
                <a:solidFill>
                  <a:schemeClr val="bg1"/>
                </a:solidFill>
              </a:rPr>
              <a:t>Product</a:t>
            </a:r>
            <a:r>
              <a:rPr lang="de-CH">
                <a:solidFill>
                  <a:schemeClr val="bg1"/>
                </a:solidFill>
              </a:rPr>
              <a:t> Management</a:t>
            </a:r>
            <a:endParaRPr lang="de-CH">
              <a:solidFill>
                <a:schemeClr val="bg1"/>
              </a:solidFill>
              <a:cs typeface="Arial"/>
            </a:endParaRPr>
          </a:p>
          <a:p>
            <a:endParaRPr lang="de-DE"/>
          </a:p>
        </p:txBody>
      </p:sp>
    </p:spTree>
    <p:extLst>
      <p:ext uri="{BB962C8B-B14F-4D97-AF65-F5344CB8AC3E}">
        <p14:creationId xmlns:p14="http://schemas.microsoft.com/office/powerpoint/2010/main" val="2186544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308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F0330-2E97-54C6-6D38-E2C40CE4541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C01DCC-43CE-02AE-144C-E03C68233D08}"/>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BAA06F1F-550D-EA9C-7849-2923F7D5E00F}"/>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A9FCF689-727A-92E5-F076-5B0CEEAF8D54}"/>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5004F777-A507-AC1F-3098-10A0AF19B111}"/>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9915F4F0-F0BA-8BA6-AB10-1509AB300E3F}"/>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773743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5940E00C-86F3-335F-44FC-AD7A365F8D49}"/>
              </a:ext>
            </a:extLst>
          </p:cNvPr>
          <p:cNvSpPr>
            <a:spLocks noGrp="1"/>
          </p:cNvSpPr>
          <p:nvPr>
            <p:ph type="body" sz="quarter" idx="10"/>
          </p:nvPr>
        </p:nvSpPr>
        <p:spPr/>
        <p:txBody>
          <a:bodyPr/>
          <a:lstStyle/>
          <a:p>
            <a:r>
              <a:rPr lang="en-US" dirty="0"/>
              <a:t>Asiera Strategy 2026-2030 Journey</a:t>
            </a:r>
          </a:p>
        </p:txBody>
      </p:sp>
      <p:sp>
        <p:nvSpPr>
          <p:cNvPr id="22" name="Text Placeholder 21">
            <a:extLst>
              <a:ext uri="{FF2B5EF4-FFF2-40B4-BE49-F238E27FC236}">
                <a16:creationId xmlns:a16="http://schemas.microsoft.com/office/drawing/2014/main" id="{C1D7D66D-0787-6F58-04A0-60E8C2711853}"/>
              </a:ext>
            </a:extLst>
          </p:cNvPr>
          <p:cNvSpPr>
            <a:spLocks noGrp="1"/>
          </p:cNvSpPr>
          <p:nvPr>
            <p:ph type="body" sz="quarter" idx="11"/>
          </p:nvPr>
        </p:nvSpPr>
        <p:spPr/>
        <p:txBody>
          <a:bodyPr/>
          <a:lstStyle/>
          <a:p>
            <a:r>
              <a:rPr lang="en-US" dirty="0"/>
              <a:t>TNC26 </a:t>
            </a:r>
          </a:p>
          <a:p>
            <a:r>
              <a:rPr lang="en-US" dirty="0"/>
              <a:t>10 June 2026</a:t>
            </a:r>
          </a:p>
          <a:p>
            <a:r>
              <a:rPr lang="en-US" dirty="0"/>
              <a:t>Helsinki</a:t>
            </a:r>
          </a:p>
        </p:txBody>
      </p:sp>
    </p:spTree>
    <p:extLst>
      <p:ext uri="{BB962C8B-B14F-4D97-AF65-F5344CB8AC3E}">
        <p14:creationId xmlns:p14="http://schemas.microsoft.com/office/powerpoint/2010/main" val="935665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E4FA9-F905-7DC7-6463-EA98E241E789}"/>
              </a:ext>
            </a:extLst>
          </p:cNvPr>
          <p:cNvPicPr>
            <a:picLocks noChangeAspect="1"/>
          </p:cNvPicPr>
          <p:nvPr/>
        </p:nvPicPr>
        <p:blipFill>
          <a:blip r:embed="rId3"/>
          <a:stretch>
            <a:fillRect/>
          </a:stretch>
        </p:blipFill>
        <p:spPr>
          <a:xfrm>
            <a:off x="1853092" y="1204086"/>
            <a:ext cx="5670000" cy="2313359"/>
          </a:xfrm>
          <a:prstGeom prst="rect">
            <a:avLst/>
          </a:prstGeom>
        </p:spPr>
      </p:pic>
      <p:cxnSp>
        <p:nvCxnSpPr>
          <p:cNvPr id="4" name="Straight Connector 3">
            <a:extLst>
              <a:ext uri="{FF2B5EF4-FFF2-40B4-BE49-F238E27FC236}">
                <a16:creationId xmlns:a16="http://schemas.microsoft.com/office/drawing/2014/main" id="{21375AD4-6537-5909-7026-48D5550DF855}"/>
              </a:ext>
            </a:extLst>
          </p:cNvPr>
          <p:cNvCxnSpPr>
            <a:cxnSpLocks/>
          </p:cNvCxnSpPr>
          <p:nvPr/>
        </p:nvCxnSpPr>
        <p:spPr>
          <a:xfrm>
            <a:off x="1853092" y="1481037"/>
            <a:ext cx="5437817" cy="198444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171A3FDE-9594-F58B-166F-BCA57D1397D3}"/>
              </a:ext>
            </a:extLst>
          </p:cNvPr>
          <p:cNvCxnSpPr>
            <a:cxnSpLocks/>
          </p:cNvCxnSpPr>
          <p:nvPr/>
        </p:nvCxnSpPr>
        <p:spPr>
          <a:xfrm flipV="1">
            <a:off x="1853092" y="1488333"/>
            <a:ext cx="5437817" cy="2029112"/>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07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A62B9-95AD-3245-D97B-0F339AB9603F}"/>
            </a:ext>
          </a:extLst>
        </p:cNvPr>
        <p:cNvGrpSpPr/>
        <p:nvPr/>
      </p:nvGrpSpPr>
      <p:grpSpPr>
        <a:xfrm>
          <a:off x="0" y="0"/>
          <a:ext cx="0" cy="0"/>
          <a:chOff x="0" y="0"/>
          <a:chExt cx="0" cy="0"/>
        </a:xfrm>
      </p:grpSpPr>
      <p:pic>
        <p:nvPicPr>
          <p:cNvPr id="2" name="Picture 1" descr="A blue and black logo&#10;&#10;AI-generated content may be incorrect.">
            <a:extLst>
              <a:ext uri="{FF2B5EF4-FFF2-40B4-BE49-F238E27FC236}">
                <a16:creationId xmlns:a16="http://schemas.microsoft.com/office/drawing/2014/main" id="{61F991EA-E46B-7515-66AA-2050B42A4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077" y="1557895"/>
            <a:ext cx="5931846" cy="2027711"/>
          </a:xfrm>
          <a:prstGeom prst="rect">
            <a:avLst/>
          </a:prstGeom>
        </p:spPr>
      </p:pic>
    </p:spTree>
    <p:extLst>
      <p:ext uri="{BB962C8B-B14F-4D97-AF65-F5344CB8AC3E}">
        <p14:creationId xmlns:p14="http://schemas.microsoft.com/office/powerpoint/2010/main" val="4157574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00D491D6-C1E4-9172-E1AB-CFAC6FA0E1F3}"/>
              </a:ext>
            </a:extLst>
          </p:cNvPr>
          <p:cNvSpPr>
            <a:spLocks noGrp="1"/>
          </p:cNvSpPr>
          <p:nvPr>
            <p:ph type="ctrTitle"/>
          </p:nvPr>
        </p:nvSpPr>
        <p:spPr/>
        <p:txBody>
          <a:bodyPr/>
          <a:lstStyle/>
          <a:p>
            <a:endParaRPr lang="en-US" dirty="0"/>
          </a:p>
        </p:txBody>
      </p:sp>
      <p:sp>
        <p:nvSpPr>
          <p:cNvPr id="21" name="Text Placeholder 20">
            <a:extLst>
              <a:ext uri="{FF2B5EF4-FFF2-40B4-BE49-F238E27FC236}">
                <a16:creationId xmlns:a16="http://schemas.microsoft.com/office/drawing/2014/main" id="{25B004FD-D940-812B-74D2-024FEF14606A}"/>
              </a:ext>
            </a:extLst>
          </p:cNvPr>
          <p:cNvSpPr>
            <a:spLocks noGrp="1"/>
          </p:cNvSpPr>
          <p:nvPr>
            <p:ph type="body" sz="quarter" idx="10"/>
          </p:nvPr>
        </p:nvSpPr>
        <p:spPr/>
        <p:txBody>
          <a:bodyPr/>
          <a:lstStyle/>
          <a:p>
            <a:endParaRPr lang="en-US" dirty="0"/>
          </a:p>
        </p:txBody>
      </p:sp>
      <p:pic>
        <p:nvPicPr>
          <p:cNvPr id="3" name="Picture 2" descr="A person wearing headphones and using a computer&#10;&#10;AI-generated content may be incorrect.">
            <a:extLst>
              <a:ext uri="{FF2B5EF4-FFF2-40B4-BE49-F238E27FC236}">
                <a16:creationId xmlns:a16="http://schemas.microsoft.com/office/drawing/2014/main" id="{6A24C11B-7F83-49DF-7236-506FB59144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 blue and black background&#10;&#10;AI-generated content may be incorrect.">
            <a:extLst>
              <a:ext uri="{FF2B5EF4-FFF2-40B4-BE49-F238E27FC236}">
                <a16:creationId xmlns:a16="http://schemas.microsoft.com/office/drawing/2014/main" id="{93CEC254-97F8-5A16-1B65-C98010E58FF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941" y="1"/>
            <a:ext cx="5147441" cy="5143499"/>
          </a:xfrm>
          <a:prstGeom prst="rect">
            <a:avLst/>
          </a:prstGeom>
        </p:spPr>
      </p:pic>
      <p:pic>
        <p:nvPicPr>
          <p:cNvPr id="7" name="Picture 6" descr="A blue and black background&#10;&#10;AI-generated content may be incorrect.">
            <a:extLst>
              <a:ext uri="{FF2B5EF4-FFF2-40B4-BE49-F238E27FC236}">
                <a16:creationId xmlns:a16="http://schemas.microsoft.com/office/drawing/2014/main" id="{619E3340-286D-FFEF-B07A-47F27A9A43F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97869" y="3728545"/>
            <a:ext cx="2546131" cy="1414954"/>
          </a:xfrm>
          <a:prstGeom prst="rect">
            <a:avLst/>
          </a:prstGeom>
        </p:spPr>
      </p:pic>
      <p:sp>
        <p:nvSpPr>
          <p:cNvPr id="8" name="Title 1">
            <a:extLst>
              <a:ext uri="{FF2B5EF4-FFF2-40B4-BE49-F238E27FC236}">
                <a16:creationId xmlns:a16="http://schemas.microsoft.com/office/drawing/2014/main" id="{4C7B23A9-0275-077C-0FEB-0DFE7C9832B1}"/>
              </a:ext>
            </a:extLst>
          </p:cNvPr>
          <p:cNvSpPr txBox="1">
            <a:spLocks/>
          </p:cNvSpPr>
          <p:nvPr/>
        </p:nvSpPr>
        <p:spPr>
          <a:xfrm>
            <a:off x="525781" y="2100954"/>
            <a:ext cx="3634739" cy="941591"/>
          </a:xfrm>
          <a:prstGeom prst="rect">
            <a:avLst/>
          </a:prstGeom>
        </p:spPr>
        <p:txBody>
          <a:bodyPr anchor="t"/>
          <a:lstStyle>
            <a:lvl1pPr algn="l" defTabSz="914400" rtl="0" eaLnBrk="1" latinLnBrk="0" hangingPunct="1">
              <a:lnSpc>
                <a:spcPct val="80000"/>
              </a:lnSpc>
              <a:spcBef>
                <a:spcPct val="0"/>
              </a:spcBef>
              <a:buNone/>
              <a:defRPr sz="4000" b="1" i="0" kern="1200">
                <a:solidFill>
                  <a:srgbClr val="E6EDF2"/>
                </a:solidFill>
                <a:latin typeface="Open Sans" pitchFamily="2" charset="0"/>
                <a:ea typeface="Open Sans" pitchFamily="2" charset="0"/>
                <a:cs typeface="Open Sans" pitchFamily="2" charset="0"/>
              </a:defRPr>
            </a:lvl1pPr>
          </a:lstStyle>
          <a:p>
            <a:pPr defTabSz="685800"/>
            <a:r>
              <a:rPr lang="en-GB" sz="3000" dirty="0">
                <a:solidFill>
                  <a:prstClr val="white"/>
                </a:solidFill>
              </a:rPr>
              <a:t>Strategy Development</a:t>
            </a:r>
            <a:endParaRPr lang="en-US" sz="3000" dirty="0">
              <a:solidFill>
                <a:prstClr val="white"/>
              </a:solidFill>
            </a:endParaRPr>
          </a:p>
        </p:txBody>
      </p:sp>
    </p:spTree>
    <p:extLst>
      <p:ext uri="{BB962C8B-B14F-4D97-AF65-F5344CB8AC3E}">
        <p14:creationId xmlns:p14="http://schemas.microsoft.com/office/powerpoint/2010/main" val="1487804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5EFD9-8B42-512D-6495-813C06B1B3A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F126366-4294-E2E6-CD87-93EB7BFE4E8D}"/>
              </a:ext>
            </a:extLst>
          </p:cNvPr>
          <p:cNvSpPr/>
          <p:nvPr/>
        </p:nvSpPr>
        <p:spPr>
          <a:xfrm>
            <a:off x="522685" y="539749"/>
            <a:ext cx="8270795" cy="4230371"/>
          </a:xfrm>
          <a:prstGeom prst="rect">
            <a:avLst/>
          </a:prstGeom>
          <a:ln w="28575"/>
        </p:spPr>
        <p:txBody>
          <a:bodyPr/>
          <a:lstStyle/>
          <a:p>
            <a:endParaRPr lang="en-IE">
              <a:solidFill>
                <a:prstClr val="black"/>
              </a:solidFill>
              <a:latin typeface="Aptos" panose="02110004020202020204"/>
            </a:endParaRPr>
          </a:p>
        </p:txBody>
      </p:sp>
      <p:sp>
        <p:nvSpPr>
          <p:cNvPr id="4" name="Rectangle: Rounded Corners 3">
            <a:extLst>
              <a:ext uri="{FF2B5EF4-FFF2-40B4-BE49-F238E27FC236}">
                <a16:creationId xmlns:a16="http://schemas.microsoft.com/office/drawing/2014/main" id="{3CE73E64-B97E-C249-8B10-58CC9667FDC8}"/>
              </a:ext>
            </a:extLst>
          </p:cNvPr>
          <p:cNvSpPr/>
          <p:nvPr/>
        </p:nvSpPr>
        <p:spPr>
          <a:xfrm>
            <a:off x="976383" y="764727"/>
            <a:ext cx="3586165" cy="1120676"/>
          </a:xfrm>
          <a:prstGeom prst="roundRect">
            <a:avLst/>
          </a:prstGeom>
          <a:solidFill>
            <a:srgbClr val="2F5FAD"/>
          </a:solidFill>
          <a:ln w="38100">
            <a:solidFill>
              <a:srgbClr val="2F5FAD"/>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9071" tIns="80010" rIns="80010" bIns="80010" numCol="1" spcCol="1270" anchor="ctr" anchorCtr="0">
            <a:noAutofit/>
          </a:bodyPr>
          <a:lstStyle/>
          <a:p>
            <a:pPr algn="ctr" defTabSz="933450">
              <a:lnSpc>
                <a:spcPct val="90000"/>
              </a:lnSpc>
              <a:spcBef>
                <a:spcPct val="0"/>
              </a:spcBef>
              <a:spcAft>
                <a:spcPct val="35000"/>
              </a:spcAft>
            </a:pP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Assess key achievements</a:t>
            </a:r>
            <a:endParaRPr lang="en-IE" sz="2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Flowchart: Connector 4">
            <a:extLst>
              <a:ext uri="{FF2B5EF4-FFF2-40B4-BE49-F238E27FC236}">
                <a16:creationId xmlns:a16="http://schemas.microsoft.com/office/drawing/2014/main" id="{1BBAC6AD-1336-DE9F-F79F-94393B0BC1F1}"/>
              </a:ext>
            </a:extLst>
          </p:cNvPr>
          <p:cNvSpPr/>
          <p:nvPr/>
        </p:nvSpPr>
        <p:spPr>
          <a:xfrm>
            <a:off x="826959" y="602851"/>
            <a:ext cx="1080000" cy="1080000"/>
          </a:xfrm>
          <a:prstGeom prst="flowChartConnector">
            <a:avLst/>
          </a:prstGeom>
          <a:blipFill rotWithShape="1">
            <a:blip r:embed="rId3"/>
            <a:srcRect/>
            <a:stretch>
              <a:fillRect l="-40108" r="-40108"/>
            </a:stretch>
          </a:blipFill>
          <a:ln>
            <a:noFill/>
          </a:ln>
          <a:effectLst>
            <a:outerShdw blurRad="50800" dist="38100" algn="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E" dirty="0">
              <a:solidFill>
                <a:prstClr val="white">
                  <a:hueOff val="0"/>
                  <a:satOff val="0"/>
                  <a:lumOff val="0"/>
                  <a:alphaOff val="0"/>
                </a:prstClr>
              </a:solidFill>
              <a:latin typeface="Aptos" panose="02110004020202020204"/>
            </a:endParaRPr>
          </a:p>
        </p:txBody>
      </p:sp>
      <p:sp>
        <p:nvSpPr>
          <p:cNvPr id="6" name="Rectangle: Rounded Corners 5">
            <a:extLst>
              <a:ext uri="{FF2B5EF4-FFF2-40B4-BE49-F238E27FC236}">
                <a16:creationId xmlns:a16="http://schemas.microsoft.com/office/drawing/2014/main" id="{EA8EA775-161C-9559-DB39-A83E6892D5F1}"/>
              </a:ext>
            </a:extLst>
          </p:cNvPr>
          <p:cNvSpPr/>
          <p:nvPr/>
        </p:nvSpPr>
        <p:spPr>
          <a:xfrm>
            <a:off x="4903041" y="764727"/>
            <a:ext cx="3586165" cy="1120676"/>
          </a:xfrm>
          <a:prstGeom prst="roundRect">
            <a:avLst/>
          </a:prstGeom>
          <a:solidFill>
            <a:schemeClr val="accent2"/>
          </a:solidFill>
          <a:ln w="38100">
            <a:solidFill>
              <a:schemeClr val="accent2"/>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9071" tIns="80010" rIns="80010" bIns="80010" numCol="1" spcCol="1270" anchor="ctr" anchorCtr="0">
            <a:noAutofit/>
          </a:bodyPr>
          <a:lstStyle/>
          <a:p>
            <a:pPr algn="ctr" defTabSz="933450">
              <a:lnSpc>
                <a:spcPct val="90000"/>
              </a:lnSpc>
              <a:spcBef>
                <a:spcPct val="0"/>
              </a:spcBef>
              <a:spcAft>
                <a:spcPct val="35000"/>
              </a:spcAft>
            </a:pP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Organisational changes</a:t>
            </a:r>
          </a:p>
        </p:txBody>
      </p:sp>
      <p:sp>
        <p:nvSpPr>
          <p:cNvPr id="7" name="Oval 6">
            <a:extLst>
              <a:ext uri="{FF2B5EF4-FFF2-40B4-BE49-F238E27FC236}">
                <a16:creationId xmlns:a16="http://schemas.microsoft.com/office/drawing/2014/main" id="{7FD5492E-0E64-D8C0-734C-DBD5F5CFCD69}"/>
              </a:ext>
            </a:extLst>
          </p:cNvPr>
          <p:cNvSpPr/>
          <p:nvPr/>
        </p:nvSpPr>
        <p:spPr>
          <a:xfrm>
            <a:off x="4753616" y="602851"/>
            <a:ext cx="1080000" cy="1080000"/>
          </a:xfrm>
          <a:prstGeom prst="ellipse">
            <a:avLst/>
          </a:prstGeom>
          <a:blipFill rotWithShape="1">
            <a:blip r:embed="rId4">
              <a:extLst>
                <a:ext uri="{28A0092B-C50C-407E-A947-70E740481C1C}">
                  <a14:useLocalDpi xmlns:a14="http://schemas.microsoft.com/office/drawing/2010/main" val="0"/>
                </a:ext>
              </a:extLst>
            </a:blip>
            <a:srcRect/>
            <a:stretch>
              <a:fillRect l="-24964" r="-24964"/>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E" dirty="0">
              <a:solidFill>
                <a:prstClr val="white">
                  <a:hueOff val="0"/>
                  <a:satOff val="0"/>
                  <a:lumOff val="0"/>
                  <a:alphaOff val="0"/>
                </a:prstClr>
              </a:solidFill>
              <a:latin typeface="Aptos" panose="02110004020202020204"/>
            </a:endParaRPr>
          </a:p>
        </p:txBody>
      </p:sp>
      <p:sp>
        <p:nvSpPr>
          <p:cNvPr id="9" name="Rectangle: Rounded Corners 8">
            <a:extLst>
              <a:ext uri="{FF2B5EF4-FFF2-40B4-BE49-F238E27FC236}">
                <a16:creationId xmlns:a16="http://schemas.microsoft.com/office/drawing/2014/main" id="{6E78A062-C30E-2DBD-FE51-3D527F7FEBD6}"/>
              </a:ext>
            </a:extLst>
          </p:cNvPr>
          <p:cNvSpPr/>
          <p:nvPr/>
        </p:nvSpPr>
        <p:spPr>
          <a:xfrm>
            <a:off x="976383" y="2175535"/>
            <a:ext cx="3586165" cy="1120676"/>
          </a:xfrm>
          <a:prstGeom prst="roundRect">
            <a:avLst/>
          </a:prstGeom>
          <a:solidFill>
            <a:srgbClr val="2ABBB7"/>
          </a:solidFill>
          <a:ln w="38100">
            <a:solidFill>
              <a:srgbClr val="2ABBB7"/>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9071" tIns="80010" rIns="80010" bIns="80010" numCol="1" spcCol="1270" anchor="ctr" anchorCtr="0">
            <a:noAutofit/>
          </a:bodyPr>
          <a:lstStyle/>
          <a:p>
            <a:pPr algn="ctr" defTabSz="933450">
              <a:lnSpc>
                <a:spcPct val="90000"/>
              </a:lnSpc>
              <a:spcBef>
                <a:spcPct val="0"/>
              </a:spcBef>
              <a:spcAft>
                <a:spcPct val="35000"/>
              </a:spcAft>
            </a:pP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Current strategic context</a:t>
            </a:r>
          </a:p>
        </p:txBody>
      </p:sp>
      <p:sp>
        <p:nvSpPr>
          <p:cNvPr id="11" name="Oval 10">
            <a:extLst>
              <a:ext uri="{FF2B5EF4-FFF2-40B4-BE49-F238E27FC236}">
                <a16:creationId xmlns:a16="http://schemas.microsoft.com/office/drawing/2014/main" id="{382C271B-0ED1-F02F-F7E3-BA0CB16E05A9}"/>
              </a:ext>
            </a:extLst>
          </p:cNvPr>
          <p:cNvSpPr/>
          <p:nvPr/>
        </p:nvSpPr>
        <p:spPr>
          <a:xfrm>
            <a:off x="826959" y="2013659"/>
            <a:ext cx="1080000" cy="1080000"/>
          </a:xfrm>
          <a:prstGeom prst="ellipse">
            <a:avLst/>
          </a:prstGeom>
          <a:blipFill rotWithShape="1">
            <a:blip r:embed="rId5">
              <a:extLst>
                <a:ext uri="{28A0092B-C50C-407E-A947-70E740481C1C}">
                  <a14:useLocalDpi xmlns:a14="http://schemas.microsoft.com/office/drawing/2010/main" val="0"/>
                </a:ext>
              </a:extLst>
            </a:blip>
            <a:srcRect/>
            <a:stretch>
              <a:fillRect/>
            </a:stretch>
          </a:blipFill>
          <a:ln>
            <a:noFill/>
          </a:ln>
          <a:effectLst>
            <a:outerShdw blurRad="50800" dist="38100" algn="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E" dirty="0">
              <a:solidFill>
                <a:prstClr val="white">
                  <a:hueOff val="0"/>
                  <a:satOff val="0"/>
                  <a:lumOff val="0"/>
                  <a:alphaOff val="0"/>
                </a:prstClr>
              </a:solidFill>
              <a:latin typeface="Aptos" panose="02110004020202020204"/>
            </a:endParaRPr>
          </a:p>
        </p:txBody>
      </p:sp>
      <p:sp>
        <p:nvSpPr>
          <p:cNvPr id="12" name="Rectangle: Rounded Corners 11">
            <a:extLst>
              <a:ext uri="{FF2B5EF4-FFF2-40B4-BE49-F238E27FC236}">
                <a16:creationId xmlns:a16="http://schemas.microsoft.com/office/drawing/2014/main" id="{7D519AD4-A0FD-0806-C099-6D385F2F4293}"/>
              </a:ext>
            </a:extLst>
          </p:cNvPr>
          <p:cNvSpPr/>
          <p:nvPr/>
        </p:nvSpPr>
        <p:spPr>
          <a:xfrm>
            <a:off x="4903041" y="2175535"/>
            <a:ext cx="3586165" cy="1120676"/>
          </a:xfrm>
          <a:prstGeom prst="roundRect">
            <a:avLst/>
          </a:prstGeom>
          <a:solidFill>
            <a:srgbClr val="7C68AB"/>
          </a:solidFill>
          <a:ln w="38100">
            <a:solidFill>
              <a:srgbClr val="7C68AB"/>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9071" tIns="80010" rIns="80010" bIns="80010" numCol="1" spcCol="1270" anchor="ctr" anchorCtr="0">
            <a:noAutofit/>
          </a:bodyPr>
          <a:lstStyle/>
          <a:p>
            <a:pPr algn="ctr" defTabSz="933450">
              <a:lnSpc>
                <a:spcPct val="90000"/>
              </a:lnSpc>
              <a:spcBef>
                <a:spcPct val="0"/>
              </a:spcBef>
              <a:spcAft>
                <a:spcPct val="35000"/>
              </a:spcAft>
            </a:pP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Key influences</a:t>
            </a:r>
          </a:p>
        </p:txBody>
      </p:sp>
      <p:sp>
        <p:nvSpPr>
          <p:cNvPr id="13" name="Oval 12">
            <a:extLst>
              <a:ext uri="{FF2B5EF4-FFF2-40B4-BE49-F238E27FC236}">
                <a16:creationId xmlns:a16="http://schemas.microsoft.com/office/drawing/2014/main" id="{9BC9A07E-7C04-5ADB-F0B3-0943CE6C7407}"/>
              </a:ext>
            </a:extLst>
          </p:cNvPr>
          <p:cNvSpPr/>
          <p:nvPr/>
        </p:nvSpPr>
        <p:spPr>
          <a:xfrm>
            <a:off x="4753616" y="2013659"/>
            <a:ext cx="1080000" cy="1080000"/>
          </a:xfrm>
          <a:prstGeom prst="ellipse">
            <a:avLst/>
          </a:prstGeom>
          <a:blipFill rotWithShape="1">
            <a:blip r:embed="rId6" cstate="print">
              <a:extLst>
                <a:ext uri="{28A0092B-C50C-407E-A947-70E740481C1C}">
                  <a14:useLocalDpi xmlns:a14="http://schemas.microsoft.com/office/drawing/2010/main" val="0"/>
                </a:ext>
              </a:extLst>
            </a:blip>
            <a:srcRect/>
            <a:stretch>
              <a:fillRect t="-14186" b="-3063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E" dirty="0">
              <a:solidFill>
                <a:prstClr val="white">
                  <a:hueOff val="0"/>
                  <a:satOff val="0"/>
                  <a:lumOff val="0"/>
                  <a:alphaOff val="0"/>
                </a:prstClr>
              </a:solidFill>
              <a:latin typeface="Aptos" panose="02110004020202020204"/>
            </a:endParaRPr>
          </a:p>
        </p:txBody>
      </p:sp>
      <p:sp>
        <p:nvSpPr>
          <p:cNvPr id="14" name="Rectangle: Rounded Corners 13">
            <a:extLst>
              <a:ext uri="{FF2B5EF4-FFF2-40B4-BE49-F238E27FC236}">
                <a16:creationId xmlns:a16="http://schemas.microsoft.com/office/drawing/2014/main" id="{4EBC47E5-3CC4-C131-9200-B4A684495BC7}"/>
              </a:ext>
            </a:extLst>
          </p:cNvPr>
          <p:cNvSpPr/>
          <p:nvPr/>
        </p:nvSpPr>
        <p:spPr>
          <a:xfrm>
            <a:off x="976383" y="3586342"/>
            <a:ext cx="3586165" cy="1120676"/>
          </a:xfrm>
          <a:prstGeom prst="roundRect">
            <a:avLst/>
          </a:prstGeom>
          <a:solidFill>
            <a:schemeClr val="accent5"/>
          </a:solidFill>
          <a:ln w="38100">
            <a:solidFill>
              <a:schemeClr val="accent5"/>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9071" tIns="80010" rIns="80010" bIns="80010" numCol="1" spcCol="1270" anchor="ctr" anchorCtr="0">
            <a:noAutofit/>
          </a:bodyPr>
          <a:lstStyle/>
          <a:p>
            <a:pPr algn="ctr" defTabSz="933450">
              <a:lnSpc>
                <a:spcPct val="90000"/>
              </a:lnSpc>
              <a:spcBef>
                <a:spcPct val="0"/>
              </a:spcBef>
              <a:spcAft>
                <a:spcPct val="35000"/>
              </a:spcAft>
            </a:pP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Client feedback</a:t>
            </a:r>
          </a:p>
        </p:txBody>
      </p:sp>
      <p:sp>
        <p:nvSpPr>
          <p:cNvPr id="15" name="Oval 14">
            <a:extLst>
              <a:ext uri="{FF2B5EF4-FFF2-40B4-BE49-F238E27FC236}">
                <a16:creationId xmlns:a16="http://schemas.microsoft.com/office/drawing/2014/main" id="{94542C35-5E70-03DE-C3C0-F2B287E79D84}"/>
              </a:ext>
            </a:extLst>
          </p:cNvPr>
          <p:cNvSpPr/>
          <p:nvPr/>
        </p:nvSpPr>
        <p:spPr>
          <a:xfrm>
            <a:off x="836757" y="3424466"/>
            <a:ext cx="1080000" cy="1080000"/>
          </a:xfrm>
          <a:prstGeom prst="ellipse">
            <a:avLst/>
          </a:prstGeom>
          <a:blipFill dpi="0" rotWithShape="1">
            <a:blip r:embed="rId7"/>
            <a:srcRect/>
            <a:stretch>
              <a:fillRect l="-25000" r="-25000"/>
            </a:stretch>
          </a:blipFill>
          <a:ln>
            <a:noFill/>
          </a:ln>
          <a:effectLst>
            <a:outerShdw blurRad="50800" dist="38100" algn="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E" dirty="0">
              <a:solidFill>
                <a:prstClr val="white">
                  <a:hueOff val="0"/>
                  <a:satOff val="0"/>
                  <a:lumOff val="0"/>
                  <a:alphaOff val="0"/>
                </a:prstClr>
              </a:solidFill>
              <a:latin typeface="Aptos" panose="02110004020202020204"/>
            </a:endParaRPr>
          </a:p>
        </p:txBody>
      </p:sp>
      <p:sp>
        <p:nvSpPr>
          <p:cNvPr id="16" name="Rectangle: Rounded Corners 15">
            <a:extLst>
              <a:ext uri="{FF2B5EF4-FFF2-40B4-BE49-F238E27FC236}">
                <a16:creationId xmlns:a16="http://schemas.microsoft.com/office/drawing/2014/main" id="{F9DEDA0A-A20C-E388-FEC8-B6CABBA9E425}"/>
              </a:ext>
            </a:extLst>
          </p:cNvPr>
          <p:cNvSpPr/>
          <p:nvPr/>
        </p:nvSpPr>
        <p:spPr>
          <a:xfrm>
            <a:off x="4903041" y="3586342"/>
            <a:ext cx="3586165" cy="1120676"/>
          </a:xfrm>
          <a:prstGeom prst="roundRect">
            <a:avLst/>
          </a:prstGeom>
          <a:solidFill>
            <a:schemeClr val="accent4"/>
          </a:solidFill>
          <a:ln w="38100">
            <a:solidFill>
              <a:schemeClr val="accent4"/>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59071" tIns="80010" rIns="80010" bIns="80010" numCol="1" spcCol="1270" anchor="ctr" anchorCtr="0">
            <a:noAutofit/>
          </a:bodyPr>
          <a:lstStyle/>
          <a:p>
            <a:pPr algn="ctr" defTabSz="933450">
              <a:lnSpc>
                <a:spcPct val="90000"/>
              </a:lnSpc>
              <a:spcBef>
                <a:spcPct val="0"/>
              </a:spcBef>
              <a:spcAft>
                <a:spcPct val="35000"/>
              </a:spcAft>
            </a:pP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Stakeholder engagement</a:t>
            </a:r>
          </a:p>
        </p:txBody>
      </p:sp>
      <p:sp>
        <p:nvSpPr>
          <p:cNvPr id="17" name="Oval 16">
            <a:extLst>
              <a:ext uri="{FF2B5EF4-FFF2-40B4-BE49-F238E27FC236}">
                <a16:creationId xmlns:a16="http://schemas.microsoft.com/office/drawing/2014/main" id="{D6AE60F3-FEFA-5159-318B-879BA7E2DC9F}"/>
              </a:ext>
            </a:extLst>
          </p:cNvPr>
          <p:cNvSpPr/>
          <p:nvPr/>
        </p:nvSpPr>
        <p:spPr>
          <a:xfrm>
            <a:off x="4753616" y="3424466"/>
            <a:ext cx="1080000" cy="1080000"/>
          </a:xfrm>
          <a:prstGeom prst="ellipse">
            <a:avLst/>
          </a:prstGeom>
          <a:blipFill rotWithShape="1">
            <a:blip r:embed="rId8">
              <a:extLst>
                <a:ext uri="{28A0092B-C50C-407E-A947-70E740481C1C}">
                  <a14:useLocalDpi xmlns:a14="http://schemas.microsoft.com/office/drawing/2010/main" val="0"/>
                </a:ext>
              </a:extLst>
            </a:blip>
            <a:srcRect/>
            <a:stretch>
              <a:fillRect l="-25000" r="-25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IE" dirty="0">
              <a:solidFill>
                <a:prstClr val="white">
                  <a:hueOff val="0"/>
                  <a:satOff val="0"/>
                  <a:lumOff val="0"/>
                  <a:alphaOff val="0"/>
                </a:prstClr>
              </a:solidFill>
              <a:latin typeface="Aptos" panose="02110004020202020204"/>
            </a:endParaRPr>
          </a:p>
        </p:txBody>
      </p:sp>
      <p:sp>
        <p:nvSpPr>
          <p:cNvPr id="10" name="Text Placeholder 1">
            <a:extLst>
              <a:ext uri="{FF2B5EF4-FFF2-40B4-BE49-F238E27FC236}">
                <a16:creationId xmlns:a16="http://schemas.microsoft.com/office/drawing/2014/main" id="{E540B9AD-6A4E-8CBB-5D2A-8322B8612849}"/>
              </a:ext>
            </a:extLst>
          </p:cNvPr>
          <p:cNvSpPr txBox="1">
            <a:spLocks/>
          </p:cNvSpPr>
          <p:nvPr/>
        </p:nvSpPr>
        <p:spPr>
          <a:xfrm>
            <a:off x="255985" y="120306"/>
            <a:ext cx="7432595" cy="88934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2F5FAD"/>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2100" dirty="0"/>
              <a:t>Strategic Considerations</a:t>
            </a:r>
          </a:p>
        </p:txBody>
      </p:sp>
    </p:spTree>
    <p:extLst>
      <p:ext uri="{BB962C8B-B14F-4D97-AF65-F5344CB8AC3E}">
        <p14:creationId xmlns:p14="http://schemas.microsoft.com/office/powerpoint/2010/main" val="115864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7CA0-75CC-6C77-47E5-9AD3F2C0F08A}"/>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502D7322-739A-7496-6954-AED76ADA8619}"/>
              </a:ext>
            </a:extLst>
          </p:cNvPr>
          <p:cNvSpPr txBox="1">
            <a:spLocks/>
          </p:cNvSpPr>
          <p:nvPr/>
        </p:nvSpPr>
        <p:spPr>
          <a:xfrm>
            <a:off x="255985" y="120306"/>
            <a:ext cx="7432595" cy="88934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2F5FAD"/>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2100" dirty="0"/>
              <a:t>National Policies and Strategies</a:t>
            </a:r>
          </a:p>
        </p:txBody>
      </p:sp>
      <p:pic>
        <p:nvPicPr>
          <p:cNvPr id="15" name="Picture 14" descr="A group of people sitting on steps&#10;&#10;Description automatically generated">
            <a:extLst>
              <a:ext uri="{FF2B5EF4-FFF2-40B4-BE49-F238E27FC236}">
                <a16:creationId xmlns:a16="http://schemas.microsoft.com/office/drawing/2014/main" id="{86CA772B-ED1A-A46D-AFCF-6512CD338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80" y="564978"/>
            <a:ext cx="1880899" cy="2700000"/>
          </a:xfrm>
          <a:prstGeom prst="rect">
            <a:avLst/>
          </a:prstGeom>
          <a:effectLst>
            <a:outerShdw blurRad="50800" dist="38100" dir="2700000" algn="tl" rotWithShape="0">
              <a:prstClr val="black">
                <a:alpha val="40000"/>
              </a:prstClr>
            </a:outerShdw>
          </a:effectLst>
        </p:spPr>
      </p:pic>
      <p:pic>
        <p:nvPicPr>
          <p:cNvPr id="16" name="Picture 15" descr="A group of people standing on stairs&#10;&#10;Description automatically generated">
            <a:extLst>
              <a:ext uri="{FF2B5EF4-FFF2-40B4-BE49-F238E27FC236}">
                <a16:creationId xmlns:a16="http://schemas.microsoft.com/office/drawing/2014/main" id="{1E7DFE1F-79FC-F99E-17F4-C8484405C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258" y="918503"/>
            <a:ext cx="1891144" cy="2700000"/>
          </a:xfrm>
          <a:prstGeom prst="rect">
            <a:avLst/>
          </a:prstGeom>
          <a:effectLst>
            <a:outerShdw blurRad="50800" dist="38100" dir="2700000" algn="tl" rotWithShape="0">
              <a:prstClr val="black">
                <a:alpha val="40000"/>
              </a:prstClr>
            </a:outerShdw>
          </a:effectLst>
        </p:spPr>
      </p:pic>
      <p:pic>
        <p:nvPicPr>
          <p:cNvPr id="8" name="Picture 7" descr="A cover of a book&#10;&#10;Description automatically generated">
            <a:extLst>
              <a:ext uri="{FF2B5EF4-FFF2-40B4-BE49-F238E27FC236}">
                <a16:creationId xmlns:a16="http://schemas.microsoft.com/office/drawing/2014/main" id="{DE7AB882-C667-51CE-FC75-B0D3520B0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5132" y="1208573"/>
            <a:ext cx="1868279" cy="2700000"/>
          </a:xfrm>
          <a:prstGeom prst="rect">
            <a:avLst/>
          </a:prstGeom>
          <a:effectLst>
            <a:outerShdw blurRad="50800" dist="38100" dir="2700000" algn="tl" rotWithShape="0">
              <a:prstClr val="black">
                <a:alpha val="40000"/>
              </a:prstClr>
            </a:outerShdw>
          </a:effectLst>
        </p:spPr>
      </p:pic>
      <p:pic>
        <p:nvPicPr>
          <p:cNvPr id="13" name="Picture 12" descr="A close-up of a hand pointing at a globe&#10;&#10;Description automatically generated">
            <a:extLst>
              <a:ext uri="{FF2B5EF4-FFF2-40B4-BE49-F238E27FC236}">
                <a16:creationId xmlns:a16="http://schemas.microsoft.com/office/drawing/2014/main" id="{930732DF-ED70-3AF4-FA90-A520586B0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5235" y="1447335"/>
            <a:ext cx="1864467" cy="2700000"/>
          </a:xfrm>
          <a:prstGeom prst="rect">
            <a:avLst/>
          </a:prstGeom>
          <a:effectLst>
            <a:outerShdw blurRad="50800" dist="38100" dir="2700000" algn="tl" rotWithShape="0">
              <a:prstClr val="black">
                <a:alpha val="40000"/>
              </a:prstClr>
            </a:outerShdw>
          </a:effectLst>
        </p:spPr>
      </p:pic>
      <p:pic>
        <p:nvPicPr>
          <p:cNvPr id="9" name="Picture 8" descr="A cover of a book&#10;&#10;Description automatically generated">
            <a:extLst>
              <a:ext uri="{FF2B5EF4-FFF2-40B4-BE49-F238E27FC236}">
                <a16:creationId xmlns:a16="http://schemas.microsoft.com/office/drawing/2014/main" id="{2CBBAF72-96D3-E80B-D785-9594D3D056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2972" y="1686098"/>
            <a:ext cx="1880663" cy="2700000"/>
          </a:xfrm>
          <a:prstGeom prst="rect">
            <a:avLst/>
          </a:prstGeom>
          <a:effectLst>
            <a:outerShdw blurRad="50800" dist="38100" dir="2700000" algn="tl" rotWithShape="0">
              <a:prstClr val="black">
                <a:alpha val="40000"/>
              </a:prstClr>
            </a:outerShdw>
          </a:effectLst>
        </p:spPr>
      </p:pic>
      <p:pic>
        <p:nvPicPr>
          <p:cNvPr id="14" name="Picture 13" descr="A cover of a book&#10;&#10;Description automatically generated">
            <a:extLst>
              <a:ext uri="{FF2B5EF4-FFF2-40B4-BE49-F238E27FC236}">
                <a16:creationId xmlns:a16="http://schemas.microsoft.com/office/drawing/2014/main" id="{E39AB0C4-A0D4-F0D1-E3DD-C80D12FDF3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7487" y="1924860"/>
            <a:ext cx="1875900" cy="27000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61297433-1167-C9CE-FB20-559184E2B49F}"/>
              </a:ext>
            </a:extLst>
          </p:cNvPr>
          <p:cNvPicPr>
            <a:picLocks noChangeAspect="1"/>
          </p:cNvPicPr>
          <p:nvPr/>
        </p:nvPicPr>
        <p:blipFill>
          <a:blip r:embed="rId9"/>
          <a:stretch>
            <a:fillRect/>
          </a:stretch>
        </p:blipFill>
        <p:spPr>
          <a:xfrm>
            <a:off x="7131420" y="2237831"/>
            <a:ext cx="1903152" cy="27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9073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9737-243A-6E1A-1008-EDCBDF140470}"/>
              </a:ext>
            </a:extLst>
          </p:cNvPr>
          <p:cNvSpPr>
            <a:spLocks noGrp="1"/>
          </p:cNvSpPr>
          <p:nvPr>
            <p:ph type="title"/>
          </p:nvPr>
        </p:nvSpPr>
        <p:spPr>
          <a:xfrm>
            <a:off x="413148" y="87474"/>
            <a:ext cx="7561231" cy="756586"/>
          </a:xfrm>
        </p:spPr>
        <p:txBody>
          <a:bodyPr/>
          <a:lstStyle/>
          <a:p>
            <a:r>
              <a:rPr lang="en-US" dirty="0"/>
              <a:t>Briefly about CSC’s past </a:t>
            </a:r>
          </a:p>
        </p:txBody>
      </p:sp>
      <p:sp>
        <p:nvSpPr>
          <p:cNvPr id="4" name="Date Placeholder 3">
            <a:extLst>
              <a:ext uri="{FF2B5EF4-FFF2-40B4-BE49-F238E27FC236}">
                <a16:creationId xmlns:a16="http://schemas.microsoft.com/office/drawing/2014/main" id="{B3BB9841-D3F1-5606-5FF4-ACACA543FD7F}"/>
              </a:ext>
            </a:extLst>
          </p:cNvPr>
          <p:cNvSpPr>
            <a:spLocks noGrp="1"/>
          </p:cNvSpPr>
          <p:nvPr>
            <p:ph type="dt" sz="half" idx="10"/>
          </p:nvPr>
        </p:nvSpPr>
        <p:spPr/>
        <p:txBody>
          <a:bodyPr/>
          <a:lstStyle/>
          <a:p>
            <a:fld id="{D39AFA02-03FD-4901-AFE1-E05E8C377B58}" type="datetime1">
              <a:rPr lang="fi-FI">
                <a:solidFill>
                  <a:srgbClr val="002830"/>
                </a:solidFill>
                <a:latin typeface="Avenir Next LT Pro"/>
              </a:rPr>
              <a:pPr/>
              <a:t>10.6.2026</a:t>
            </a:fld>
            <a:endParaRPr lang="en-GB">
              <a:solidFill>
                <a:srgbClr val="002830"/>
              </a:solidFill>
              <a:latin typeface="Avenir Next LT Pro"/>
            </a:endParaRPr>
          </a:p>
        </p:txBody>
      </p:sp>
      <p:sp>
        <p:nvSpPr>
          <p:cNvPr id="5" name="Slide Number Placeholder 4">
            <a:extLst>
              <a:ext uri="{FF2B5EF4-FFF2-40B4-BE49-F238E27FC236}">
                <a16:creationId xmlns:a16="http://schemas.microsoft.com/office/drawing/2014/main" id="{9F87C64D-7A16-DA35-44AC-053BA93339A6}"/>
              </a:ext>
            </a:extLst>
          </p:cNvPr>
          <p:cNvSpPr>
            <a:spLocks noGrp="1"/>
          </p:cNvSpPr>
          <p:nvPr>
            <p:ph type="sldNum" sz="quarter" idx="12"/>
          </p:nvPr>
        </p:nvSpPr>
        <p:spPr/>
        <p:txBody>
          <a:bodyPr/>
          <a:lstStyle/>
          <a:p>
            <a:fld id="{B02C194C-90A2-478A-B8E8-1C7BF1D1CCF5}" type="slidenum">
              <a:rPr lang="en-GB">
                <a:solidFill>
                  <a:srgbClr val="002830"/>
                </a:solidFill>
                <a:latin typeface="Avenir Next LT Pro"/>
              </a:rPr>
              <a:pPr/>
              <a:t>4</a:t>
            </a:fld>
            <a:endParaRPr lang="en-GB">
              <a:solidFill>
                <a:srgbClr val="002830"/>
              </a:solidFill>
              <a:latin typeface="Avenir Next LT Pro"/>
            </a:endParaRPr>
          </a:p>
        </p:txBody>
      </p:sp>
      <p:grpSp>
        <p:nvGrpSpPr>
          <p:cNvPr id="59" name="Group 58">
            <a:extLst>
              <a:ext uri="{FF2B5EF4-FFF2-40B4-BE49-F238E27FC236}">
                <a16:creationId xmlns:a16="http://schemas.microsoft.com/office/drawing/2014/main" id="{CB8EA7E4-88AF-9AF7-2342-D64996AC86CA}"/>
              </a:ext>
            </a:extLst>
          </p:cNvPr>
          <p:cNvGrpSpPr/>
          <p:nvPr/>
        </p:nvGrpSpPr>
        <p:grpSpPr>
          <a:xfrm>
            <a:off x="109247" y="1141572"/>
            <a:ext cx="8876411" cy="3767715"/>
            <a:chOff x="145663" y="1522095"/>
            <a:chExt cx="11835214" cy="5023621"/>
          </a:xfrm>
        </p:grpSpPr>
        <p:sp>
          <p:nvSpPr>
            <p:cNvPr id="58" name="Rectangle 57">
              <a:extLst>
                <a:ext uri="{FF2B5EF4-FFF2-40B4-BE49-F238E27FC236}">
                  <a16:creationId xmlns:a16="http://schemas.microsoft.com/office/drawing/2014/main" id="{31EA6665-D592-F123-96C3-AE0F3BF71073}"/>
                </a:ext>
              </a:extLst>
            </p:cNvPr>
            <p:cNvSpPr/>
            <p:nvPr/>
          </p:nvSpPr>
          <p:spPr>
            <a:xfrm>
              <a:off x="3858193" y="5543379"/>
              <a:ext cx="1354950" cy="954107"/>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US" dirty="0">
                <a:solidFill>
                  <a:srgbClr val="002830"/>
                </a:solidFill>
                <a:latin typeface="Avenir Next LT Pro"/>
              </a:endParaRPr>
            </a:p>
          </p:txBody>
        </p:sp>
        <p:sp>
          <p:nvSpPr>
            <p:cNvPr id="57" name="Rectangle 56">
              <a:extLst>
                <a:ext uri="{FF2B5EF4-FFF2-40B4-BE49-F238E27FC236}">
                  <a16:creationId xmlns:a16="http://schemas.microsoft.com/office/drawing/2014/main" id="{8E7779A5-F8AD-00D5-4746-0124DD0236D9}"/>
                </a:ext>
              </a:extLst>
            </p:cNvPr>
            <p:cNvSpPr/>
            <p:nvPr/>
          </p:nvSpPr>
          <p:spPr>
            <a:xfrm>
              <a:off x="2525698" y="5021055"/>
              <a:ext cx="1354950" cy="954107"/>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US" dirty="0">
                <a:solidFill>
                  <a:srgbClr val="002830"/>
                </a:solidFill>
                <a:latin typeface="Avenir Next LT Pro"/>
              </a:endParaRPr>
            </a:p>
          </p:txBody>
        </p:sp>
        <p:sp>
          <p:nvSpPr>
            <p:cNvPr id="56" name="Rectangle 55">
              <a:extLst>
                <a:ext uri="{FF2B5EF4-FFF2-40B4-BE49-F238E27FC236}">
                  <a16:creationId xmlns:a16="http://schemas.microsoft.com/office/drawing/2014/main" id="{EE85659D-3D09-9775-5086-04633AB38075}"/>
                </a:ext>
              </a:extLst>
            </p:cNvPr>
            <p:cNvSpPr/>
            <p:nvPr/>
          </p:nvSpPr>
          <p:spPr>
            <a:xfrm>
              <a:off x="1719342" y="2526679"/>
              <a:ext cx="1354950" cy="954107"/>
            </a:xfrm>
            <a:prstGeom prst="rect">
              <a:avLst/>
            </a:prstGeom>
            <a:solidFill>
              <a:srgbClr val="FFEEE5"/>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endParaRPr lang="en-US" dirty="0">
                <a:solidFill>
                  <a:srgbClr val="002830"/>
                </a:solidFill>
                <a:latin typeface="Avenir Next LT Pro"/>
              </a:endParaRPr>
            </a:p>
          </p:txBody>
        </p:sp>
        <p:cxnSp>
          <p:nvCxnSpPr>
            <p:cNvPr id="7" name="Straight Connector 6">
              <a:extLst>
                <a:ext uri="{FF2B5EF4-FFF2-40B4-BE49-F238E27FC236}">
                  <a16:creationId xmlns:a16="http://schemas.microsoft.com/office/drawing/2014/main" id="{728F8ED7-131E-C081-4C5E-3F861A456B34}"/>
                </a:ext>
                <a:ext uri="{C183D7F6-B498-43B3-948B-1728B52AA6E4}">
                  <adec:decorative xmlns:adec="http://schemas.microsoft.com/office/drawing/2017/decorative" val="1"/>
                </a:ext>
              </a:extLst>
            </p:cNvPr>
            <p:cNvCxnSpPr>
              <a:cxnSpLocks/>
              <a:stCxn id="47" idx="6"/>
              <a:endCxn id="48" idx="2"/>
            </p:cNvCxnSpPr>
            <p:nvPr/>
          </p:nvCxnSpPr>
          <p:spPr>
            <a:xfrm flipV="1">
              <a:off x="591424" y="4003800"/>
              <a:ext cx="1184096" cy="4278"/>
            </a:xfrm>
            <a:prstGeom prst="line">
              <a:avLst/>
            </a:prstGeom>
            <a:ln w="12700">
              <a:solidFill>
                <a:schemeClr val="tx2"/>
              </a:solidFil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5038ED32-E97F-D9C8-2CEA-72957C29E68B}"/>
                </a:ext>
              </a:extLst>
            </p:cNvPr>
            <p:cNvSpPr txBox="1"/>
            <p:nvPr/>
          </p:nvSpPr>
          <p:spPr>
            <a:xfrm>
              <a:off x="576812" y="5060029"/>
              <a:ext cx="828091" cy="984885"/>
            </a:xfrm>
            <a:prstGeom prst="rect">
              <a:avLst/>
            </a:prstGeom>
            <a:noFill/>
          </p:spPr>
          <p:txBody>
            <a:bodyPr wrap="square" rtlCol="0">
              <a:spAutoFit/>
            </a:bodyPr>
            <a:lstStyle/>
            <a:p>
              <a:pPr algn="ctr">
                <a:defRPr/>
              </a:pPr>
              <a:r>
                <a:rPr lang="fi-FI" sz="1050" b="1" dirty="0">
                  <a:solidFill>
                    <a:srgbClr val="02284F"/>
                  </a:solidFill>
                  <a:latin typeface="Avenir Next LT Pro"/>
                </a:rPr>
                <a:t>1971</a:t>
              </a:r>
              <a:br>
                <a:rPr lang="fi-FI" sz="1050" dirty="0">
                  <a:solidFill>
                    <a:srgbClr val="002830"/>
                  </a:solidFill>
                  <a:latin typeface="Avenir Next LT Pro"/>
                </a:rPr>
              </a:br>
              <a:r>
                <a:rPr lang="fi-FI" sz="1050" dirty="0" err="1">
                  <a:solidFill>
                    <a:srgbClr val="002830"/>
                  </a:solidFill>
                  <a:latin typeface="Avenir Next LT Pro"/>
                </a:rPr>
                <a:t>CSC’s</a:t>
              </a:r>
              <a:r>
                <a:rPr lang="fi-FI" sz="1050" dirty="0">
                  <a:solidFill>
                    <a:srgbClr val="002830"/>
                  </a:solidFill>
                  <a:latin typeface="Avenir Next LT Pro"/>
                </a:rPr>
                <a:t> </a:t>
              </a:r>
              <a:r>
                <a:rPr lang="fi-FI" sz="1050" dirty="0" err="1">
                  <a:solidFill>
                    <a:srgbClr val="002830"/>
                  </a:solidFill>
                  <a:latin typeface="Avenir Next LT Pro"/>
                </a:rPr>
                <a:t>story</a:t>
              </a:r>
              <a:r>
                <a:rPr lang="fi-FI" sz="1050" dirty="0">
                  <a:solidFill>
                    <a:srgbClr val="002830"/>
                  </a:solidFill>
                  <a:latin typeface="Avenir Next LT Pro"/>
                </a:rPr>
                <a:t> </a:t>
              </a:r>
              <a:r>
                <a:rPr lang="fi-FI" sz="1050" dirty="0" err="1">
                  <a:solidFill>
                    <a:srgbClr val="002830"/>
                  </a:solidFill>
                  <a:latin typeface="Avenir Next LT Pro"/>
                </a:rPr>
                <a:t>begins</a:t>
              </a:r>
              <a:endParaRPr lang="fi-FI" sz="1050" dirty="0">
                <a:solidFill>
                  <a:srgbClr val="002830"/>
                </a:solidFill>
                <a:latin typeface="Avenir Next LT Pro"/>
              </a:endParaRPr>
            </a:p>
          </p:txBody>
        </p:sp>
        <p:sp>
          <p:nvSpPr>
            <p:cNvPr id="9" name="TextBox 8">
              <a:extLst>
                <a:ext uri="{FF2B5EF4-FFF2-40B4-BE49-F238E27FC236}">
                  <a16:creationId xmlns:a16="http://schemas.microsoft.com/office/drawing/2014/main" id="{24AC2269-08FB-252C-1CE3-E677FD9F55A9}"/>
                </a:ext>
              </a:extLst>
            </p:cNvPr>
            <p:cNvSpPr txBox="1"/>
            <p:nvPr/>
          </p:nvSpPr>
          <p:spPr>
            <a:xfrm>
              <a:off x="1588066" y="2526679"/>
              <a:ext cx="1584176" cy="984885"/>
            </a:xfrm>
            <a:prstGeom prst="rect">
              <a:avLst/>
            </a:prstGeom>
            <a:noFill/>
          </p:spPr>
          <p:txBody>
            <a:bodyPr wrap="square" rtlCol="0">
              <a:spAutoFit/>
            </a:bodyPr>
            <a:lstStyle/>
            <a:p>
              <a:pPr algn="ctr">
                <a:defRPr/>
              </a:pPr>
              <a:r>
                <a:rPr lang="en-US" sz="1050" b="1" dirty="0">
                  <a:solidFill>
                    <a:srgbClr val="002830"/>
                  </a:solidFill>
                  <a:latin typeface="Avenir Next LT Pro"/>
                </a:rPr>
                <a:t>1983</a:t>
              </a:r>
            </a:p>
            <a:p>
              <a:pPr algn="ctr">
                <a:defRPr/>
              </a:pPr>
              <a:r>
                <a:rPr lang="en-US" sz="1050" dirty="0" err="1">
                  <a:solidFill>
                    <a:srgbClr val="002830"/>
                  </a:solidFill>
                  <a:latin typeface="Avenir Next LT Pro"/>
                </a:rPr>
                <a:t>Funet</a:t>
              </a:r>
              <a:r>
                <a:rPr lang="en-US" sz="1050" dirty="0">
                  <a:solidFill>
                    <a:srgbClr val="002830"/>
                  </a:solidFill>
                  <a:latin typeface="Avenir Next LT Pro"/>
                </a:rPr>
                <a:t> network was designed and developed​</a:t>
              </a:r>
              <a:endParaRPr lang="fi-FI" sz="1050" dirty="0">
                <a:solidFill>
                  <a:srgbClr val="002830"/>
                </a:solidFill>
                <a:latin typeface="Avenir Next LT Pro"/>
              </a:endParaRPr>
            </a:p>
          </p:txBody>
        </p:sp>
        <p:sp>
          <p:nvSpPr>
            <p:cNvPr id="10" name="TextBox 9">
              <a:extLst>
                <a:ext uri="{FF2B5EF4-FFF2-40B4-BE49-F238E27FC236}">
                  <a16:creationId xmlns:a16="http://schemas.microsoft.com/office/drawing/2014/main" id="{83A4278A-E255-7715-8535-D1CAE91AD46F}"/>
                </a:ext>
              </a:extLst>
            </p:cNvPr>
            <p:cNvSpPr txBox="1"/>
            <p:nvPr/>
          </p:nvSpPr>
          <p:spPr>
            <a:xfrm>
              <a:off x="2384550" y="5060029"/>
              <a:ext cx="1584176" cy="984885"/>
            </a:xfrm>
            <a:prstGeom prst="rect">
              <a:avLst/>
            </a:prstGeom>
            <a:noFill/>
          </p:spPr>
          <p:txBody>
            <a:bodyPr wrap="square" rtlCol="0">
              <a:spAutoFit/>
            </a:bodyPr>
            <a:lstStyle/>
            <a:p>
              <a:pPr algn="ctr">
                <a:defRPr/>
              </a:pPr>
              <a:r>
                <a:rPr lang="fi-FI" sz="1050" b="1" dirty="0">
                  <a:solidFill>
                    <a:srgbClr val="02284F"/>
                  </a:solidFill>
                  <a:latin typeface="Avenir Next LT Pro"/>
                </a:rPr>
                <a:t>1988</a:t>
              </a:r>
            </a:p>
            <a:p>
              <a:pPr algn="ctr">
                <a:defRPr/>
              </a:pPr>
              <a:r>
                <a:rPr lang="en-US" sz="1050" dirty="0">
                  <a:solidFill>
                    <a:srgbClr val="002830"/>
                  </a:solidFill>
                  <a:latin typeface="Avenir Next LT Pro"/>
                </a:rPr>
                <a:t>CSC connected Finland to the Internet</a:t>
              </a:r>
              <a:endParaRPr lang="fi-FI" sz="1050" dirty="0">
                <a:solidFill>
                  <a:srgbClr val="002830"/>
                </a:solidFill>
                <a:latin typeface="Avenir Next LT Pro"/>
              </a:endParaRPr>
            </a:p>
          </p:txBody>
        </p:sp>
        <p:sp>
          <p:nvSpPr>
            <p:cNvPr id="11" name="TextBox 10">
              <a:extLst>
                <a:ext uri="{FF2B5EF4-FFF2-40B4-BE49-F238E27FC236}">
                  <a16:creationId xmlns:a16="http://schemas.microsoft.com/office/drawing/2014/main" id="{420EB738-EC1C-35E2-BA49-2437145E18D2}"/>
                </a:ext>
              </a:extLst>
            </p:cNvPr>
            <p:cNvSpPr txBox="1"/>
            <p:nvPr/>
          </p:nvSpPr>
          <p:spPr>
            <a:xfrm>
              <a:off x="4792935" y="2387288"/>
              <a:ext cx="1840335" cy="984885"/>
            </a:xfrm>
            <a:prstGeom prst="rect">
              <a:avLst/>
            </a:prstGeom>
            <a:noFill/>
          </p:spPr>
          <p:txBody>
            <a:bodyPr wrap="square" rtlCol="0">
              <a:spAutoFit/>
            </a:bodyPr>
            <a:lstStyle/>
            <a:p>
              <a:pPr algn="ctr">
                <a:defRPr/>
              </a:pPr>
              <a:r>
                <a:rPr lang="en-US" sz="1050" dirty="0">
                  <a:solidFill>
                    <a:srgbClr val="002830"/>
                  </a:solidFill>
                  <a:latin typeface="Avenir Next LT Pro"/>
                </a:rPr>
                <a:t>CSC began to host higher education institutions’ library materials​</a:t>
              </a:r>
              <a:endParaRPr lang="fi-FI" sz="1050" dirty="0">
                <a:solidFill>
                  <a:srgbClr val="002830"/>
                </a:solidFill>
                <a:latin typeface="Avenir Next LT Pro"/>
              </a:endParaRPr>
            </a:p>
          </p:txBody>
        </p:sp>
        <p:sp>
          <p:nvSpPr>
            <p:cNvPr id="12" name="TextBox 11">
              <a:extLst>
                <a:ext uri="{FF2B5EF4-FFF2-40B4-BE49-F238E27FC236}">
                  <a16:creationId xmlns:a16="http://schemas.microsoft.com/office/drawing/2014/main" id="{031353D3-811B-543D-71B1-9D32FAE2BA41}"/>
                </a:ext>
              </a:extLst>
            </p:cNvPr>
            <p:cNvSpPr txBox="1"/>
            <p:nvPr/>
          </p:nvSpPr>
          <p:spPr>
            <a:xfrm>
              <a:off x="3730553" y="5560831"/>
              <a:ext cx="1584176" cy="984885"/>
            </a:xfrm>
            <a:prstGeom prst="rect">
              <a:avLst/>
            </a:prstGeom>
            <a:noFill/>
          </p:spPr>
          <p:txBody>
            <a:bodyPr wrap="square" rtlCol="0">
              <a:spAutoFit/>
            </a:bodyPr>
            <a:lstStyle/>
            <a:p>
              <a:pPr algn="ctr">
                <a:defRPr/>
              </a:pPr>
              <a:r>
                <a:rPr lang="en-US" sz="1050" dirty="0">
                  <a:solidFill>
                    <a:srgbClr val="002830"/>
                  </a:solidFill>
                  <a:latin typeface="Avenir Next LT Pro"/>
                </a:rPr>
                <a:t>Linux was uploaded to FTP server hosted by CSC​</a:t>
              </a:r>
              <a:endParaRPr lang="fi-FI" sz="1050" dirty="0">
                <a:solidFill>
                  <a:srgbClr val="002830"/>
                </a:solidFill>
                <a:latin typeface="Avenir Next LT Pro"/>
              </a:endParaRPr>
            </a:p>
          </p:txBody>
        </p:sp>
        <p:sp>
          <p:nvSpPr>
            <p:cNvPr id="13" name="TextBox 12">
              <a:extLst>
                <a:ext uri="{FF2B5EF4-FFF2-40B4-BE49-F238E27FC236}">
                  <a16:creationId xmlns:a16="http://schemas.microsoft.com/office/drawing/2014/main" id="{D8982EC1-EE9C-D68B-04DB-4BAF2EBCD5AB}"/>
                </a:ext>
              </a:extLst>
            </p:cNvPr>
            <p:cNvSpPr txBox="1"/>
            <p:nvPr/>
          </p:nvSpPr>
          <p:spPr>
            <a:xfrm>
              <a:off x="2485023" y="1711267"/>
              <a:ext cx="1950503" cy="984886"/>
            </a:xfrm>
            <a:prstGeom prst="rect">
              <a:avLst/>
            </a:prstGeom>
            <a:noFill/>
          </p:spPr>
          <p:txBody>
            <a:bodyPr wrap="square" rtlCol="0">
              <a:spAutoFit/>
            </a:bodyPr>
            <a:lstStyle/>
            <a:p>
              <a:pPr algn="ctr">
                <a:defRPr/>
              </a:pPr>
              <a:r>
                <a:rPr lang="fi-FI" sz="1050" b="1" dirty="0">
                  <a:solidFill>
                    <a:srgbClr val="02284F"/>
                  </a:solidFill>
                  <a:latin typeface="Avenir Next LT Pro"/>
                </a:rPr>
                <a:t>1989</a:t>
              </a:r>
            </a:p>
            <a:p>
              <a:pPr algn="ctr">
                <a:defRPr/>
              </a:pPr>
              <a:r>
                <a:rPr lang="en-US" sz="1050" dirty="0">
                  <a:solidFill>
                    <a:srgbClr val="002830"/>
                  </a:solidFill>
                  <a:latin typeface="Avenir Next LT Pro"/>
                </a:rPr>
                <a:t>First supercomputer (Cray X-MP) came to CSC</a:t>
              </a:r>
              <a:endParaRPr lang="fi-FI" sz="1050" dirty="0">
                <a:solidFill>
                  <a:srgbClr val="002830"/>
                </a:solidFill>
                <a:latin typeface="Avenir Next LT Pro"/>
              </a:endParaRPr>
            </a:p>
          </p:txBody>
        </p:sp>
        <p:cxnSp>
          <p:nvCxnSpPr>
            <p:cNvPr id="14" name="Straight Connector 13">
              <a:extLst>
                <a:ext uri="{FF2B5EF4-FFF2-40B4-BE49-F238E27FC236}">
                  <a16:creationId xmlns:a16="http://schemas.microsoft.com/office/drawing/2014/main" id="{2AED0BFF-8087-C682-1D47-291F226157CD}"/>
                </a:ext>
                <a:ext uri="{C183D7F6-B498-43B3-948B-1728B52AA6E4}">
                  <adec:decorative xmlns:adec="http://schemas.microsoft.com/office/drawing/2017/decorative" val="1"/>
                </a:ext>
              </a:extLst>
            </p:cNvPr>
            <p:cNvCxnSpPr>
              <a:cxnSpLocks/>
              <a:stCxn id="48" idx="6"/>
              <a:endCxn id="49" idx="2"/>
            </p:cNvCxnSpPr>
            <p:nvPr/>
          </p:nvCxnSpPr>
          <p:spPr>
            <a:xfrm>
              <a:off x="1991544" y="4003800"/>
              <a:ext cx="1634613" cy="16762"/>
            </a:xfrm>
            <a:prstGeom prst="line">
              <a:avLst/>
            </a:prstGeom>
            <a:ln w="12700">
              <a:solidFill>
                <a:schemeClr val="tx2"/>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049D67BF-FA68-B07C-F9A6-0E98670731F3}"/>
                </a:ext>
                <a:ext uri="{C183D7F6-B498-43B3-948B-1728B52AA6E4}">
                  <adec:decorative xmlns:adec="http://schemas.microsoft.com/office/drawing/2017/decorative" val="1"/>
                </a:ext>
              </a:extLst>
            </p:cNvPr>
            <p:cNvCxnSpPr>
              <a:cxnSpLocks/>
              <a:stCxn id="49" idx="6"/>
              <a:endCxn id="50" idx="2"/>
            </p:cNvCxnSpPr>
            <p:nvPr/>
          </p:nvCxnSpPr>
          <p:spPr>
            <a:xfrm flipV="1">
              <a:off x="3842181" y="4014380"/>
              <a:ext cx="1262950" cy="6182"/>
            </a:xfrm>
            <a:prstGeom prst="line">
              <a:avLst/>
            </a:prstGeom>
            <a:ln w="12700">
              <a:solidFill>
                <a:schemeClr val="tx2"/>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C514D9D8-A608-4EDB-35E8-25E908E3E36F}"/>
                </a:ext>
                <a:ext uri="{C183D7F6-B498-43B3-948B-1728B52AA6E4}">
                  <adec:decorative xmlns:adec="http://schemas.microsoft.com/office/drawing/2017/decorative" val="1"/>
                </a:ext>
              </a:extLst>
            </p:cNvPr>
            <p:cNvCxnSpPr>
              <a:cxnSpLocks/>
              <a:stCxn id="50" idx="6"/>
              <a:endCxn id="51" idx="2"/>
            </p:cNvCxnSpPr>
            <p:nvPr/>
          </p:nvCxnSpPr>
          <p:spPr>
            <a:xfrm flipV="1">
              <a:off x="5321155" y="4005980"/>
              <a:ext cx="2360662" cy="8400"/>
            </a:xfrm>
            <a:prstGeom prst="line">
              <a:avLst/>
            </a:prstGeom>
            <a:ln w="12700">
              <a:solidFill>
                <a:schemeClr val="tx2"/>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668A64C-A883-A9AA-546C-0627BBACB4ED}"/>
                </a:ext>
                <a:ext uri="{C183D7F6-B498-43B3-948B-1728B52AA6E4}">
                  <adec:decorative xmlns:adec="http://schemas.microsoft.com/office/drawing/2017/decorative" val="1"/>
                </a:ext>
              </a:extLst>
            </p:cNvPr>
            <p:cNvCxnSpPr>
              <a:cxnSpLocks/>
              <a:stCxn id="51" idx="6"/>
              <a:endCxn id="52" idx="2"/>
            </p:cNvCxnSpPr>
            <p:nvPr/>
          </p:nvCxnSpPr>
          <p:spPr>
            <a:xfrm>
              <a:off x="7897841" y="4005980"/>
              <a:ext cx="1481807" cy="0"/>
            </a:xfrm>
            <a:prstGeom prst="line">
              <a:avLst/>
            </a:prstGeom>
            <a:ln w="12700">
              <a:solidFill>
                <a:schemeClr val="tx2"/>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C2A3EF1A-2AFE-FA67-808B-56D07904366E}"/>
                </a:ext>
                <a:ext uri="{C183D7F6-B498-43B3-948B-1728B52AA6E4}">
                  <adec:decorative xmlns:adec="http://schemas.microsoft.com/office/drawing/2017/decorative" val="1"/>
                </a:ext>
              </a:extLst>
            </p:cNvPr>
            <p:cNvCxnSpPr>
              <a:cxnSpLocks/>
              <a:stCxn id="52" idx="6"/>
              <a:endCxn id="53" idx="2"/>
            </p:cNvCxnSpPr>
            <p:nvPr/>
          </p:nvCxnSpPr>
          <p:spPr>
            <a:xfrm flipV="1">
              <a:off x="9595672" y="4001620"/>
              <a:ext cx="1941110" cy="4360"/>
            </a:xfrm>
            <a:prstGeom prst="line">
              <a:avLst/>
            </a:prstGeom>
            <a:ln w="12700">
              <a:solidFill>
                <a:schemeClr val="tx2"/>
              </a:solidFill>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6EFCFB09-9DF5-3E41-543F-407EAF59C3A3}"/>
                </a:ext>
              </a:extLst>
            </p:cNvPr>
            <p:cNvSpPr txBox="1"/>
            <p:nvPr/>
          </p:nvSpPr>
          <p:spPr>
            <a:xfrm>
              <a:off x="145663" y="4132968"/>
              <a:ext cx="724776" cy="553997"/>
            </a:xfrm>
            <a:prstGeom prst="rect">
              <a:avLst/>
            </a:prstGeom>
            <a:noFill/>
          </p:spPr>
          <p:txBody>
            <a:bodyPr wrap="square" rtlCol="0">
              <a:spAutoFit/>
            </a:bodyPr>
            <a:lstStyle/>
            <a:p>
              <a:pPr algn="ctr">
                <a:defRPr/>
              </a:pPr>
              <a:r>
                <a:rPr lang="fi-FI" sz="1050" dirty="0">
                  <a:solidFill>
                    <a:srgbClr val="002830"/>
                  </a:solidFill>
                  <a:latin typeface="Avenir Next LT Pro Demi"/>
                </a:rPr>
                <a:t>1970s</a:t>
              </a:r>
            </a:p>
          </p:txBody>
        </p:sp>
        <p:sp>
          <p:nvSpPr>
            <p:cNvPr id="20" name="TextBox 19">
              <a:extLst>
                <a:ext uri="{FF2B5EF4-FFF2-40B4-BE49-F238E27FC236}">
                  <a16:creationId xmlns:a16="http://schemas.microsoft.com/office/drawing/2014/main" id="{61FB4071-5EB2-D974-7936-4991E0AB9584}"/>
                </a:ext>
              </a:extLst>
            </p:cNvPr>
            <p:cNvSpPr txBox="1"/>
            <p:nvPr/>
          </p:nvSpPr>
          <p:spPr>
            <a:xfrm>
              <a:off x="1496230" y="4146324"/>
              <a:ext cx="724776" cy="553997"/>
            </a:xfrm>
            <a:prstGeom prst="rect">
              <a:avLst/>
            </a:prstGeom>
            <a:noFill/>
          </p:spPr>
          <p:txBody>
            <a:bodyPr wrap="square" rtlCol="0">
              <a:spAutoFit/>
            </a:bodyPr>
            <a:lstStyle>
              <a:defPPr>
                <a:defRPr lang="fi-FI"/>
              </a:defPPr>
              <a:lvl1pPr>
                <a:defRPr sz="1600">
                  <a:latin typeface="+mj-lt"/>
                </a:defRPr>
              </a:lvl1pPr>
            </a:lstStyle>
            <a:p>
              <a:pPr algn="ctr">
                <a:defRPr/>
              </a:pPr>
              <a:r>
                <a:rPr lang="fi-FI" sz="1050" dirty="0">
                  <a:solidFill>
                    <a:srgbClr val="002830"/>
                  </a:solidFill>
                  <a:latin typeface="Avenir Next LT Pro Demi"/>
                </a:rPr>
                <a:t>1980s</a:t>
              </a:r>
            </a:p>
          </p:txBody>
        </p:sp>
        <p:sp>
          <p:nvSpPr>
            <p:cNvPr id="21" name="TextBox 20">
              <a:extLst>
                <a:ext uri="{FF2B5EF4-FFF2-40B4-BE49-F238E27FC236}">
                  <a16:creationId xmlns:a16="http://schemas.microsoft.com/office/drawing/2014/main" id="{27AC2D28-FDF1-28D0-E573-87D5388E2BF0}"/>
                </a:ext>
              </a:extLst>
            </p:cNvPr>
            <p:cNvSpPr txBox="1"/>
            <p:nvPr/>
          </p:nvSpPr>
          <p:spPr>
            <a:xfrm>
              <a:off x="3355405" y="4131741"/>
              <a:ext cx="724776" cy="553997"/>
            </a:xfrm>
            <a:prstGeom prst="rect">
              <a:avLst/>
            </a:prstGeom>
            <a:noFill/>
          </p:spPr>
          <p:txBody>
            <a:bodyPr wrap="square" rtlCol="0">
              <a:spAutoFit/>
            </a:bodyPr>
            <a:lstStyle/>
            <a:p>
              <a:pPr algn="ctr">
                <a:defRPr/>
              </a:pPr>
              <a:r>
                <a:rPr lang="fi-FI" sz="1050" dirty="0">
                  <a:solidFill>
                    <a:srgbClr val="002830"/>
                  </a:solidFill>
                  <a:latin typeface="Avenir Next LT Pro Demi"/>
                </a:rPr>
                <a:t>1990s</a:t>
              </a:r>
            </a:p>
          </p:txBody>
        </p:sp>
        <p:sp>
          <p:nvSpPr>
            <p:cNvPr id="22" name="TextBox 21">
              <a:extLst>
                <a:ext uri="{FF2B5EF4-FFF2-40B4-BE49-F238E27FC236}">
                  <a16:creationId xmlns:a16="http://schemas.microsoft.com/office/drawing/2014/main" id="{DD81DE12-069B-C6C5-CC96-7EAA1E6B87BA}"/>
                </a:ext>
              </a:extLst>
            </p:cNvPr>
            <p:cNvSpPr txBox="1"/>
            <p:nvPr/>
          </p:nvSpPr>
          <p:spPr>
            <a:xfrm>
              <a:off x="4822233" y="4139546"/>
              <a:ext cx="724776" cy="553997"/>
            </a:xfrm>
            <a:prstGeom prst="rect">
              <a:avLst/>
            </a:prstGeom>
            <a:noFill/>
          </p:spPr>
          <p:txBody>
            <a:bodyPr wrap="square" rtlCol="0">
              <a:spAutoFit/>
            </a:bodyPr>
            <a:lstStyle/>
            <a:p>
              <a:pPr algn="ctr">
                <a:defRPr/>
              </a:pPr>
              <a:r>
                <a:rPr lang="fi-FI" sz="1050" dirty="0">
                  <a:solidFill>
                    <a:srgbClr val="002830"/>
                  </a:solidFill>
                  <a:latin typeface="Avenir Next LT Pro Demi"/>
                </a:rPr>
                <a:t>2000s</a:t>
              </a:r>
            </a:p>
          </p:txBody>
        </p:sp>
        <p:sp>
          <p:nvSpPr>
            <p:cNvPr id="23" name="TextBox 22">
              <a:extLst>
                <a:ext uri="{FF2B5EF4-FFF2-40B4-BE49-F238E27FC236}">
                  <a16:creationId xmlns:a16="http://schemas.microsoft.com/office/drawing/2014/main" id="{B7D23FCD-A55E-A613-9A41-3A78D0D00B22}"/>
                </a:ext>
              </a:extLst>
            </p:cNvPr>
            <p:cNvSpPr txBox="1"/>
            <p:nvPr/>
          </p:nvSpPr>
          <p:spPr>
            <a:xfrm>
              <a:off x="7420627" y="4137174"/>
              <a:ext cx="724776" cy="553997"/>
            </a:xfrm>
            <a:prstGeom prst="rect">
              <a:avLst/>
            </a:prstGeom>
            <a:noFill/>
          </p:spPr>
          <p:txBody>
            <a:bodyPr wrap="square" rtlCol="0">
              <a:spAutoFit/>
            </a:bodyPr>
            <a:lstStyle/>
            <a:p>
              <a:pPr algn="ctr">
                <a:defRPr/>
              </a:pPr>
              <a:r>
                <a:rPr lang="fi-FI" sz="1050" b="1" dirty="0">
                  <a:solidFill>
                    <a:srgbClr val="002830"/>
                  </a:solidFill>
                  <a:latin typeface="Avenir Next LT Pro Demi"/>
                </a:rPr>
                <a:t>2010s</a:t>
              </a:r>
            </a:p>
          </p:txBody>
        </p:sp>
        <p:sp>
          <p:nvSpPr>
            <p:cNvPr id="24" name="TextBox 23">
              <a:extLst>
                <a:ext uri="{FF2B5EF4-FFF2-40B4-BE49-F238E27FC236}">
                  <a16:creationId xmlns:a16="http://schemas.microsoft.com/office/drawing/2014/main" id="{FCCB7A5F-B078-D5CA-446E-E73D7AD59746}"/>
                </a:ext>
              </a:extLst>
            </p:cNvPr>
            <p:cNvSpPr txBox="1"/>
            <p:nvPr/>
          </p:nvSpPr>
          <p:spPr>
            <a:xfrm>
              <a:off x="9112228" y="4146324"/>
              <a:ext cx="724776" cy="553997"/>
            </a:xfrm>
            <a:prstGeom prst="rect">
              <a:avLst/>
            </a:prstGeom>
            <a:noFill/>
          </p:spPr>
          <p:txBody>
            <a:bodyPr wrap="square" rtlCol="0">
              <a:spAutoFit/>
            </a:bodyPr>
            <a:lstStyle/>
            <a:p>
              <a:pPr algn="ctr">
                <a:defRPr/>
              </a:pPr>
              <a:r>
                <a:rPr lang="fi-FI" sz="1050" b="1" dirty="0">
                  <a:solidFill>
                    <a:srgbClr val="002830"/>
                  </a:solidFill>
                  <a:latin typeface="Avenir Next LT Pro Demi"/>
                </a:rPr>
                <a:t>2020s</a:t>
              </a:r>
            </a:p>
          </p:txBody>
        </p:sp>
        <p:sp>
          <p:nvSpPr>
            <p:cNvPr id="25" name="TextBox 24">
              <a:extLst>
                <a:ext uri="{FF2B5EF4-FFF2-40B4-BE49-F238E27FC236}">
                  <a16:creationId xmlns:a16="http://schemas.microsoft.com/office/drawing/2014/main" id="{DC47DB3E-6451-91EF-79C1-33F43079D187}"/>
                </a:ext>
              </a:extLst>
            </p:cNvPr>
            <p:cNvSpPr txBox="1"/>
            <p:nvPr/>
          </p:nvSpPr>
          <p:spPr>
            <a:xfrm>
              <a:off x="11256101" y="4146526"/>
              <a:ext cx="724776" cy="553997"/>
            </a:xfrm>
            <a:prstGeom prst="rect">
              <a:avLst/>
            </a:prstGeom>
            <a:noFill/>
          </p:spPr>
          <p:txBody>
            <a:bodyPr wrap="square" rtlCol="0">
              <a:spAutoFit/>
            </a:bodyPr>
            <a:lstStyle/>
            <a:p>
              <a:pPr algn="ctr">
                <a:defRPr/>
              </a:pPr>
              <a:r>
                <a:rPr lang="fi-FI" sz="1050" b="1" dirty="0">
                  <a:solidFill>
                    <a:srgbClr val="002830"/>
                  </a:solidFill>
                  <a:latin typeface="Avenir Next LT Pro Demi"/>
                </a:rPr>
                <a:t>2030s</a:t>
              </a:r>
            </a:p>
          </p:txBody>
        </p:sp>
        <p:cxnSp>
          <p:nvCxnSpPr>
            <p:cNvPr id="26" name="Straight Connector 25">
              <a:extLst>
                <a:ext uri="{FF2B5EF4-FFF2-40B4-BE49-F238E27FC236}">
                  <a16:creationId xmlns:a16="http://schemas.microsoft.com/office/drawing/2014/main" id="{E486AD3D-2421-EA7F-6418-AC9163719364}"/>
                </a:ext>
                <a:ext uri="{C183D7F6-B498-43B3-948B-1728B52AA6E4}">
                  <adec:decorative xmlns:adec="http://schemas.microsoft.com/office/drawing/2017/decorative" val="1"/>
                </a:ext>
              </a:extLst>
            </p:cNvPr>
            <p:cNvCxnSpPr>
              <a:cxnSpLocks/>
            </p:cNvCxnSpPr>
            <p:nvPr/>
          </p:nvCxnSpPr>
          <p:spPr>
            <a:xfrm flipH="1">
              <a:off x="983432" y="4076956"/>
              <a:ext cx="0" cy="91785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A66EB20E-ABE3-B21A-41ED-9AEF39E4EFA9}"/>
                </a:ext>
                <a:ext uri="{C183D7F6-B498-43B3-948B-1728B52AA6E4}">
                  <adec:decorative xmlns:adec="http://schemas.microsoft.com/office/drawing/2017/decorative" val="1"/>
                </a:ext>
              </a:extLst>
            </p:cNvPr>
            <p:cNvCxnSpPr>
              <a:cxnSpLocks/>
              <a:stCxn id="9" idx="2"/>
            </p:cNvCxnSpPr>
            <p:nvPr/>
          </p:nvCxnSpPr>
          <p:spPr>
            <a:xfrm>
              <a:off x="2380154" y="3511564"/>
              <a:ext cx="0" cy="450907"/>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4BEF9FB-5D9B-E1A1-0653-5FE6E81730AB}"/>
                </a:ext>
                <a:ext uri="{C183D7F6-B498-43B3-948B-1728B52AA6E4}">
                  <adec:decorative xmlns:adec="http://schemas.microsoft.com/office/drawing/2017/decorative" val="1"/>
                </a:ext>
              </a:extLst>
            </p:cNvPr>
            <p:cNvCxnSpPr>
              <a:cxnSpLocks/>
            </p:cNvCxnSpPr>
            <p:nvPr/>
          </p:nvCxnSpPr>
          <p:spPr>
            <a:xfrm>
              <a:off x="3215680" y="4076956"/>
              <a:ext cx="0" cy="89256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32A6E88-4823-AFA8-B108-73A6F30CC4A1}"/>
                </a:ext>
                <a:ext uri="{C183D7F6-B498-43B3-948B-1728B52AA6E4}">
                  <adec:decorative xmlns:adec="http://schemas.microsoft.com/office/drawing/2017/decorative" val="1"/>
                </a:ext>
              </a:extLst>
            </p:cNvPr>
            <p:cNvCxnSpPr>
              <a:cxnSpLocks/>
            </p:cNvCxnSpPr>
            <p:nvPr/>
          </p:nvCxnSpPr>
          <p:spPr>
            <a:xfrm>
              <a:off x="4459097" y="4076956"/>
              <a:ext cx="0" cy="1429348"/>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770A462-A787-15FD-677B-8F431342E6E6}"/>
                </a:ext>
                <a:ext uri="{C183D7F6-B498-43B3-948B-1728B52AA6E4}">
                  <adec:decorative xmlns:adec="http://schemas.microsoft.com/office/drawing/2017/decorative" val="1"/>
                </a:ext>
              </a:extLst>
            </p:cNvPr>
            <p:cNvCxnSpPr>
              <a:cxnSpLocks/>
            </p:cNvCxnSpPr>
            <p:nvPr/>
          </p:nvCxnSpPr>
          <p:spPr>
            <a:xfrm>
              <a:off x="5733869" y="3339196"/>
              <a:ext cx="0" cy="62327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D05F69B3-0F18-4C25-E8E2-9425AF8F054E}"/>
                </a:ext>
              </a:extLst>
            </p:cNvPr>
            <p:cNvSpPr txBox="1"/>
            <p:nvPr/>
          </p:nvSpPr>
          <p:spPr>
            <a:xfrm>
              <a:off x="5274064" y="5078742"/>
              <a:ext cx="1974064" cy="553997"/>
            </a:xfrm>
            <a:prstGeom prst="rect">
              <a:avLst/>
            </a:prstGeom>
            <a:noFill/>
          </p:spPr>
          <p:txBody>
            <a:bodyPr wrap="square" rtlCol="0">
              <a:spAutoFit/>
            </a:bodyPr>
            <a:lstStyle/>
            <a:p>
              <a:pPr>
                <a:defRPr/>
              </a:pPr>
              <a:r>
                <a:rPr lang="en-US" sz="1050" dirty="0">
                  <a:solidFill>
                    <a:srgbClr val="002830"/>
                  </a:solidFill>
                  <a:latin typeface="Avenir Next LT Pro"/>
                </a:rPr>
                <a:t>Scientist’s User Interface was created​</a:t>
              </a:r>
              <a:endParaRPr lang="fi-FI" sz="1050" dirty="0">
                <a:solidFill>
                  <a:srgbClr val="002830"/>
                </a:solidFill>
                <a:latin typeface="Avenir Next LT Pro"/>
              </a:endParaRPr>
            </a:p>
          </p:txBody>
        </p:sp>
        <p:sp>
          <p:nvSpPr>
            <p:cNvPr id="32" name="TextBox 31">
              <a:extLst>
                <a:ext uri="{FF2B5EF4-FFF2-40B4-BE49-F238E27FC236}">
                  <a16:creationId xmlns:a16="http://schemas.microsoft.com/office/drawing/2014/main" id="{9EF03D4F-9CD9-13BD-0E06-F84F1045002A}"/>
                </a:ext>
              </a:extLst>
            </p:cNvPr>
            <p:cNvSpPr txBox="1"/>
            <p:nvPr/>
          </p:nvSpPr>
          <p:spPr>
            <a:xfrm>
              <a:off x="6010545" y="1547190"/>
              <a:ext cx="1723131" cy="984886"/>
            </a:xfrm>
            <a:prstGeom prst="rect">
              <a:avLst/>
            </a:prstGeom>
            <a:noFill/>
          </p:spPr>
          <p:txBody>
            <a:bodyPr wrap="square" rtlCol="0">
              <a:spAutoFit/>
            </a:bodyPr>
            <a:lstStyle/>
            <a:p>
              <a:pPr algn="ctr">
                <a:defRPr/>
              </a:pPr>
              <a:r>
                <a:rPr lang="fi-FI" sz="1050" b="1" dirty="0">
                  <a:solidFill>
                    <a:srgbClr val="02284F"/>
                  </a:solidFill>
                  <a:latin typeface="Avenir Next LT Pro"/>
                </a:rPr>
                <a:t>2005</a:t>
              </a:r>
              <a:br>
                <a:rPr lang="fi-FI" sz="1050" dirty="0">
                  <a:solidFill>
                    <a:srgbClr val="002830"/>
                  </a:solidFill>
                  <a:latin typeface="Avenir Next LT Pro"/>
                </a:rPr>
              </a:br>
              <a:r>
                <a:rPr lang="en-US" sz="1050" dirty="0">
                  <a:solidFill>
                    <a:srgbClr val="002830"/>
                  </a:solidFill>
                  <a:latin typeface="Avenir Next LT Pro"/>
                </a:rPr>
                <a:t>Haka identity federation was established​</a:t>
              </a:r>
              <a:endParaRPr lang="fi-FI" sz="1050" dirty="0">
                <a:solidFill>
                  <a:srgbClr val="002830"/>
                </a:solidFill>
                <a:latin typeface="Avenir Next LT Pro"/>
              </a:endParaRPr>
            </a:p>
          </p:txBody>
        </p:sp>
        <p:sp>
          <p:nvSpPr>
            <p:cNvPr id="33" name="TextBox 32">
              <a:extLst>
                <a:ext uri="{FF2B5EF4-FFF2-40B4-BE49-F238E27FC236}">
                  <a16:creationId xmlns:a16="http://schemas.microsoft.com/office/drawing/2014/main" id="{306F9AFC-8605-9205-7BE5-0CF8851FD248}"/>
                </a:ext>
              </a:extLst>
            </p:cNvPr>
            <p:cNvSpPr txBox="1"/>
            <p:nvPr/>
          </p:nvSpPr>
          <p:spPr>
            <a:xfrm>
              <a:off x="7668624" y="1522095"/>
              <a:ext cx="1371829" cy="1200328"/>
            </a:xfrm>
            <a:prstGeom prst="rect">
              <a:avLst/>
            </a:prstGeom>
            <a:noFill/>
          </p:spPr>
          <p:txBody>
            <a:bodyPr wrap="square" rtlCol="0">
              <a:spAutoFit/>
            </a:bodyPr>
            <a:lstStyle/>
            <a:p>
              <a:pPr algn="ctr">
                <a:defRPr/>
              </a:pPr>
              <a:r>
                <a:rPr lang="fi-FI" sz="1050" b="1" dirty="0">
                  <a:solidFill>
                    <a:srgbClr val="02284F"/>
                  </a:solidFill>
                  <a:latin typeface="Avenir Next LT Pro"/>
                </a:rPr>
                <a:t>2012</a:t>
              </a:r>
              <a:br>
                <a:rPr lang="fi-FI" sz="1050" dirty="0">
                  <a:solidFill>
                    <a:srgbClr val="002830"/>
                  </a:solidFill>
                  <a:latin typeface="Avenir Next LT Pro"/>
                </a:rPr>
              </a:br>
              <a:r>
                <a:rPr lang="en-US" sz="1050" dirty="0">
                  <a:solidFill>
                    <a:srgbClr val="002830"/>
                  </a:solidFill>
                  <a:latin typeface="Avenir Next LT Pro"/>
                </a:rPr>
                <a:t>CSC data center was founded in Kajaani​</a:t>
              </a:r>
              <a:endParaRPr lang="fi-FI" sz="1050" dirty="0">
                <a:solidFill>
                  <a:srgbClr val="002830"/>
                </a:solidFill>
                <a:latin typeface="Avenir Next LT Pro"/>
              </a:endParaRPr>
            </a:p>
          </p:txBody>
        </p:sp>
        <p:sp>
          <p:nvSpPr>
            <p:cNvPr id="34" name="TextBox 33">
              <a:extLst>
                <a:ext uri="{FF2B5EF4-FFF2-40B4-BE49-F238E27FC236}">
                  <a16:creationId xmlns:a16="http://schemas.microsoft.com/office/drawing/2014/main" id="{C5CD82D6-85E2-CFDC-9C3F-B075475B8FDF}"/>
                </a:ext>
              </a:extLst>
            </p:cNvPr>
            <p:cNvSpPr txBox="1"/>
            <p:nvPr/>
          </p:nvSpPr>
          <p:spPr>
            <a:xfrm>
              <a:off x="7887595" y="4967960"/>
              <a:ext cx="1371829" cy="984886"/>
            </a:xfrm>
            <a:prstGeom prst="rect">
              <a:avLst/>
            </a:prstGeom>
            <a:noFill/>
          </p:spPr>
          <p:txBody>
            <a:bodyPr wrap="square" rtlCol="0">
              <a:spAutoFit/>
            </a:bodyPr>
            <a:lstStyle/>
            <a:p>
              <a:pPr algn="ctr">
                <a:defRPr/>
              </a:pPr>
              <a:r>
                <a:rPr lang="en-US" sz="1050">
                  <a:solidFill>
                    <a:srgbClr val="002830"/>
                  </a:solidFill>
                  <a:latin typeface="Avenir Next LT Pro"/>
                </a:rPr>
                <a:t>Services for open science and research were born​</a:t>
              </a:r>
              <a:endParaRPr lang="fi-FI" sz="1050" dirty="0">
                <a:solidFill>
                  <a:srgbClr val="002830"/>
                </a:solidFill>
                <a:latin typeface="Avenir Next LT Pro"/>
              </a:endParaRPr>
            </a:p>
          </p:txBody>
        </p:sp>
        <p:sp>
          <p:nvSpPr>
            <p:cNvPr id="35" name="TextBox 34">
              <a:extLst>
                <a:ext uri="{FF2B5EF4-FFF2-40B4-BE49-F238E27FC236}">
                  <a16:creationId xmlns:a16="http://schemas.microsoft.com/office/drawing/2014/main" id="{5B535B34-BCCE-D918-E26D-8D65C41813C7}"/>
                </a:ext>
              </a:extLst>
            </p:cNvPr>
            <p:cNvSpPr txBox="1"/>
            <p:nvPr/>
          </p:nvSpPr>
          <p:spPr>
            <a:xfrm>
              <a:off x="8589655" y="2646457"/>
              <a:ext cx="1371829" cy="1123384"/>
            </a:xfrm>
            <a:prstGeom prst="rect">
              <a:avLst/>
            </a:prstGeom>
            <a:noFill/>
          </p:spPr>
          <p:txBody>
            <a:bodyPr wrap="square" rtlCol="0">
              <a:spAutoFit/>
            </a:bodyPr>
            <a:lstStyle/>
            <a:p>
              <a:pPr algn="ctr">
                <a:defRPr/>
              </a:pPr>
              <a:r>
                <a:rPr lang="en-US" sz="975" dirty="0">
                  <a:solidFill>
                    <a:srgbClr val="002830"/>
                  </a:solidFill>
                  <a:latin typeface="Avenir Next LT Pro"/>
                </a:rPr>
                <a:t>CSC began representing Finland in ELIXIR network​</a:t>
              </a:r>
              <a:endParaRPr lang="fi-FI" sz="975" dirty="0">
                <a:solidFill>
                  <a:srgbClr val="002830"/>
                </a:solidFill>
                <a:latin typeface="Avenir Next LT Pro"/>
              </a:endParaRPr>
            </a:p>
          </p:txBody>
        </p:sp>
        <p:sp>
          <p:nvSpPr>
            <p:cNvPr id="36" name="TextBox 35">
              <a:extLst>
                <a:ext uri="{FF2B5EF4-FFF2-40B4-BE49-F238E27FC236}">
                  <a16:creationId xmlns:a16="http://schemas.microsoft.com/office/drawing/2014/main" id="{F67687C3-67D8-68B4-50A8-4194A68C05FE}"/>
                </a:ext>
              </a:extLst>
            </p:cNvPr>
            <p:cNvSpPr txBox="1"/>
            <p:nvPr/>
          </p:nvSpPr>
          <p:spPr>
            <a:xfrm>
              <a:off x="9284026" y="1556712"/>
              <a:ext cx="1530983" cy="984886"/>
            </a:xfrm>
            <a:prstGeom prst="rect">
              <a:avLst/>
            </a:prstGeom>
            <a:noFill/>
          </p:spPr>
          <p:txBody>
            <a:bodyPr wrap="square" rtlCol="0">
              <a:spAutoFit/>
            </a:bodyPr>
            <a:lstStyle/>
            <a:p>
              <a:pPr algn="ctr">
                <a:defRPr/>
              </a:pPr>
              <a:r>
                <a:rPr lang="fi-FI" sz="1050" dirty="0">
                  <a:solidFill>
                    <a:srgbClr val="002830"/>
                  </a:solidFill>
                  <a:latin typeface="Avenir Next LT Pro"/>
                </a:rPr>
                <a:t>Digivisio 2030 </a:t>
              </a:r>
              <a:r>
                <a:rPr lang="fi-FI" sz="1050" dirty="0" err="1">
                  <a:solidFill>
                    <a:srgbClr val="002830"/>
                  </a:solidFill>
                  <a:latin typeface="Avenir Next LT Pro"/>
                </a:rPr>
                <a:t>project</a:t>
              </a:r>
              <a:r>
                <a:rPr lang="fi-FI" sz="1050" dirty="0">
                  <a:solidFill>
                    <a:srgbClr val="002830"/>
                  </a:solidFill>
                  <a:latin typeface="Avenir Next LT Pro"/>
                </a:rPr>
                <a:t> </a:t>
              </a:r>
              <a:r>
                <a:rPr lang="fi-FI" sz="1050" dirty="0" err="1">
                  <a:solidFill>
                    <a:srgbClr val="002830"/>
                  </a:solidFill>
                  <a:latin typeface="Avenir Next LT Pro"/>
                </a:rPr>
                <a:t>office</a:t>
              </a:r>
              <a:r>
                <a:rPr lang="fi-FI" sz="1050" dirty="0">
                  <a:solidFill>
                    <a:srgbClr val="002830"/>
                  </a:solidFill>
                  <a:latin typeface="Avenir Next LT Pro"/>
                </a:rPr>
                <a:t> at CSC </a:t>
              </a:r>
              <a:r>
                <a:rPr lang="fi-FI" sz="1050" dirty="0" err="1">
                  <a:solidFill>
                    <a:srgbClr val="002830"/>
                  </a:solidFill>
                  <a:latin typeface="Avenir Next LT Pro"/>
                </a:rPr>
                <a:t>established</a:t>
              </a:r>
              <a:endParaRPr lang="fi-FI" sz="1050" dirty="0">
                <a:solidFill>
                  <a:srgbClr val="002830"/>
                </a:solidFill>
                <a:latin typeface="Avenir Next LT Pro"/>
              </a:endParaRPr>
            </a:p>
          </p:txBody>
        </p:sp>
        <p:sp>
          <p:nvSpPr>
            <p:cNvPr id="37" name="TextBox 36">
              <a:extLst>
                <a:ext uri="{FF2B5EF4-FFF2-40B4-BE49-F238E27FC236}">
                  <a16:creationId xmlns:a16="http://schemas.microsoft.com/office/drawing/2014/main" id="{B7F75F4E-5170-7F60-C0D4-7F1CCFB93339}"/>
                </a:ext>
              </a:extLst>
            </p:cNvPr>
            <p:cNvSpPr txBox="1"/>
            <p:nvPr/>
          </p:nvSpPr>
          <p:spPr>
            <a:xfrm>
              <a:off x="9175860" y="5023197"/>
              <a:ext cx="1747319" cy="1200328"/>
            </a:xfrm>
            <a:prstGeom prst="rect">
              <a:avLst/>
            </a:prstGeom>
            <a:noFill/>
          </p:spPr>
          <p:txBody>
            <a:bodyPr wrap="square" rtlCol="0">
              <a:spAutoFit/>
            </a:bodyPr>
            <a:lstStyle/>
            <a:p>
              <a:pPr algn="ctr">
                <a:defRPr/>
              </a:pPr>
              <a:r>
                <a:rPr lang="fi-FI" sz="1050" b="1" dirty="0">
                  <a:solidFill>
                    <a:srgbClr val="02284F"/>
                  </a:solidFill>
                  <a:latin typeface="Avenir Next LT Pro"/>
                </a:rPr>
                <a:t>2022</a:t>
              </a:r>
              <a:br>
                <a:rPr lang="fi-FI" sz="1050" dirty="0">
                  <a:solidFill>
                    <a:srgbClr val="002830"/>
                  </a:solidFill>
                  <a:latin typeface="Avenir Next LT Pro"/>
                </a:rPr>
              </a:br>
              <a:r>
                <a:rPr lang="fi-FI" sz="1050" dirty="0">
                  <a:solidFill>
                    <a:srgbClr val="002830"/>
                  </a:solidFill>
                  <a:latin typeface="Avenir Next LT Pro"/>
                </a:rPr>
                <a:t>LUMI </a:t>
              </a:r>
              <a:r>
                <a:rPr lang="fi-FI" sz="1050" dirty="0" err="1">
                  <a:solidFill>
                    <a:srgbClr val="002830"/>
                  </a:solidFill>
                  <a:latin typeface="Avenir Next LT Pro"/>
                </a:rPr>
                <a:t>supercomputer</a:t>
              </a:r>
              <a:r>
                <a:rPr lang="fi-FI" sz="1050" dirty="0">
                  <a:solidFill>
                    <a:srgbClr val="002830"/>
                  </a:solidFill>
                  <a:latin typeface="Avenir Next LT Pro"/>
                </a:rPr>
                <a:t> </a:t>
              </a:r>
              <a:r>
                <a:rPr lang="fi-FI" sz="1050" dirty="0" err="1">
                  <a:solidFill>
                    <a:srgbClr val="002830"/>
                  </a:solidFill>
                  <a:latin typeface="Avenir Next LT Pro"/>
                </a:rPr>
                <a:t>inaugurated</a:t>
              </a:r>
              <a:r>
                <a:rPr lang="fi-FI" sz="1050" dirty="0">
                  <a:solidFill>
                    <a:srgbClr val="002830"/>
                  </a:solidFill>
                  <a:latin typeface="Avenir Next LT Pro"/>
                </a:rPr>
                <a:t> in Kajaani​</a:t>
              </a:r>
            </a:p>
          </p:txBody>
        </p:sp>
        <p:sp>
          <p:nvSpPr>
            <p:cNvPr id="38" name="TextBox 37">
              <a:extLst>
                <a:ext uri="{FF2B5EF4-FFF2-40B4-BE49-F238E27FC236}">
                  <a16:creationId xmlns:a16="http://schemas.microsoft.com/office/drawing/2014/main" id="{0CDA73B7-CA82-4AD3-BB91-1E10E394122A}"/>
                </a:ext>
              </a:extLst>
            </p:cNvPr>
            <p:cNvSpPr txBox="1"/>
            <p:nvPr/>
          </p:nvSpPr>
          <p:spPr>
            <a:xfrm>
              <a:off x="10080573" y="2291904"/>
              <a:ext cx="1900304" cy="1415772"/>
            </a:xfrm>
            <a:prstGeom prst="rect">
              <a:avLst/>
            </a:prstGeom>
            <a:noFill/>
          </p:spPr>
          <p:txBody>
            <a:bodyPr wrap="square" rtlCol="0">
              <a:spAutoFit/>
            </a:bodyPr>
            <a:lstStyle/>
            <a:p>
              <a:pPr algn="ctr">
                <a:defRPr/>
              </a:pPr>
              <a:r>
                <a:rPr lang="fi-FI" sz="1050" b="1" dirty="0">
                  <a:solidFill>
                    <a:srgbClr val="02284F"/>
                  </a:solidFill>
                  <a:latin typeface="Avenir Next LT Pro"/>
                </a:rPr>
                <a:t>2025</a:t>
              </a:r>
              <a:br>
                <a:rPr lang="fi-FI" sz="1050" dirty="0">
                  <a:solidFill>
                    <a:srgbClr val="002830"/>
                  </a:solidFill>
                  <a:latin typeface="Avenir Next LT Pro"/>
                </a:rPr>
              </a:br>
              <a:r>
                <a:rPr lang="en-US" sz="1050" dirty="0">
                  <a:solidFill>
                    <a:srgbClr val="002830"/>
                  </a:solidFill>
                  <a:latin typeface="Avenir Next LT Pro"/>
                </a:rPr>
                <a:t>LUMI AI Factory begins operations, CSC prepares to acquire its own quantum computer</a:t>
              </a:r>
              <a:endParaRPr lang="fi-FI" sz="1050" dirty="0">
                <a:solidFill>
                  <a:srgbClr val="002830"/>
                </a:solidFill>
                <a:latin typeface="Avenir Next LT Pro"/>
              </a:endParaRPr>
            </a:p>
          </p:txBody>
        </p:sp>
        <p:cxnSp>
          <p:nvCxnSpPr>
            <p:cNvPr id="39" name="Straight Connector 38">
              <a:extLst>
                <a:ext uri="{FF2B5EF4-FFF2-40B4-BE49-F238E27FC236}">
                  <a16:creationId xmlns:a16="http://schemas.microsoft.com/office/drawing/2014/main" id="{142FA31F-EBA2-F2B9-ABEB-366A14277398}"/>
                </a:ext>
                <a:ext uri="{C183D7F6-B498-43B3-948B-1728B52AA6E4}">
                  <adec:decorative xmlns:adec="http://schemas.microsoft.com/office/drawing/2017/decorative" val="1"/>
                </a:ext>
              </a:extLst>
            </p:cNvPr>
            <p:cNvCxnSpPr>
              <a:cxnSpLocks/>
            </p:cNvCxnSpPr>
            <p:nvPr/>
          </p:nvCxnSpPr>
          <p:spPr>
            <a:xfrm>
              <a:off x="5874867" y="4076956"/>
              <a:ext cx="0" cy="949826"/>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1656B5D-DD56-BB88-C94A-0269E2ACF4F7}"/>
                </a:ext>
                <a:ext uri="{C183D7F6-B498-43B3-948B-1728B52AA6E4}">
                  <adec:decorative xmlns:adec="http://schemas.microsoft.com/office/drawing/2017/decorative" val="1"/>
                </a:ext>
              </a:extLst>
            </p:cNvPr>
            <p:cNvCxnSpPr>
              <a:cxnSpLocks/>
            </p:cNvCxnSpPr>
            <p:nvPr/>
          </p:nvCxnSpPr>
          <p:spPr>
            <a:xfrm>
              <a:off x="6809179" y="2484847"/>
              <a:ext cx="1" cy="148387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84034187-2BB9-2A17-1780-22B3882EDBAF}"/>
                </a:ext>
                <a:ext uri="{C183D7F6-B498-43B3-948B-1728B52AA6E4}">
                  <adec:decorative xmlns:adec="http://schemas.microsoft.com/office/drawing/2017/decorative" val="1"/>
                </a:ext>
              </a:extLst>
            </p:cNvPr>
            <p:cNvCxnSpPr>
              <a:cxnSpLocks/>
            </p:cNvCxnSpPr>
            <p:nvPr/>
          </p:nvCxnSpPr>
          <p:spPr>
            <a:xfrm>
              <a:off x="8328248" y="2676687"/>
              <a:ext cx="0" cy="1285784"/>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93F77D0-CC4F-7123-CDCB-1DD1AAB019F6}"/>
                </a:ext>
                <a:ext uri="{C183D7F6-B498-43B3-948B-1728B52AA6E4}">
                  <adec:decorative xmlns:adec="http://schemas.microsoft.com/office/drawing/2017/decorative" val="1"/>
                </a:ext>
              </a:extLst>
            </p:cNvPr>
            <p:cNvCxnSpPr>
              <a:cxnSpLocks/>
            </p:cNvCxnSpPr>
            <p:nvPr/>
          </p:nvCxnSpPr>
          <p:spPr>
            <a:xfrm>
              <a:off x="8904312" y="3505846"/>
              <a:ext cx="0" cy="45662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DE45FEAE-2777-6DC8-7CA4-220017163ABF}"/>
                </a:ext>
                <a:ext uri="{C183D7F6-B498-43B3-948B-1728B52AA6E4}">
                  <adec:decorative xmlns:adec="http://schemas.microsoft.com/office/drawing/2017/decorative" val="1"/>
                </a:ext>
              </a:extLst>
            </p:cNvPr>
            <p:cNvCxnSpPr>
              <a:cxnSpLocks/>
            </p:cNvCxnSpPr>
            <p:nvPr/>
          </p:nvCxnSpPr>
          <p:spPr>
            <a:xfrm>
              <a:off x="8636200" y="4005980"/>
              <a:ext cx="0" cy="1020802"/>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2E11D1F1-7899-0FE3-3A1E-B1641413A21B}"/>
                </a:ext>
                <a:ext uri="{C183D7F6-B498-43B3-948B-1728B52AA6E4}">
                  <adec:decorative xmlns:adec="http://schemas.microsoft.com/office/drawing/2017/decorative" val="1"/>
                </a:ext>
              </a:extLst>
            </p:cNvPr>
            <p:cNvCxnSpPr>
              <a:cxnSpLocks/>
            </p:cNvCxnSpPr>
            <p:nvPr/>
          </p:nvCxnSpPr>
          <p:spPr>
            <a:xfrm>
              <a:off x="10049519" y="4036420"/>
              <a:ext cx="0" cy="93154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85A94CE-7F47-5627-C719-084157223A8A}"/>
                </a:ext>
                <a:ext uri="{C183D7F6-B498-43B3-948B-1728B52AA6E4}">
                  <adec:decorative xmlns:adec="http://schemas.microsoft.com/office/drawing/2017/decorative" val="1"/>
                </a:ext>
              </a:extLst>
            </p:cNvPr>
            <p:cNvCxnSpPr>
              <a:cxnSpLocks/>
            </p:cNvCxnSpPr>
            <p:nvPr/>
          </p:nvCxnSpPr>
          <p:spPr>
            <a:xfrm>
              <a:off x="10049519" y="2295376"/>
              <a:ext cx="0" cy="1667095"/>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7E5FD313-4DBD-0F7A-5399-5B71AF3A05A7}"/>
                </a:ext>
                <a:ext uri="{C183D7F6-B498-43B3-948B-1728B52AA6E4}">
                  <adec:decorative xmlns:adec="http://schemas.microsoft.com/office/drawing/2017/decorative" val="1"/>
                </a:ext>
              </a:extLst>
            </p:cNvPr>
            <p:cNvCxnSpPr>
              <a:cxnSpLocks/>
            </p:cNvCxnSpPr>
            <p:nvPr/>
          </p:nvCxnSpPr>
          <p:spPr>
            <a:xfrm>
              <a:off x="10560496" y="3682963"/>
              <a:ext cx="0" cy="279508"/>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5687876F-3BB7-9773-D99F-A33CB224FD23}"/>
                </a:ext>
                <a:ext uri="{C183D7F6-B498-43B3-948B-1728B52AA6E4}">
                  <adec:decorative xmlns:adec="http://schemas.microsoft.com/office/drawing/2017/decorative" val="1"/>
                </a:ext>
              </a:extLst>
            </p:cNvPr>
            <p:cNvSpPr/>
            <p:nvPr/>
          </p:nvSpPr>
          <p:spPr>
            <a:xfrm>
              <a:off x="375400" y="3900078"/>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48" name="Oval 47">
              <a:extLst>
                <a:ext uri="{FF2B5EF4-FFF2-40B4-BE49-F238E27FC236}">
                  <a16:creationId xmlns:a16="http://schemas.microsoft.com/office/drawing/2014/main" id="{FCE79119-5C44-D11B-7D01-5F96D6DCCF68}"/>
                </a:ext>
                <a:ext uri="{C183D7F6-B498-43B3-948B-1728B52AA6E4}">
                  <adec:decorative xmlns:adec="http://schemas.microsoft.com/office/drawing/2017/decorative" val="1"/>
                </a:ext>
              </a:extLst>
            </p:cNvPr>
            <p:cNvSpPr/>
            <p:nvPr/>
          </p:nvSpPr>
          <p:spPr>
            <a:xfrm>
              <a:off x="1775520" y="3895800"/>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49" name="Oval 48">
              <a:extLst>
                <a:ext uri="{FF2B5EF4-FFF2-40B4-BE49-F238E27FC236}">
                  <a16:creationId xmlns:a16="http://schemas.microsoft.com/office/drawing/2014/main" id="{86440BD5-184F-D692-347C-9771395B08C3}"/>
                </a:ext>
                <a:ext uri="{C183D7F6-B498-43B3-948B-1728B52AA6E4}">
                  <adec:decorative xmlns:adec="http://schemas.microsoft.com/office/drawing/2017/decorative" val="1"/>
                </a:ext>
              </a:extLst>
            </p:cNvPr>
            <p:cNvSpPr/>
            <p:nvPr/>
          </p:nvSpPr>
          <p:spPr>
            <a:xfrm>
              <a:off x="3626157" y="3912562"/>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50" name="Oval 49">
              <a:extLst>
                <a:ext uri="{FF2B5EF4-FFF2-40B4-BE49-F238E27FC236}">
                  <a16:creationId xmlns:a16="http://schemas.microsoft.com/office/drawing/2014/main" id="{2B4381DD-87C3-FF7F-C280-C9C52A68C088}"/>
                </a:ext>
                <a:ext uri="{C183D7F6-B498-43B3-948B-1728B52AA6E4}">
                  <adec:decorative xmlns:adec="http://schemas.microsoft.com/office/drawing/2017/decorative" val="1"/>
                </a:ext>
              </a:extLst>
            </p:cNvPr>
            <p:cNvSpPr/>
            <p:nvPr/>
          </p:nvSpPr>
          <p:spPr>
            <a:xfrm>
              <a:off x="5105131" y="3906380"/>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51" name="Oval 50">
              <a:extLst>
                <a:ext uri="{FF2B5EF4-FFF2-40B4-BE49-F238E27FC236}">
                  <a16:creationId xmlns:a16="http://schemas.microsoft.com/office/drawing/2014/main" id="{5EBB6C75-E645-D514-083E-7A230027EDE2}"/>
                </a:ext>
                <a:ext uri="{C183D7F6-B498-43B3-948B-1728B52AA6E4}">
                  <adec:decorative xmlns:adec="http://schemas.microsoft.com/office/drawing/2017/decorative" val="1"/>
                </a:ext>
              </a:extLst>
            </p:cNvPr>
            <p:cNvSpPr/>
            <p:nvPr/>
          </p:nvSpPr>
          <p:spPr>
            <a:xfrm>
              <a:off x="7681817" y="3897980"/>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52" name="Oval 51">
              <a:extLst>
                <a:ext uri="{FF2B5EF4-FFF2-40B4-BE49-F238E27FC236}">
                  <a16:creationId xmlns:a16="http://schemas.microsoft.com/office/drawing/2014/main" id="{C1DC945F-9AFF-E475-CB69-6A982B743335}"/>
                </a:ext>
                <a:ext uri="{C183D7F6-B498-43B3-948B-1728B52AA6E4}">
                  <adec:decorative xmlns:adec="http://schemas.microsoft.com/office/drawing/2017/decorative" val="1"/>
                </a:ext>
              </a:extLst>
            </p:cNvPr>
            <p:cNvSpPr/>
            <p:nvPr/>
          </p:nvSpPr>
          <p:spPr>
            <a:xfrm>
              <a:off x="9379648" y="3897980"/>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53" name="Oval 52">
              <a:extLst>
                <a:ext uri="{FF2B5EF4-FFF2-40B4-BE49-F238E27FC236}">
                  <a16:creationId xmlns:a16="http://schemas.microsoft.com/office/drawing/2014/main" id="{70235232-4209-E364-4F7F-081C92583FF7}"/>
                </a:ext>
                <a:ext uri="{C183D7F6-B498-43B3-948B-1728B52AA6E4}">
                  <adec:decorative xmlns:adec="http://schemas.microsoft.com/office/drawing/2017/decorative" val="1"/>
                </a:ext>
              </a:extLst>
            </p:cNvPr>
            <p:cNvSpPr/>
            <p:nvPr/>
          </p:nvSpPr>
          <p:spPr>
            <a:xfrm>
              <a:off x="11536782" y="3893620"/>
              <a:ext cx="216024" cy="216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5000" tIns="162000" rIns="135000" bIns="162000" rtlCol="0" anchor="ctr"/>
            <a:lstStyle/>
            <a:p>
              <a:pPr algn="ctr">
                <a:defRPr/>
              </a:pPr>
              <a:endParaRPr lang="fi-FI" dirty="0">
                <a:solidFill>
                  <a:srgbClr val="002830"/>
                </a:solidFill>
                <a:latin typeface="Avenir Next LT Pro"/>
              </a:endParaRPr>
            </a:p>
          </p:txBody>
        </p:sp>
        <p:sp>
          <p:nvSpPr>
            <p:cNvPr id="54" name="TextBox 53">
              <a:extLst>
                <a:ext uri="{FF2B5EF4-FFF2-40B4-BE49-F238E27FC236}">
                  <a16:creationId xmlns:a16="http://schemas.microsoft.com/office/drawing/2014/main" id="{F06EF39D-382C-9942-F953-CB93605D023E}"/>
                </a:ext>
                <a:ext uri="{C183D7F6-B498-43B3-948B-1728B52AA6E4}">
                  <adec:decorative xmlns:adec="http://schemas.microsoft.com/office/drawing/2017/decorative" val="1"/>
                </a:ext>
              </a:extLst>
            </p:cNvPr>
            <p:cNvSpPr txBox="1"/>
            <p:nvPr/>
          </p:nvSpPr>
          <p:spPr>
            <a:xfrm>
              <a:off x="3080572" y="3244334"/>
              <a:ext cx="6095288" cy="400109"/>
            </a:xfrm>
            <a:prstGeom prst="rect">
              <a:avLst/>
            </a:prstGeom>
            <a:noFill/>
          </p:spPr>
          <p:txBody>
            <a:bodyPr wrap="square">
              <a:spAutoFit/>
            </a:bodyPr>
            <a:lstStyle/>
            <a:p>
              <a:pPr>
                <a:defRPr/>
              </a:pPr>
              <a:r>
                <a:rPr lang="fi-FI" dirty="0">
                  <a:solidFill>
                    <a:srgbClr val="002830"/>
                  </a:solidFill>
                  <a:latin typeface="Avenir Next LT Pro"/>
                </a:rPr>
                <a:t> </a:t>
              </a:r>
            </a:p>
          </p:txBody>
        </p:sp>
        <p:cxnSp>
          <p:nvCxnSpPr>
            <p:cNvPr id="55" name="Straight Connector 54">
              <a:extLst>
                <a:ext uri="{FF2B5EF4-FFF2-40B4-BE49-F238E27FC236}">
                  <a16:creationId xmlns:a16="http://schemas.microsoft.com/office/drawing/2014/main" id="{C2589CB4-032D-D510-C62F-8C060EC2F9FB}"/>
                </a:ext>
                <a:ext uri="{C183D7F6-B498-43B3-948B-1728B52AA6E4}">
                  <adec:decorative xmlns:adec="http://schemas.microsoft.com/office/drawing/2017/decorative" val="1"/>
                </a:ext>
              </a:extLst>
            </p:cNvPr>
            <p:cNvCxnSpPr>
              <a:cxnSpLocks/>
            </p:cNvCxnSpPr>
            <p:nvPr/>
          </p:nvCxnSpPr>
          <p:spPr>
            <a:xfrm>
              <a:off x="3431704" y="2636912"/>
              <a:ext cx="0" cy="1335343"/>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0898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D4BD3-072B-ED63-6C0A-4710AFC913CC}"/>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AB229774-AB63-023B-54FB-04F312EC1851}"/>
              </a:ext>
            </a:extLst>
          </p:cNvPr>
          <p:cNvSpPr>
            <a:spLocks noGrp="1"/>
          </p:cNvSpPr>
          <p:nvPr>
            <p:ph type="body" sz="quarter" idx="10"/>
          </p:nvPr>
        </p:nvSpPr>
        <p:spPr>
          <a:xfrm>
            <a:off x="255985" y="120306"/>
            <a:ext cx="7432595" cy="889344"/>
          </a:xfrm>
        </p:spPr>
        <p:txBody>
          <a:bodyPr/>
          <a:lstStyle/>
          <a:p>
            <a:r>
              <a:rPr lang="en-US" dirty="0"/>
              <a:t>Vision, Mission and Tagline</a:t>
            </a:r>
          </a:p>
        </p:txBody>
      </p:sp>
      <p:pic>
        <p:nvPicPr>
          <p:cNvPr id="4" name="Picture 3">
            <a:extLst>
              <a:ext uri="{FF2B5EF4-FFF2-40B4-BE49-F238E27FC236}">
                <a16:creationId xmlns:a16="http://schemas.microsoft.com/office/drawing/2014/main" id="{36B99859-AAAC-C384-EFE4-31516731A25B}"/>
              </a:ext>
            </a:extLst>
          </p:cNvPr>
          <p:cNvPicPr>
            <a:picLocks noChangeAspect="1"/>
          </p:cNvPicPr>
          <p:nvPr/>
        </p:nvPicPr>
        <p:blipFill>
          <a:blip r:embed="rId3"/>
          <a:stretch>
            <a:fillRect/>
          </a:stretch>
        </p:blipFill>
        <p:spPr>
          <a:xfrm>
            <a:off x="255985" y="564978"/>
            <a:ext cx="2564450" cy="3780000"/>
          </a:xfrm>
          <a:prstGeom prst="round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5566A00-AF33-34BF-BFF4-7BA70D0BCE91}"/>
              </a:ext>
            </a:extLst>
          </p:cNvPr>
          <p:cNvPicPr>
            <a:picLocks noChangeAspect="1"/>
          </p:cNvPicPr>
          <p:nvPr/>
        </p:nvPicPr>
        <p:blipFill>
          <a:blip r:embed="rId4"/>
          <a:stretch>
            <a:fillRect/>
          </a:stretch>
        </p:blipFill>
        <p:spPr>
          <a:xfrm>
            <a:off x="3297926" y="907705"/>
            <a:ext cx="2565000" cy="3805001"/>
          </a:xfrm>
          <a:prstGeom prst="round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111BFAC-788B-0E2C-8B53-A6A6FDB01137}"/>
              </a:ext>
            </a:extLst>
          </p:cNvPr>
          <p:cNvPicPr>
            <a:picLocks noChangeAspect="1"/>
          </p:cNvPicPr>
          <p:nvPr/>
        </p:nvPicPr>
        <p:blipFill>
          <a:blip r:embed="rId5"/>
          <a:stretch>
            <a:fillRect/>
          </a:stretch>
        </p:blipFill>
        <p:spPr>
          <a:xfrm>
            <a:off x="6347712" y="1126462"/>
            <a:ext cx="2565000" cy="3952514"/>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44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4B322-F1F1-669B-EB6B-162D91947DA7}"/>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1C0098C2-D4EB-A62B-E68C-CE4C85841AF3}"/>
              </a:ext>
            </a:extLst>
          </p:cNvPr>
          <p:cNvSpPr>
            <a:spLocks noGrp="1"/>
          </p:cNvSpPr>
          <p:nvPr>
            <p:ph type="body" sz="quarter" idx="10"/>
          </p:nvPr>
        </p:nvSpPr>
        <p:spPr>
          <a:xfrm>
            <a:off x="255985" y="120306"/>
            <a:ext cx="7432595" cy="889344"/>
          </a:xfrm>
        </p:spPr>
        <p:txBody>
          <a:bodyPr/>
          <a:lstStyle/>
          <a:p>
            <a:r>
              <a:rPr lang="en-US" dirty="0"/>
              <a:t>Values</a:t>
            </a:r>
          </a:p>
        </p:txBody>
      </p:sp>
      <p:pic>
        <p:nvPicPr>
          <p:cNvPr id="2" name="Picture 1">
            <a:extLst>
              <a:ext uri="{FF2B5EF4-FFF2-40B4-BE49-F238E27FC236}">
                <a16:creationId xmlns:a16="http://schemas.microsoft.com/office/drawing/2014/main" id="{CD798808-D584-71F9-4047-7E91770CD843}"/>
              </a:ext>
            </a:extLst>
          </p:cNvPr>
          <p:cNvPicPr>
            <a:picLocks noChangeAspect="1"/>
          </p:cNvPicPr>
          <p:nvPr/>
        </p:nvPicPr>
        <p:blipFill>
          <a:blip r:embed="rId3"/>
          <a:stretch>
            <a:fillRect/>
          </a:stretch>
        </p:blipFill>
        <p:spPr>
          <a:xfrm>
            <a:off x="199941" y="510540"/>
            <a:ext cx="8727956" cy="4114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7516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61F5-82C3-3EB2-CDD9-A4419EC09440}"/>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9FB7271E-87D2-FA6B-2E62-555808C1BDBE}"/>
              </a:ext>
            </a:extLst>
          </p:cNvPr>
          <p:cNvSpPr txBox="1">
            <a:spLocks/>
          </p:cNvSpPr>
          <p:nvPr/>
        </p:nvSpPr>
        <p:spPr>
          <a:xfrm>
            <a:off x="255985" y="120306"/>
            <a:ext cx="7432595" cy="889344"/>
          </a:xfrm>
          <a:prstGeom prst="rect">
            <a:avLst/>
          </a:prstGeom>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2F5FAD"/>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spcBef>
                <a:spcPts val="750"/>
              </a:spcBef>
            </a:pPr>
            <a:r>
              <a:rPr lang="en-US" sz="2100" dirty="0"/>
              <a:t>Strategy Construct</a:t>
            </a:r>
          </a:p>
        </p:txBody>
      </p:sp>
      <p:sp>
        <p:nvSpPr>
          <p:cNvPr id="3" name="Rectangle: Rounded Corners 2">
            <a:extLst>
              <a:ext uri="{FF2B5EF4-FFF2-40B4-BE49-F238E27FC236}">
                <a16:creationId xmlns:a16="http://schemas.microsoft.com/office/drawing/2014/main" id="{23449836-3AB8-F432-ACCE-D0BA849688A3}"/>
              </a:ext>
            </a:extLst>
          </p:cNvPr>
          <p:cNvSpPr/>
          <p:nvPr/>
        </p:nvSpPr>
        <p:spPr>
          <a:xfrm>
            <a:off x="854612" y="1195764"/>
            <a:ext cx="6755985" cy="621202"/>
          </a:xfrm>
          <a:prstGeom prst="roundRect">
            <a:avLst/>
          </a:prstGeom>
          <a:solidFill>
            <a:srgbClr val="2F5FA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Focus Areas</a:t>
            </a:r>
            <a:endParaRPr lang="en-IE" sz="2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3">
            <a:extLst>
              <a:ext uri="{FF2B5EF4-FFF2-40B4-BE49-F238E27FC236}">
                <a16:creationId xmlns:a16="http://schemas.microsoft.com/office/drawing/2014/main" id="{C7C8EA80-A23A-8664-3A96-1E021F415925}"/>
              </a:ext>
            </a:extLst>
          </p:cNvPr>
          <p:cNvSpPr/>
          <p:nvPr/>
        </p:nvSpPr>
        <p:spPr>
          <a:xfrm>
            <a:off x="854612" y="2168632"/>
            <a:ext cx="6755985" cy="621202"/>
          </a:xfrm>
          <a:prstGeom prst="roundRect">
            <a:avLst/>
          </a:prstGeom>
          <a:solidFill>
            <a:srgbClr val="2ABB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Priorities</a:t>
            </a:r>
            <a:endParaRPr lang="en-IE" sz="2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Rounded Corners 4">
            <a:extLst>
              <a:ext uri="{FF2B5EF4-FFF2-40B4-BE49-F238E27FC236}">
                <a16:creationId xmlns:a16="http://schemas.microsoft.com/office/drawing/2014/main" id="{F45D7CE8-289C-5A7E-0ADF-E3BE1D599FBA}"/>
              </a:ext>
            </a:extLst>
          </p:cNvPr>
          <p:cNvSpPr/>
          <p:nvPr/>
        </p:nvSpPr>
        <p:spPr>
          <a:xfrm>
            <a:off x="854612" y="3091869"/>
            <a:ext cx="6755985" cy="621202"/>
          </a:xfrm>
          <a:prstGeom prst="roundRect">
            <a:avLst/>
          </a:prstGeom>
          <a:solidFill>
            <a:srgbClr val="7C68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2028 and 2030 Targets</a:t>
            </a:r>
            <a:endParaRPr lang="en-IE" sz="2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Rounded Corners 6">
            <a:extLst>
              <a:ext uri="{FF2B5EF4-FFF2-40B4-BE49-F238E27FC236}">
                <a16:creationId xmlns:a16="http://schemas.microsoft.com/office/drawing/2014/main" id="{50F79532-926D-23D3-D245-8CA0D7835DC0}"/>
              </a:ext>
            </a:extLst>
          </p:cNvPr>
          <p:cNvSpPr/>
          <p:nvPr/>
        </p:nvSpPr>
        <p:spPr>
          <a:xfrm>
            <a:off x="7760071" y="1195764"/>
            <a:ext cx="911690" cy="2517307"/>
          </a:xfrm>
          <a:prstGeom prst="round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100" dirty="0">
                <a:solidFill>
                  <a:prstClr val="white"/>
                </a:solidFill>
                <a:latin typeface="Open Sans" panose="020B0606030504020204" pitchFamily="34" charset="0"/>
                <a:ea typeface="Open Sans" panose="020B0606030504020204" pitchFamily="34" charset="0"/>
                <a:cs typeface="Open Sans" panose="020B0606030504020204" pitchFamily="34" charset="0"/>
              </a:rPr>
              <a:t>Values</a:t>
            </a:r>
            <a:endParaRPr lang="en-IE" sz="2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Arrow: Up 10">
            <a:extLst>
              <a:ext uri="{FF2B5EF4-FFF2-40B4-BE49-F238E27FC236}">
                <a16:creationId xmlns:a16="http://schemas.microsoft.com/office/drawing/2014/main" id="{D65006AB-BB45-59DA-409B-964DEA014439}"/>
              </a:ext>
            </a:extLst>
          </p:cNvPr>
          <p:cNvSpPr/>
          <p:nvPr/>
        </p:nvSpPr>
        <p:spPr>
          <a:xfrm rot="10800000">
            <a:off x="4232603" y="2842881"/>
            <a:ext cx="185894" cy="195943"/>
          </a:xfrm>
          <a:prstGeom prst="up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Up 11">
            <a:extLst>
              <a:ext uri="{FF2B5EF4-FFF2-40B4-BE49-F238E27FC236}">
                <a16:creationId xmlns:a16="http://schemas.microsoft.com/office/drawing/2014/main" id="{DC129159-A85F-F0B0-2D2C-B825217C8455}"/>
              </a:ext>
            </a:extLst>
          </p:cNvPr>
          <p:cNvSpPr/>
          <p:nvPr/>
        </p:nvSpPr>
        <p:spPr>
          <a:xfrm rot="10800000">
            <a:off x="4222554" y="1894827"/>
            <a:ext cx="185894" cy="195943"/>
          </a:xfrm>
          <a:prstGeom prst="up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911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6CE6-35F7-B5A0-F8CE-65DD511285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687942-2084-750D-62A1-ABC991C5A97F}"/>
              </a:ext>
            </a:extLst>
          </p:cNvPr>
          <p:cNvSpPr>
            <a:spLocks noGrp="1"/>
          </p:cNvSpPr>
          <p:nvPr>
            <p:ph type="body" sz="quarter" idx="10"/>
          </p:nvPr>
        </p:nvSpPr>
        <p:spPr>
          <a:xfrm>
            <a:off x="255985" y="120306"/>
            <a:ext cx="7432595" cy="889344"/>
          </a:xfrm>
        </p:spPr>
        <p:txBody>
          <a:bodyPr/>
          <a:lstStyle/>
          <a:p>
            <a:r>
              <a:rPr lang="en-US" dirty="0"/>
              <a:t>Focus Areas</a:t>
            </a:r>
          </a:p>
        </p:txBody>
      </p:sp>
      <p:pic>
        <p:nvPicPr>
          <p:cNvPr id="7" name="Picture 6">
            <a:extLst>
              <a:ext uri="{FF2B5EF4-FFF2-40B4-BE49-F238E27FC236}">
                <a16:creationId xmlns:a16="http://schemas.microsoft.com/office/drawing/2014/main" id="{EB16086E-BB5B-A71F-202A-0BF4A2E47D7C}"/>
              </a:ext>
            </a:extLst>
          </p:cNvPr>
          <p:cNvPicPr>
            <a:picLocks noChangeAspect="1"/>
          </p:cNvPicPr>
          <p:nvPr/>
        </p:nvPicPr>
        <p:blipFill>
          <a:blip r:embed="rId3"/>
          <a:stretch>
            <a:fillRect/>
          </a:stretch>
        </p:blipFill>
        <p:spPr>
          <a:xfrm>
            <a:off x="1903818" y="0"/>
            <a:ext cx="5737232" cy="5143500"/>
          </a:xfrm>
          <a:prstGeom prst="rect">
            <a:avLst/>
          </a:prstGeom>
          <a:effectLst/>
        </p:spPr>
      </p:pic>
    </p:spTree>
    <p:extLst>
      <p:ext uri="{BB962C8B-B14F-4D97-AF65-F5344CB8AC3E}">
        <p14:creationId xmlns:p14="http://schemas.microsoft.com/office/powerpoint/2010/main" val="15322847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D79D7-4EA6-5E07-A867-0079F2F02A24}"/>
            </a:ext>
          </a:extLst>
        </p:cNvPr>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AE6FC49D-6A85-A55C-D63C-F9E0FE234478}"/>
              </a:ext>
            </a:extLst>
          </p:cNvPr>
          <p:cNvGraphicFramePr/>
          <p:nvPr/>
        </p:nvGraphicFramePr>
        <p:xfrm>
          <a:off x="255985" y="592932"/>
          <a:ext cx="8695134" cy="4410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1306EEF5-AEA3-3D50-7763-90477C9B391A}"/>
              </a:ext>
            </a:extLst>
          </p:cNvPr>
          <p:cNvSpPr>
            <a:spLocks noGrp="1"/>
          </p:cNvSpPr>
          <p:nvPr>
            <p:ph type="body" sz="quarter" idx="10"/>
          </p:nvPr>
        </p:nvSpPr>
        <p:spPr>
          <a:xfrm>
            <a:off x="255985" y="120306"/>
            <a:ext cx="7432595" cy="889344"/>
          </a:xfrm>
        </p:spPr>
        <p:txBody>
          <a:bodyPr/>
          <a:lstStyle/>
          <a:p>
            <a:r>
              <a:rPr lang="en-US" dirty="0"/>
              <a:t>Focus Area Priorities</a:t>
            </a:r>
          </a:p>
        </p:txBody>
      </p:sp>
    </p:spTree>
    <p:extLst>
      <p:ext uri="{BB962C8B-B14F-4D97-AF65-F5344CB8AC3E}">
        <p14:creationId xmlns:p14="http://schemas.microsoft.com/office/powerpoint/2010/main" val="3316822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93FE-079B-E20A-372A-980FB44028D6}"/>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08B7D94C-DD78-9B53-8395-A256213F4DDC}"/>
              </a:ext>
            </a:extLst>
          </p:cNvPr>
          <p:cNvSpPr>
            <a:spLocks noGrp="1"/>
          </p:cNvSpPr>
          <p:nvPr>
            <p:ph type="ctrTitle"/>
          </p:nvPr>
        </p:nvSpPr>
        <p:spPr/>
        <p:txBody>
          <a:bodyPr/>
          <a:lstStyle/>
          <a:p>
            <a:endParaRPr lang="en-US" dirty="0"/>
          </a:p>
        </p:txBody>
      </p:sp>
      <p:sp>
        <p:nvSpPr>
          <p:cNvPr id="21" name="Text Placeholder 20">
            <a:extLst>
              <a:ext uri="{FF2B5EF4-FFF2-40B4-BE49-F238E27FC236}">
                <a16:creationId xmlns:a16="http://schemas.microsoft.com/office/drawing/2014/main" id="{5F10C266-7AC9-3B28-054A-4A419EED0B46}"/>
              </a:ext>
            </a:extLst>
          </p:cNvPr>
          <p:cNvSpPr>
            <a:spLocks noGrp="1"/>
          </p:cNvSpPr>
          <p:nvPr>
            <p:ph type="body" sz="quarter" idx="10"/>
          </p:nvPr>
        </p:nvSpPr>
        <p:spPr/>
        <p:txBody>
          <a:bodyPr/>
          <a:lstStyle/>
          <a:p>
            <a:endParaRPr lang="en-US" dirty="0"/>
          </a:p>
        </p:txBody>
      </p:sp>
      <p:pic>
        <p:nvPicPr>
          <p:cNvPr id="3" name="Picture 2" descr="Camera lens with lense reflections">
            <a:extLst>
              <a:ext uri="{FF2B5EF4-FFF2-40B4-BE49-F238E27FC236}">
                <a16:creationId xmlns:a16="http://schemas.microsoft.com/office/drawing/2014/main" id="{FCF31401-BE68-3AB1-E108-997E98FE2BFE}"/>
              </a:ext>
            </a:extLst>
          </p:cNvPr>
          <p:cNvPicPr>
            <a:picLocks noChangeAspect="1"/>
          </p:cNvPicPr>
          <p:nvPr/>
        </p:nvPicPr>
        <p:blipFill>
          <a:blip r:embed="rId3"/>
          <a:srcRect/>
          <a:stretch/>
        </p:blipFill>
        <p:spPr>
          <a:xfrm>
            <a:off x="1" y="0"/>
            <a:ext cx="9143999" cy="5143500"/>
          </a:xfrm>
          <a:prstGeom prst="rect">
            <a:avLst/>
          </a:prstGeom>
        </p:spPr>
      </p:pic>
      <p:pic>
        <p:nvPicPr>
          <p:cNvPr id="5" name="Picture 4" descr="A blue and black background&#10;&#10;AI-generated content may be incorrect.">
            <a:extLst>
              <a:ext uri="{FF2B5EF4-FFF2-40B4-BE49-F238E27FC236}">
                <a16:creationId xmlns:a16="http://schemas.microsoft.com/office/drawing/2014/main" id="{43E9E1C7-42BC-2383-E007-3BA2EDB64F3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941" y="1"/>
            <a:ext cx="5147441" cy="5143499"/>
          </a:xfrm>
          <a:prstGeom prst="rect">
            <a:avLst/>
          </a:prstGeom>
        </p:spPr>
      </p:pic>
      <p:pic>
        <p:nvPicPr>
          <p:cNvPr id="7" name="Picture 6" descr="A blue and black background&#10;&#10;AI-generated content may be incorrect.">
            <a:extLst>
              <a:ext uri="{FF2B5EF4-FFF2-40B4-BE49-F238E27FC236}">
                <a16:creationId xmlns:a16="http://schemas.microsoft.com/office/drawing/2014/main" id="{5BDC6698-A5D7-32A4-8A20-A8A19D2C900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97869" y="3728545"/>
            <a:ext cx="2546131" cy="1414954"/>
          </a:xfrm>
          <a:prstGeom prst="rect">
            <a:avLst/>
          </a:prstGeom>
        </p:spPr>
      </p:pic>
      <p:sp>
        <p:nvSpPr>
          <p:cNvPr id="8" name="Title 1">
            <a:extLst>
              <a:ext uri="{FF2B5EF4-FFF2-40B4-BE49-F238E27FC236}">
                <a16:creationId xmlns:a16="http://schemas.microsoft.com/office/drawing/2014/main" id="{4454E3AC-8077-518B-8048-9BDA2A4993C0}"/>
              </a:ext>
            </a:extLst>
          </p:cNvPr>
          <p:cNvSpPr txBox="1">
            <a:spLocks/>
          </p:cNvSpPr>
          <p:nvPr/>
        </p:nvSpPr>
        <p:spPr>
          <a:xfrm>
            <a:off x="510541" y="1966777"/>
            <a:ext cx="3634739" cy="941591"/>
          </a:xfrm>
          <a:prstGeom prst="rect">
            <a:avLst/>
          </a:prstGeom>
        </p:spPr>
        <p:txBody>
          <a:bodyPr anchor="t"/>
          <a:lstStyle>
            <a:lvl1pPr algn="l" defTabSz="914400" rtl="0" eaLnBrk="1" latinLnBrk="0" hangingPunct="1">
              <a:lnSpc>
                <a:spcPct val="80000"/>
              </a:lnSpc>
              <a:spcBef>
                <a:spcPct val="0"/>
              </a:spcBef>
              <a:buNone/>
              <a:defRPr sz="4000" b="1" i="0" kern="1200">
                <a:solidFill>
                  <a:srgbClr val="E6EDF2"/>
                </a:solidFill>
                <a:latin typeface="Open Sans" pitchFamily="2" charset="0"/>
                <a:ea typeface="Open Sans" pitchFamily="2" charset="0"/>
                <a:cs typeface="Open Sans" pitchFamily="2" charset="0"/>
              </a:defRPr>
            </a:lvl1pPr>
          </a:lstStyle>
          <a:p>
            <a:pPr defTabSz="685800"/>
            <a:r>
              <a:rPr lang="en-GB" sz="3000" dirty="0">
                <a:solidFill>
                  <a:prstClr val="white"/>
                </a:solidFill>
              </a:rPr>
              <a:t>Strategy Execution</a:t>
            </a:r>
            <a:endParaRPr lang="en-US" sz="3000" dirty="0">
              <a:solidFill>
                <a:prstClr val="white"/>
              </a:solidFill>
            </a:endParaRPr>
          </a:p>
        </p:txBody>
      </p:sp>
    </p:spTree>
    <p:extLst>
      <p:ext uri="{BB962C8B-B14F-4D97-AF65-F5344CB8AC3E}">
        <p14:creationId xmlns:p14="http://schemas.microsoft.com/office/powerpoint/2010/main" val="1891532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314E4-82CF-334B-15BB-2528CF5CBAAF}"/>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0783735A-CEA1-2A64-1D18-25BCDE082CD0}"/>
              </a:ext>
            </a:extLst>
          </p:cNvPr>
          <p:cNvSpPr>
            <a:spLocks noGrp="1"/>
          </p:cNvSpPr>
          <p:nvPr>
            <p:ph type="body" sz="quarter" idx="10"/>
          </p:nvPr>
        </p:nvSpPr>
        <p:spPr>
          <a:xfrm>
            <a:off x="258250" y="120306"/>
            <a:ext cx="7432595" cy="889344"/>
          </a:xfrm>
        </p:spPr>
        <p:txBody>
          <a:bodyPr/>
          <a:lstStyle/>
          <a:p>
            <a:r>
              <a:rPr lang="en-US" dirty="0"/>
              <a:t>Strategy Execution</a:t>
            </a:r>
          </a:p>
        </p:txBody>
      </p:sp>
      <p:sp>
        <p:nvSpPr>
          <p:cNvPr id="3" name="Oval 2">
            <a:extLst>
              <a:ext uri="{FF2B5EF4-FFF2-40B4-BE49-F238E27FC236}">
                <a16:creationId xmlns:a16="http://schemas.microsoft.com/office/drawing/2014/main" id="{1FC3C830-5A42-FB3A-33C4-FC05469CB671}"/>
              </a:ext>
            </a:extLst>
          </p:cNvPr>
          <p:cNvSpPr/>
          <p:nvPr/>
        </p:nvSpPr>
        <p:spPr>
          <a:xfrm>
            <a:off x="6706730" y="1515799"/>
            <a:ext cx="1971869" cy="1971971"/>
          </a:xfrm>
          <a:prstGeom prst="ellipse">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E">
              <a:solidFill>
                <a:prstClr val="white"/>
              </a:solidFill>
              <a:latin typeface="Aptos" panose="02110004020202020204"/>
            </a:endParaRPr>
          </a:p>
        </p:txBody>
      </p:sp>
      <p:sp>
        <p:nvSpPr>
          <p:cNvPr id="4" name="Freeform: Shape 3">
            <a:extLst>
              <a:ext uri="{FF2B5EF4-FFF2-40B4-BE49-F238E27FC236}">
                <a16:creationId xmlns:a16="http://schemas.microsoft.com/office/drawing/2014/main" id="{34BE82CB-532F-44E9-5B29-419E438BC7A6}"/>
              </a:ext>
            </a:extLst>
          </p:cNvPr>
          <p:cNvSpPr/>
          <p:nvPr/>
        </p:nvSpPr>
        <p:spPr>
          <a:xfrm>
            <a:off x="6772684" y="1581543"/>
            <a:ext cx="1840806" cy="1840483"/>
          </a:xfrm>
          <a:custGeom>
            <a:avLst/>
            <a:gdLst>
              <a:gd name="csX0" fmla="*/ 0 w 2454408"/>
              <a:gd name="csY0" fmla="*/ 1226989 h 2453977"/>
              <a:gd name="csX1" fmla="*/ 1227204 w 2454408"/>
              <a:gd name="csY1" fmla="*/ 0 h 2453977"/>
              <a:gd name="csX2" fmla="*/ 2454408 w 2454408"/>
              <a:gd name="csY2" fmla="*/ 1226989 h 2453977"/>
              <a:gd name="csX3" fmla="*/ 1227204 w 2454408"/>
              <a:gd name="csY3" fmla="*/ 2453978 h 2453977"/>
              <a:gd name="csX4" fmla="*/ 0 w 2454408"/>
              <a:gd name="csY4" fmla="*/ 1226989 h 2453977"/>
            </a:gdLst>
            <a:ahLst/>
            <a:cxnLst>
              <a:cxn ang="0">
                <a:pos x="csX0" y="csY0"/>
              </a:cxn>
              <a:cxn ang="0">
                <a:pos x="csX1" y="csY1"/>
              </a:cxn>
              <a:cxn ang="0">
                <a:pos x="csX2" y="csY2"/>
              </a:cxn>
              <a:cxn ang="0">
                <a:pos x="csX3" y="csY3"/>
              </a:cxn>
              <a:cxn ang="0">
                <a:pos x="csX4" y="csY4"/>
              </a:cxn>
            </a:cxnLst>
            <a:rect l="l" t="t" r="r" b="b"/>
            <a:pathLst>
              <a:path w="2454408" h="2453977">
                <a:moveTo>
                  <a:pt x="0" y="1226989"/>
                </a:moveTo>
                <a:cubicBezTo>
                  <a:pt x="0" y="549342"/>
                  <a:pt x="549438" y="0"/>
                  <a:pt x="1227204" y="0"/>
                </a:cubicBezTo>
                <a:cubicBezTo>
                  <a:pt x="1904970" y="0"/>
                  <a:pt x="2454408" y="549342"/>
                  <a:pt x="2454408" y="1226989"/>
                </a:cubicBezTo>
                <a:cubicBezTo>
                  <a:pt x="2454408" y="1904636"/>
                  <a:pt x="1904970" y="2453978"/>
                  <a:pt x="1227204" y="2453978"/>
                </a:cubicBezTo>
                <a:cubicBezTo>
                  <a:pt x="549438" y="2453978"/>
                  <a:pt x="0" y="1904636"/>
                  <a:pt x="0" y="1226989"/>
                </a:cubicBezTo>
                <a:close/>
              </a:path>
            </a:pathLst>
          </a:custGeom>
          <a:ln>
            <a:solidFill>
              <a:schemeClr val="accent5"/>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2023" tIns="282026" rIns="282023" bIns="282026" numCol="1" spcCol="1270" anchor="ctr" anchorCtr="0">
            <a:noAutofit/>
          </a:bodyPr>
          <a:lstStyle/>
          <a:p>
            <a:pPr algn="ctr" defTabSz="666750">
              <a:lnSpc>
                <a:spcPct val="90000"/>
              </a:lnSpc>
              <a:spcBef>
                <a:spcPct val="0"/>
              </a:spcBef>
              <a:spcAft>
                <a:spcPct val="35000"/>
              </a:spcAft>
            </a:pPr>
            <a:r>
              <a:rPr lang="en-US" sz="1500" dirty="0">
                <a:solidFill>
                  <a:srgbClr val="2F5FAD"/>
                </a:solidFill>
                <a:latin typeface="Open Sans"/>
                <a:ea typeface="Open Sans"/>
                <a:cs typeface="Open Sans"/>
              </a:rPr>
              <a:t>CEO reports progress to the Board and Government departments</a:t>
            </a:r>
          </a:p>
        </p:txBody>
      </p:sp>
      <p:sp>
        <p:nvSpPr>
          <p:cNvPr id="5" name="Teardrop 4">
            <a:extLst>
              <a:ext uri="{FF2B5EF4-FFF2-40B4-BE49-F238E27FC236}">
                <a16:creationId xmlns:a16="http://schemas.microsoft.com/office/drawing/2014/main" id="{7A662ADD-16F6-1C78-FA14-E4E2F9894F6D}"/>
              </a:ext>
            </a:extLst>
          </p:cNvPr>
          <p:cNvSpPr/>
          <p:nvPr/>
        </p:nvSpPr>
        <p:spPr>
          <a:xfrm rot="2700000">
            <a:off x="4660433" y="1515660"/>
            <a:ext cx="1971902" cy="1971902"/>
          </a:xfrm>
          <a:prstGeom prst="teardrop">
            <a:avLst>
              <a:gd name="adj" fmla="val 100000"/>
            </a:avLst>
          </a:prstGeom>
          <a:solidFill>
            <a:srgbClr val="7C68AB"/>
          </a:solidFill>
          <a:ln>
            <a:solidFill>
              <a:srgbClr val="7C68AB"/>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dirty="0">
              <a:solidFill>
                <a:prstClr val="white"/>
              </a:solidFill>
              <a:latin typeface="Aptos" panose="02110004020202020204"/>
            </a:endParaRPr>
          </a:p>
        </p:txBody>
      </p:sp>
      <p:sp>
        <p:nvSpPr>
          <p:cNvPr id="8" name="Freeform: Shape 7">
            <a:extLst>
              <a:ext uri="{FF2B5EF4-FFF2-40B4-BE49-F238E27FC236}">
                <a16:creationId xmlns:a16="http://schemas.microsoft.com/office/drawing/2014/main" id="{C71C330A-81BC-CD38-6716-52CA4BC3D965}"/>
              </a:ext>
            </a:extLst>
          </p:cNvPr>
          <p:cNvSpPr/>
          <p:nvPr/>
        </p:nvSpPr>
        <p:spPr>
          <a:xfrm>
            <a:off x="4734860" y="1581543"/>
            <a:ext cx="1840806" cy="1840483"/>
          </a:xfrm>
          <a:custGeom>
            <a:avLst/>
            <a:gdLst>
              <a:gd name="csX0" fmla="*/ 0 w 2454408"/>
              <a:gd name="csY0" fmla="*/ 1226989 h 2453977"/>
              <a:gd name="csX1" fmla="*/ 1227204 w 2454408"/>
              <a:gd name="csY1" fmla="*/ 0 h 2453977"/>
              <a:gd name="csX2" fmla="*/ 2454408 w 2454408"/>
              <a:gd name="csY2" fmla="*/ 1226989 h 2453977"/>
              <a:gd name="csX3" fmla="*/ 1227204 w 2454408"/>
              <a:gd name="csY3" fmla="*/ 2453978 h 2453977"/>
              <a:gd name="csX4" fmla="*/ 0 w 2454408"/>
              <a:gd name="csY4" fmla="*/ 1226989 h 2453977"/>
            </a:gdLst>
            <a:ahLst/>
            <a:cxnLst>
              <a:cxn ang="0">
                <a:pos x="csX0" y="csY0"/>
              </a:cxn>
              <a:cxn ang="0">
                <a:pos x="csX1" y="csY1"/>
              </a:cxn>
              <a:cxn ang="0">
                <a:pos x="csX2" y="csY2"/>
              </a:cxn>
              <a:cxn ang="0">
                <a:pos x="csX3" y="csY3"/>
              </a:cxn>
              <a:cxn ang="0">
                <a:pos x="csX4" y="csY4"/>
              </a:cxn>
            </a:cxnLst>
            <a:rect l="l" t="t" r="r" b="b"/>
            <a:pathLst>
              <a:path w="2454408" h="2453977">
                <a:moveTo>
                  <a:pt x="0" y="1226989"/>
                </a:moveTo>
                <a:cubicBezTo>
                  <a:pt x="0" y="549342"/>
                  <a:pt x="549438" y="0"/>
                  <a:pt x="1227204" y="0"/>
                </a:cubicBezTo>
                <a:cubicBezTo>
                  <a:pt x="1904970" y="0"/>
                  <a:pt x="2454408" y="549342"/>
                  <a:pt x="2454408" y="1226989"/>
                </a:cubicBezTo>
                <a:cubicBezTo>
                  <a:pt x="2454408" y="1904636"/>
                  <a:pt x="1904970" y="2453978"/>
                  <a:pt x="1227204" y="2453978"/>
                </a:cubicBezTo>
                <a:cubicBezTo>
                  <a:pt x="549438" y="2453978"/>
                  <a:pt x="0" y="1904636"/>
                  <a:pt x="0" y="1226989"/>
                </a:cubicBezTo>
                <a:close/>
              </a:path>
            </a:pathLst>
          </a:custGeom>
          <a:ln>
            <a:solidFill>
              <a:srgbClr val="7C68A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2023" tIns="282026" rIns="282023" bIns="282026" numCol="1" spcCol="1270" anchor="ctr" anchorCtr="0">
            <a:noAutofit/>
          </a:bodyPr>
          <a:lstStyle/>
          <a:p>
            <a:pPr algn="ctr" defTabSz="666750">
              <a:lnSpc>
                <a:spcPct val="90000"/>
              </a:lnSpc>
              <a:spcBef>
                <a:spcPct val="0"/>
              </a:spcBef>
              <a:spcAft>
                <a:spcPct val="35000"/>
              </a:spcAft>
            </a:pPr>
            <a:r>
              <a:rPr lang="en-US" sz="1500" dirty="0">
                <a:solidFill>
                  <a:srgbClr val="2F5FAD"/>
                </a:solidFill>
                <a:latin typeface="Open Sans"/>
                <a:ea typeface="Open Sans"/>
                <a:cs typeface="Open Sans"/>
              </a:rPr>
              <a:t>Monitor the company plan monthly</a:t>
            </a:r>
          </a:p>
        </p:txBody>
      </p:sp>
      <p:sp>
        <p:nvSpPr>
          <p:cNvPr id="9" name="Teardrop 8">
            <a:extLst>
              <a:ext uri="{FF2B5EF4-FFF2-40B4-BE49-F238E27FC236}">
                <a16:creationId xmlns:a16="http://schemas.microsoft.com/office/drawing/2014/main" id="{D246CC96-700C-08C6-D737-89FFB6DCFFE9}"/>
              </a:ext>
            </a:extLst>
          </p:cNvPr>
          <p:cNvSpPr/>
          <p:nvPr/>
        </p:nvSpPr>
        <p:spPr>
          <a:xfrm rot="2700000">
            <a:off x="2631064" y="1515660"/>
            <a:ext cx="1971902" cy="1971902"/>
          </a:xfrm>
          <a:prstGeom prst="teardrop">
            <a:avLst>
              <a:gd name="adj" fmla="val 100000"/>
            </a:avLst>
          </a:prstGeom>
          <a:solidFill>
            <a:srgbClr val="2ABBB7"/>
          </a:solidFill>
          <a:ln>
            <a:solidFill>
              <a:srgbClr val="2ABBB7"/>
            </a:solidFill>
          </a:ln>
          <a:effectLst>
            <a:outerShdw blurRad="50800" dist="38100" dir="2700000" algn="tl" rotWithShape="0">
              <a:prstClr val="black">
                <a:alpha val="40000"/>
              </a:prstClr>
            </a:outerShdw>
          </a:effectLst>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E">
              <a:solidFill>
                <a:prstClr val="white"/>
              </a:solidFill>
              <a:latin typeface="Aptos" panose="02110004020202020204"/>
            </a:endParaRPr>
          </a:p>
        </p:txBody>
      </p:sp>
      <p:sp>
        <p:nvSpPr>
          <p:cNvPr id="10" name="Freeform: Shape 9">
            <a:extLst>
              <a:ext uri="{FF2B5EF4-FFF2-40B4-BE49-F238E27FC236}">
                <a16:creationId xmlns:a16="http://schemas.microsoft.com/office/drawing/2014/main" id="{4848C167-A873-E6B8-5667-7E007D195FF8}"/>
              </a:ext>
            </a:extLst>
          </p:cNvPr>
          <p:cNvSpPr/>
          <p:nvPr/>
        </p:nvSpPr>
        <p:spPr>
          <a:xfrm>
            <a:off x="2697035" y="1581543"/>
            <a:ext cx="1840806" cy="1840483"/>
          </a:xfrm>
          <a:custGeom>
            <a:avLst/>
            <a:gdLst>
              <a:gd name="csX0" fmla="*/ 0 w 2454408"/>
              <a:gd name="csY0" fmla="*/ 1226989 h 2453977"/>
              <a:gd name="csX1" fmla="*/ 1227204 w 2454408"/>
              <a:gd name="csY1" fmla="*/ 0 h 2453977"/>
              <a:gd name="csX2" fmla="*/ 2454408 w 2454408"/>
              <a:gd name="csY2" fmla="*/ 1226989 h 2453977"/>
              <a:gd name="csX3" fmla="*/ 1227204 w 2454408"/>
              <a:gd name="csY3" fmla="*/ 2453978 h 2453977"/>
              <a:gd name="csX4" fmla="*/ 0 w 2454408"/>
              <a:gd name="csY4" fmla="*/ 1226989 h 2453977"/>
            </a:gdLst>
            <a:ahLst/>
            <a:cxnLst>
              <a:cxn ang="0">
                <a:pos x="csX0" y="csY0"/>
              </a:cxn>
              <a:cxn ang="0">
                <a:pos x="csX1" y="csY1"/>
              </a:cxn>
              <a:cxn ang="0">
                <a:pos x="csX2" y="csY2"/>
              </a:cxn>
              <a:cxn ang="0">
                <a:pos x="csX3" y="csY3"/>
              </a:cxn>
              <a:cxn ang="0">
                <a:pos x="csX4" y="csY4"/>
              </a:cxn>
            </a:cxnLst>
            <a:rect l="l" t="t" r="r" b="b"/>
            <a:pathLst>
              <a:path w="2454408" h="2453977">
                <a:moveTo>
                  <a:pt x="0" y="1226989"/>
                </a:moveTo>
                <a:cubicBezTo>
                  <a:pt x="0" y="549342"/>
                  <a:pt x="549438" y="0"/>
                  <a:pt x="1227204" y="0"/>
                </a:cubicBezTo>
                <a:cubicBezTo>
                  <a:pt x="1904970" y="0"/>
                  <a:pt x="2454408" y="549342"/>
                  <a:pt x="2454408" y="1226989"/>
                </a:cubicBezTo>
                <a:cubicBezTo>
                  <a:pt x="2454408" y="1904636"/>
                  <a:pt x="1904970" y="2453978"/>
                  <a:pt x="1227204" y="2453978"/>
                </a:cubicBezTo>
                <a:cubicBezTo>
                  <a:pt x="549438" y="2453978"/>
                  <a:pt x="0" y="1904636"/>
                  <a:pt x="0" y="1226989"/>
                </a:cubicBezTo>
                <a:close/>
              </a:path>
            </a:pathLst>
          </a:custGeom>
          <a:ln>
            <a:solidFill>
              <a:srgbClr val="2ABBB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2023" tIns="282026" rIns="282023" bIns="282026" numCol="1" spcCol="1270" anchor="ctr" anchorCtr="0">
            <a:noAutofit/>
          </a:bodyPr>
          <a:lstStyle/>
          <a:p>
            <a:pPr algn="ctr" defTabSz="666750">
              <a:lnSpc>
                <a:spcPct val="90000"/>
              </a:lnSpc>
              <a:spcBef>
                <a:spcPct val="0"/>
              </a:spcBef>
              <a:spcAft>
                <a:spcPct val="35000"/>
              </a:spcAft>
            </a:pPr>
            <a:r>
              <a:rPr lang="en-US" sz="1500" dirty="0">
                <a:solidFill>
                  <a:srgbClr val="2F5FAD"/>
                </a:solidFill>
                <a:latin typeface="Open Sans"/>
                <a:ea typeface="Open Sans"/>
                <a:cs typeface="Open Sans"/>
              </a:rPr>
              <a:t>Build strategic objectives into employee performance targets</a:t>
            </a:r>
          </a:p>
        </p:txBody>
      </p:sp>
      <p:sp>
        <p:nvSpPr>
          <p:cNvPr id="11" name="Teardrop 10">
            <a:extLst>
              <a:ext uri="{FF2B5EF4-FFF2-40B4-BE49-F238E27FC236}">
                <a16:creationId xmlns:a16="http://schemas.microsoft.com/office/drawing/2014/main" id="{2D9E7B85-E9DE-16F5-425B-2AE7AB512CC2}"/>
              </a:ext>
            </a:extLst>
          </p:cNvPr>
          <p:cNvSpPr/>
          <p:nvPr/>
        </p:nvSpPr>
        <p:spPr>
          <a:xfrm rot="2700000">
            <a:off x="593241" y="1515660"/>
            <a:ext cx="1971902" cy="1971902"/>
          </a:xfrm>
          <a:prstGeom prst="teardrop">
            <a:avLst>
              <a:gd name="adj" fmla="val 100000"/>
            </a:avLst>
          </a:prstGeom>
          <a:ln>
            <a:solidFill>
              <a:srgbClr val="2F5FAD"/>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E">
              <a:solidFill>
                <a:prstClr val="white"/>
              </a:solidFill>
              <a:latin typeface="Aptos" panose="02110004020202020204"/>
            </a:endParaRPr>
          </a:p>
        </p:txBody>
      </p:sp>
      <p:sp>
        <p:nvSpPr>
          <p:cNvPr id="12" name="Freeform: Shape 11">
            <a:extLst>
              <a:ext uri="{FF2B5EF4-FFF2-40B4-BE49-F238E27FC236}">
                <a16:creationId xmlns:a16="http://schemas.microsoft.com/office/drawing/2014/main" id="{41068366-408D-1B7C-F11A-A67AC700393C}"/>
              </a:ext>
            </a:extLst>
          </p:cNvPr>
          <p:cNvSpPr/>
          <p:nvPr/>
        </p:nvSpPr>
        <p:spPr>
          <a:xfrm>
            <a:off x="659211" y="1581543"/>
            <a:ext cx="1840806" cy="1840483"/>
          </a:xfrm>
          <a:custGeom>
            <a:avLst/>
            <a:gdLst>
              <a:gd name="csX0" fmla="*/ 0 w 2454408"/>
              <a:gd name="csY0" fmla="*/ 1226989 h 2453977"/>
              <a:gd name="csX1" fmla="*/ 1227204 w 2454408"/>
              <a:gd name="csY1" fmla="*/ 0 h 2453977"/>
              <a:gd name="csX2" fmla="*/ 2454408 w 2454408"/>
              <a:gd name="csY2" fmla="*/ 1226989 h 2453977"/>
              <a:gd name="csX3" fmla="*/ 1227204 w 2454408"/>
              <a:gd name="csY3" fmla="*/ 2453978 h 2453977"/>
              <a:gd name="csX4" fmla="*/ 0 w 2454408"/>
              <a:gd name="csY4" fmla="*/ 1226989 h 2453977"/>
            </a:gdLst>
            <a:ahLst/>
            <a:cxnLst>
              <a:cxn ang="0">
                <a:pos x="csX0" y="csY0"/>
              </a:cxn>
              <a:cxn ang="0">
                <a:pos x="csX1" y="csY1"/>
              </a:cxn>
              <a:cxn ang="0">
                <a:pos x="csX2" y="csY2"/>
              </a:cxn>
              <a:cxn ang="0">
                <a:pos x="csX3" y="csY3"/>
              </a:cxn>
              <a:cxn ang="0">
                <a:pos x="csX4" y="csY4"/>
              </a:cxn>
            </a:cxnLst>
            <a:rect l="l" t="t" r="r" b="b"/>
            <a:pathLst>
              <a:path w="2454408" h="2453977">
                <a:moveTo>
                  <a:pt x="0" y="1226989"/>
                </a:moveTo>
                <a:cubicBezTo>
                  <a:pt x="0" y="549342"/>
                  <a:pt x="549438" y="0"/>
                  <a:pt x="1227204" y="0"/>
                </a:cubicBezTo>
                <a:cubicBezTo>
                  <a:pt x="1904970" y="0"/>
                  <a:pt x="2454408" y="549342"/>
                  <a:pt x="2454408" y="1226989"/>
                </a:cubicBezTo>
                <a:cubicBezTo>
                  <a:pt x="2454408" y="1904636"/>
                  <a:pt x="1904970" y="2453978"/>
                  <a:pt x="1227204" y="2453978"/>
                </a:cubicBezTo>
                <a:cubicBezTo>
                  <a:pt x="549438" y="2453978"/>
                  <a:pt x="0" y="1904636"/>
                  <a:pt x="0" y="1226989"/>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2023" tIns="282026" rIns="282023" bIns="282026" numCol="1" spcCol="1270" anchor="ctr" anchorCtr="0">
            <a:noAutofit/>
          </a:bodyPr>
          <a:lstStyle/>
          <a:p>
            <a:pPr algn="ctr" defTabSz="666750">
              <a:lnSpc>
                <a:spcPct val="90000"/>
              </a:lnSpc>
              <a:spcBef>
                <a:spcPct val="0"/>
              </a:spcBef>
              <a:spcAft>
                <a:spcPct val="35000"/>
              </a:spcAft>
            </a:pPr>
            <a:r>
              <a:rPr lang="en-US" sz="1500" dirty="0">
                <a:solidFill>
                  <a:srgbClr val="2F5FAD"/>
                </a:solidFill>
                <a:latin typeface="Open Sans"/>
                <a:ea typeface="Open Sans"/>
                <a:cs typeface="Open Sans"/>
              </a:rPr>
              <a:t>Embed strategic objectives in our annual company plan</a:t>
            </a:r>
            <a:endParaRPr lang="en-IE" sz="1500" dirty="0">
              <a:solidFill>
                <a:srgbClr val="2F5FAD"/>
              </a:solidFill>
              <a:latin typeface="Aptos" panose="02110004020202020204"/>
            </a:endParaRPr>
          </a:p>
        </p:txBody>
      </p:sp>
    </p:spTree>
    <p:extLst>
      <p:ext uri="{BB962C8B-B14F-4D97-AF65-F5344CB8AC3E}">
        <p14:creationId xmlns:p14="http://schemas.microsoft.com/office/powerpoint/2010/main" val="298582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0B4F7-D071-A051-108F-0DF54A1C23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4D0666-89D1-B23C-B1BB-9705CDC13F17}"/>
              </a:ext>
            </a:extLst>
          </p:cNvPr>
          <p:cNvPicPr>
            <a:picLocks noChangeAspect="1"/>
          </p:cNvPicPr>
          <p:nvPr/>
        </p:nvPicPr>
        <p:blipFill>
          <a:blip r:embed="rId3"/>
          <a:stretch>
            <a:fillRect/>
          </a:stretch>
        </p:blipFill>
        <p:spPr>
          <a:xfrm>
            <a:off x="1332000" y="279064"/>
            <a:ext cx="6480000" cy="45853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3174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FD50-AB28-DAF5-5A5C-990BC2C50C74}"/>
              </a:ext>
            </a:extLst>
          </p:cNvPr>
          <p:cNvSpPr>
            <a:spLocks noGrp="1"/>
          </p:cNvSpPr>
          <p:nvPr>
            <p:ph type="ctrTitle"/>
          </p:nvPr>
        </p:nvSpPr>
        <p:spPr/>
        <p:txBody>
          <a:bodyPr>
            <a:normAutofit fontScale="90000"/>
          </a:bodyPr>
          <a:lstStyle/>
          <a:p>
            <a:r>
              <a:rPr lang="en-US" dirty="0"/>
              <a:t>Thank you</a:t>
            </a:r>
          </a:p>
        </p:txBody>
      </p:sp>
      <p:sp>
        <p:nvSpPr>
          <p:cNvPr id="5" name="TextBox 4">
            <a:extLst>
              <a:ext uri="{FF2B5EF4-FFF2-40B4-BE49-F238E27FC236}">
                <a16:creationId xmlns:a16="http://schemas.microsoft.com/office/drawing/2014/main" id="{AAA76B00-770A-8C85-B6CD-31924598BABD}"/>
              </a:ext>
            </a:extLst>
          </p:cNvPr>
          <p:cNvSpPr txBox="1"/>
          <p:nvPr/>
        </p:nvSpPr>
        <p:spPr>
          <a:xfrm>
            <a:off x="898635" y="4745421"/>
            <a:ext cx="184731" cy="300082"/>
          </a:xfrm>
          <a:prstGeom prst="rect">
            <a:avLst/>
          </a:prstGeom>
          <a:noFill/>
        </p:spPr>
        <p:txBody>
          <a:bodyPr wrap="none" rtlCol="0">
            <a:spAutoFit/>
          </a:bodyPr>
          <a:lstStyle/>
          <a:p>
            <a:endParaRPr lang="en-US" dirty="0">
              <a:solidFill>
                <a:prstClr val="black"/>
              </a:solidFill>
              <a:latin typeface="Aptos" panose="02110004020202020204"/>
            </a:endParaRPr>
          </a:p>
        </p:txBody>
      </p:sp>
    </p:spTree>
    <p:extLst>
      <p:ext uri="{BB962C8B-B14F-4D97-AF65-F5344CB8AC3E}">
        <p14:creationId xmlns:p14="http://schemas.microsoft.com/office/powerpoint/2010/main" val="12366482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D3721-F1B8-CB9F-720E-12F699AEE71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3D859F1-4E32-79F4-F0F7-D1B39E9F619D}"/>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E34FC092-1C35-ABDA-7E3C-EC8F9A6E0059}"/>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5267EEBE-BFA1-BC3C-B51F-9FCC443DEFBD}"/>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EF93ACBD-3F25-2517-1E01-3F7122B2754E}"/>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98122403-7A10-08F1-B8AD-262D5858EC44}"/>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591635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CBAB-2155-B083-1283-2B4D87243D6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F6559E-C508-57EF-DE81-70B97BE0D0AB}"/>
              </a:ext>
            </a:extLst>
          </p:cNvPr>
          <p:cNvSpPr>
            <a:spLocks noGrp="1"/>
          </p:cNvSpPr>
          <p:nvPr>
            <p:ph type="title"/>
          </p:nvPr>
        </p:nvSpPr>
        <p:spPr>
          <a:xfrm>
            <a:off x="413148" y="97223"/>
            <a:ext cx="3943350" cy="756586"/>
          </a:xfrm>
        </p:spPr>
        <p:txBody>
          <a:bodyPr/>
          <a:lstStyle/>
          <a:p>
            <a:r>
              <a:rPr lang="en-US" dirty="0"/>
              <a:t>CSC’s strategy today </a:t>
            </a:r>
            <a:endParaRPr lang="fi-FI" dirty="0"/>
          </a:p>
        </p:txBody>
      </p:sp>
      <p:sp>
        <p:nvSpPr>
          <p:cNvPr id="4" name="Content Placeholder 3">
            <a:extLst>
              <a:ext uri="{FF2B5EF4-FFF2-40B4-BE49-F238E27FC236}">
                <a16:creationId xmlns:a16="http://schemas.microsoft.com/office/drawing/2014/main" id="{716E1468-7522-185C-59A5-2D207C72FC64}"/>
              </a:ext>
            </a:extLst>
          </p:cNvPr>
          <p:cNvSpPr>
            <a:spLocks noGrp="1"/>
          </p:cNvSpPr>
          <p:nvPr>
            <p:ph sz="half" idx="1"/>
          </p:nvPr>
        </p:nvSpPr>
        <p:spPr>
          <a:xfrm>
            <a:off x="413148" y="1260035"/>
            <a:ext cx="3943350" cy="3456384"/>
          </a:xfrm>
        </p:spPr>
        <p:txBody>
          <a:bodyPr>
            <a:normAutofit fontScale="92500" lnSpcReduction="10000"/>
          </a:bodyPr>
          <a:lstStyle/>
          <a:p>
            <a:pPr marL="0" indent="0">
              <a:buNone/>
            </a:pPr>
            <a:r>
              <a:rPr lang="fi-FI" sz="1350" dirty="0">
                <a:latin typeface="+mj-lt"/>
              </a:rPr>
              <a:t>STRATEGIC GOALS</a:t>
            </a:r>
          </a:p>
          <a:p>
            <a:pPr marL="0" indent="0">
              <a:buNone/>
            </a:pPr>
            <a:endParaRPr lang="fi-FI" sz="1350" dirty="0">
              <a:latin typeface="+mj-lt"/>
            </a:endParaRPr>
          </a:p>
          <a:p>
            <a:pPr marL="257175" indent="-257175">
              <a:buFont typeface="+mj-lt"/>
              <a:buAutoNum type="arabicPeriod"/>
            </a:pPr>
            <a:r>
              <a:rPr lang="en-US" sz="1350" dirty="0"/>
              <a:t>We provide the most impact generating HPC and data ecosystem in the world</a:t>
            </a:r>
          </a:p>
          <a:p>
            <a:pPr marL="257175" indent="-257175">
              <a:buFont typeface="+mj-lt"/>
              <a:buAutoNum type="arabicPeriod"/>
            </a:pPr>
            <a:endParaRPr lang="en-US" sz="1350" dirty="0"/>
          </a:p>
          <a:p>
            <a:pPr marL="257175" indent="-257175">
              <a:buFont typeface="+mj-lt"/>
              <a:buAutoNum type="arabicPeriod"/>
            </a:pPr>
            <a:r>
              <a:rPr lang="en-US" sz="1350" dirty="0"/>
              <a:t>We are a pacesetter for responsible adoption of artificial intelligence</a:t>
            </a:r>
          </a:p>
          <a:p>
            <a:pPr marL="257175" indent="-257175">
              <a:buFont typeface="+mj-lt"/>
              <a:buAutoNum type="arabicPeriod"/>
            </a:pPr>
            <a:endParaRPr lang="en-US" sz="1350" dirty="0">
              <a:ea typeface="+mj-ea"/>
              <a:cs typeface="+mj-cs"/>
            </a:endParaRPr>
          </a:p>
          <a:p>
            <a:pPr marL="257175" indent="-257175">
              <a:buFont typeface="+mj-lt"/>
              <a:buAutoNum type="arabicPeriod"/>
            </a:pPr>
            <a:r>
              <a:rPr lang="en-US" sz="1350" dirty="0">
                <a:ea typeface="+mj-ea"/>
                <a:cs typeface="+mj-cs"/>
              </a:rPr>
              <a:t>We bridge silos to enhance customer success​</a:t>
            </a:r>
          </a:p>
          <a:p>
            <a:pPr marL="0" indent="0">
              <a:buNone/>
            </a:pPr>
            <a:endParaRPr lang="fi-FI" sz="1350" dirty="0">
              <a:ea typeface="+mj-ea"/>
              <a:cs typeface="+mj-cs"/>
            </a:endParaRPr>
          </a:p>
          <a:p>
            <a:pPr marL="0" indent="0">
              <a:buNone/>
            </a:pPr>
            <a:r>
              <a:rPr lang="fi-FI" sz="1350" dirty="0">
                <a:latin typeface="+mj-lt"/>
                <a:ea typeface="+mj-ea"/>
                <a:cs typeface="+mj-cs"/>
              </a:rPr>
              <a:t>OVERARCHING THEMES </a:t>
            </a:r>
          </a:p>
          <a:p>
            <a:pPr marL="0" indent="0">
              <a:buNone/>
            </a:pPr>
            <a:endParaRPr lang="en-US" sz="1350" dirty="0">
              <a:latin typeface="+mj-lt"/>
              <a:ea typeface="+mj-ea"/>
              <a:cs typeface="+mj-cs"/>
            </a:endParaRPr>
          </a:p>
          <a:p>
            <a:pPr marL="257175" indent="-257175">
              <a:buAutoNum type="arabicPeriod"/>
            </a:pPr>
            <a:r>
              <a:rPr lang="en-US" sz="1350" dirty="0">
                <a:solidFill>
                  <a:srgbClr val="475056"/>
                </a:solidFill>
              </a:rPr>
              <a:t>Security, preparedness, resilience</a:t>
            </a:r>
          </a:p>
          <a:p>
            <a:pPr marL="257175" indent="-257175">
              <a:buAutoNum type="arabicPeriod"/>
            </a:pPr>
            <a:r>
              <a:rPr lang="en-US" sz="1350" dirty="0">
                <a:solidFill>
                  <a:srgbClr val="475056"/>
                </a:solidFill>
              </a:rPr>
              <a:t>Customer centricity</a:t>
            </a:r>
          </a:p>
          <a:p>
            <a:pPr marL="257175" indent="-257175">
              <a:buAutoNum type="arabicPeriod"/>
            </a:pPr>
            <a:r>
              <a:rPr lang="en-US" sz="1350" dirty="0">
                <a:solidFill>
                  <a:srgbClr val="475056"/>
                </a:solidFill>
              </a:rPr>
              <a:t>Sustainability at the core of our operations</a:t>
            </a:r>
          </a:p>
        </p:txBody>
      </p:sp>
      <p:sp>
        <p:nvSpPr>
          <p:cNvPr id="5" name="Date Placeholder 4">
            <a:extLst>
              <a:ext uri="{FF2B5EF4-FFF2-40B4-BE49-F238E27FC236}">
                <a16:creationId xmlns:a16="http://schemas.microsoft.com/office/drawing/2014/main" id="{BB810014-1659-9258-34E3-B79999163499}"/>
              </a:ext>
            </a:extLst>
          </p:cNvPr>
          <p:cNvSpPr>
            <a:spLocks noGrp="1"/>
          </p:cNvSpPr>
          <p:nvPr>
            <p:ph type="dt" sz="half" idx="10"/>
          </p:nvPr>
        </p:nvSpPr>
        <p:spPr/>
        <p:txBody>
          <a:bodyPr/>
          <a:lstStyle/>
          <a:p>
            <a:fld id="{5F0D5648-9676-4819-AFDD-283EACF1067D}" type="datetime1">
              <a:rPr lang="fi-FI">
                <a:solidFill>
                  <a:srgbClr val="002830"/>
                </a:solidFill>
                <a:latin typeface="Avenir Next LT Pro"/>
              </a:rPr>
              <a:pPr/>
              <a:t>10.6.2026</a:t>
            </a:fld>
            <a:endParaRPr lang="en-GB">
              <a:solidFill>
                <a:srgbClr val="002830"/>
              </a:solidFill>
              <a:latin typeface="Avenir Next LT Pro"/>
            </a:endParaRPr>
          </a:p>
        </p:txBody>
      </p:sp>
      <p:sp>
        <p:nvSpPr>
          <p:cNvPr id="6" name="Slide Number Placeholder 5">
            <a:extLst>
              <a:ext uri="{FF2B5EF4-FFF2-40B4-BE49-F238E27FC236}">
                <a16:creationId xmlns:a16="http://schemas.microsoft.com/office/drawing/2014/main" id="{151F64CB-94E3-8DF9-757D-572C426DCC8A}"/>
              </a:ext>
            </a:extLst>
          </p:cNvPr>
          <p:cNvSpPr>
            <a:spLocks noGrp="1"/>
          </p:cNvSpPr>
          <p:nvPr>
            <p:ph type="sldNum" sz="quarter" idx="12"/>
          </p:nvPr>
        </p:nvSpPr>
        <p:spPr/>
        <p:txBody>
          <a:bodyPr/>
          <a:lstStyle/>
          <a:p>
            <a:fld id="{B02C194C-90A2-478A-B8E8-1C7BF1D1CCF5}" type="slidenum">
              <a:rPr lang="en-GB">
                <a:solidFill>
                  <a:srgbClr val="002830"/>
                </a:solidFill>
                <a:latin typeface="Avenir Next LT Pro"/>
              </a:rPr>
              <a:pPr/>
              <a:t>5</a:t>
            </a:fld>
            <a:endParaRPr lang="en-GB">
              <a:solidFill>
                <a:srgbClr val="002830"/>
              </a:solidFill>
              <a:latin typeface="Avenir Next LT Pro"/>
            </a:endParaRPr>
          </a:p>
        </p:txBody>
      </p:sp>
      <p:sp>
        <p:nvSpPr>
          <p:cNvPr id="10" name="Text Placeholder 9">
            <a:extLst>
              <a:ext uri="{FF2B5EF4-FFF2-40B4-BE49-F238E27FC236}">
                <a16:creationId xmlns:a16="http://schemas.microsoft.com/office/drawing/2014/main" id="{39ADA8F5-D3EB-C29D-E794-D43E133CC125}"/>
              </a:ext>
            </a:extLst>
          </p:cNvPr>
          <p:cNvSpPr>
            <a:spLocks noGrp="1"/>
          </p:cNvSpPr>
          <p:nvPr>
            <p:ph type="body" sz="quarter" idx="14"/>
          </p:nvPr>
        </p:nvSpPr>
        <p:spPr/>
        <p:txBody>
          <a:bodyPr/>
          <a:lstStyle/>
          <a:p>
            <a:r>
              <a:rPr lang="fi-FI" dirty="0"/>
              <a:t>OUR VISION</a:t>
            </a:r>
          </a:p>
          <a:p>
            <a:r>
              <a:rPr lang="en-US" noProof="0" dirty="0"/>
              <a:t>Together we build world-class environments for research, learning and innovation</a:t>
            </a:r>
          </a:p>
        </p:txBody>
      </p:sp>
      <p:pic>
        <p:nvPicPr>
          <p:cNvPr id="13" name="Picture Placeholder 12">
            <a:extLst>
              <a:ext uri="{FF2B5EF4-FFF2-40B4-BE49-F238E27FC236}">
                <a16:creationId xmlns:a16="http://schemas.microsoft.com/office/drawing/2014/main" id="{6EB1B2D0-A304-E92C-EE25-7C968E217DF9}"/>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Image of the LUMI data center in Kajaani.">
            <a:extLst>
              <a:ext uri="{FF2B5EF4-FFF2-40B4-BE49-F238E27FC236}">
                <a16:creationId xmlns:a16="http://schemas.microsoft.com/office/drawing/2014/main" id="{EA5FF3FB-58E3-A01A-5530-69F5073EC7FF}"/>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253"/>
          <a:stretch>
            <a:fillRect/>
          </a:stretch>
        </p:blipFill>
        <p:spPr>
          <a:xfrm>
            <a:off x="4787503" y="1"/>
            <a:ext cx="4356497" cy="3057749"/>
          </a:xfrm>
        </p:spPr>
      </p:pic>
    </p:spTree>
    <p:extLst>
      <p:ext uri="{BB962C8B-B14F-4D97-AF65-F5344CB8AC3E}">
        <p14:creationId xmlns:p14="http://schemas.microsoft.com/office/powerpoint/2010/main" val="2101991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5627B2D-CE81-EFFA-B2CA-8A60AD1F5502}"/>
              </a:ext>
            </a:extLst>
          </p:cNvPr>
          <p:cNvSpPr>
            <a:spLocks noGrp="1"/>
          </p:cNvSpPr>
          <p:nvPr>
            <p:ph type="body" sz="quarter" idx="11"/>
          </p:nvPr>
        </p:nvSpPr>
        <p:spPr/>
        <p:txBody>
          <a:bodyPr/>
          <a:lstStyle/>
          <a:p>
            <a:r>
              <a:rPr lang="en-US"/>
              <a:t>Lise Fuhr</a:t>
            </a:r>
          </a:p>
        </p:txBody>
      </p:sp>
      <p:sp>
        <p:nvSpPr>
          <p:cNvPr id="8" name="Text Placeholder 7">
            <a:extLst>
              <a:ext uri="{FF2B5EF4-FFF2-40B4-BE49-F238E27FC236}">
                <a16:creationId xmlns:a16="http://schemas.microsoft.com/office/drawing/2014/main" id="{3FB4E49B-95DE-4134-2E99-8FC079023B26}"/>
              </a:ext>
            </a:extLst>
          </p:cNvPr>
          <p:cNvSpPr>
            <a:spLocks noGrp="1"/>
          </p:cNvSpPr>
          <p:nvPr>
            <p:ph type="body" sz="quarter" idx="17"/>
          </p:nvPr>
        </p:nvSpPr>
        <p:spPr/>
        <p:txBody>
          <a:bodyPr/>
          <a:lstStyle/>
          <a:p>
            <a:r>
              <a:rPr lang="en-US"/>
              <a:t>Inspiration and process</a:t>
            </a:r>
          </a:p>
        </p:txBody>
      </p:sp>
      <p:sp>
        <p:nvSpPr>
          <p:cNvPr id="7" name="Text Placeholder 6">
            <a:extLst>
              <a:ext uri="{FF2B5EF4-FFF2-40B4-BE49-F238E27FC236}">
                <a16:creationId xmlns:a16="http://schemas.microsoft.com/office/drawing/2014/main" id="{EEEF0C68-50D4-7D79-8F6D-909A326903CB}"/>
              </a:ext>
            </a:extLst>
          </p:cNvPr>
          <p:cNvSpPr>
            <a:spLocks noGrp="1"/>
          </p:cNvSpPr>
          <p:nvPr>
            <p:ph type="body" sz="quarter" idx="14"/>
          </p:nvPr>
        </p:nvSpPr>
        <p:spPr/>
        <p:txBody>
          <a:bodyPr/>
          <a:lstStyle/>
          <a:p>
            <a:r>
              <a:rPr lang="en-US"/>
              <a:t>GÉANT strategy</a:t>
            </a:r>
          </a:p>
        </p:txBody>
      </p:sp>
      <p:sp>
        <p:nvSpPr>
          <p:cNvPr id="6" name="Text Placeholder 5">
            <a:extLst>
              <a:ext uri="{FF2B5EF4-FFF2-40B4-BE49-F238E27FC236}">
                <a16:creationId xmlns:a16="http://schemas.microsoft.com/office/drawing/2014/main" id="{13BC0655-5C96-7997-0418-B8F0E616D539}"/>
              </a:ext>
            </a:extLst>
          </p:cNvPr>
          <p:cNvSpPr>
            <a:spLocks noGrp="1"/>
          </p:cNvSpPr>
          <p:nvPr>
            <p:ph type="body" sz="quarter" idx="12"/>
          </p:nvPr>
        </p:nvSpPr>
        <p:spPr/>
        <p:txBody>
          <a:bodyPr vert="horz" lIns="91440" tIns="45720" rIns="91440" bIns="45720" rtlCol="0" anchor="t">
            <a:noAutofit/>
          </a:bodyPr>
          <a:lstStyle/>
          <a:p>
            <a:r>
              <a:rPr lang="en-US">
                <a:ea typeface="Verdana"/>
                <a:cs typeface="Arial"/>
              </a:rPr>
              <a:t>TNC26 – Helsinki, Finland</a:t>
            </a:r>
            <a:endParaRPr lang="en-US"/>
          </a:p>
        </p:txBody>
      </p:sp>
      <p:sp>
        <p:nvSpPr>
          <p:cNvPr id="9" name="Text Placeholder 8">
            <a:extLst>
              <a:ext uri="{FF2B5EF4-FFF2-40B4-BE49-F238E27FC236}">
                <a16:creationId xmlns:a16="http://schemas.microsoft.com/office/drawing/2014/main" id="{A1917DB0-4ADF-F23A-6EBE-AEA40E0031C9}"/>
              </a:ext>
            </a:extLst>
          </p:cNvPr>
          <p:cNvSpPr>
            <a:spLocks noGrp="1"/>
          </p:cNvSpPr>
          <p:nvPr>
            <p:ph type="body" sz="quarter" idx="18"/>
          </p:nvPr>
        </p:nvSpPr>
        <p:spPr/>
        <p:txBody>
          <a:bodyPr vert="horz" lIns="91440" tIns="45720" rIns="91440" bIns="45720" rtlCol="0" anchor="t">
            <a:noAutofit/>
          </a:bodyPr>
          <a:lstStyle/>
          <a:p>
            <a:r>
              <a:rPr lang="en-US">
                <a:ea typeface="Verdana"/>
                <a:cs typeface="Arial"/>
              </a:rPr>
              <a:t>10 June 2026</a:t>
            </a:r>
            <a:endParaRPr lang="en-US"/>
          </a:p>
        </p:txBody>
      </p:sp>
    </p:spTree>
    <p:extLst>
      <p:ext uri="{BB962C8B-B14F-4D97-AF65-F5344CB8AC3E}">
        <p14:creationId xmlns:p14="http://schemas.microsoft.com/office/powerpoint/2010/main" val="838404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5F83D9-9DCB-0A5A-E853-48D0A01D323F}"/>
              </a:ext>
            </a:extLst>
          </p:cNvPr>
          <p:cNvSpPr>
            <a:spLocks noGrp="1"/>
          </p:cNvSpPr>
          <p:nvPr>
            <p:ph idx="1"/>
          </p:nvPr>
        </p:nvSpPr>
        <p:spPr>
          <a:xfrm>
            <a:off x="1397383" y="1033270"/>
            <a:ext cx="2354583" cy="2606363"/>
          </a:xfrm>
        </p:spPr>
        <p:txBody>
          <a:bodyPr vert="horz" lIns="91440" tIns="45720" rIns="91440" bIns="45720" rtlCol="0" anchor="t">
            <a:normAutofit/>
          </a:bodyPr>
          <a:lstStyle/>
          <a:p>
            <a:pPr marL="0" indent="0">
              <a:lnSpc>
                <a:spcPct val="100000"/>
              </a:lnSpc>
              <a:spcBef>
                <a:spcPts val="0"/>
              </a:spcBef>
              <a:buNone/>
            </a:pPr>
            <a:r>
              <a:rPr lang="en-US" sz="1600">
                <a:solidFill>
                  <a:srgbClr val="444444"/>
                </a:solidFill>
                <a:ea typeface="Calibri"/>
                <a:cs typeface="Calibri"/>
              </a:rPr>
              <a:t>Inspiration</a:t>
            </a:r>
            <a:endParaRPr lang="en-US" sz="1600"/>
          </a:p>
          <a:p>
            <a:pPr lvl="1">
              <a:lnSpc>
                <a:spcPct val="100000"/>
              </a:lnSpc>
              <a:spcBef>
                <a:spcPts val="0"/>
              </a:spcBef>
            </a:pPr>
            <a:endParaRPr lang="en-US" sz="1200">
              <a:solidFill>
                <a:srgbClr val="444444"/>
              </a:solidFill>
              <a:ea typeface="Calibri"/>
              <a:cs typeface="Calibri"/>
            </a:endParaRPr>
          </a:p>
          <a:p>
            <a:pPr lvl="1">
              <a:lnSpc>
                <a:spcPct val="100000"/>
              </a:lnSpc>
              <a:spcBef>
                <a:spcPts val="0"/>
              </a:spcBef>
            </a:pPr>
            <a:r>
              <a:rPr lang="en-US" sz="1400">
                <a:solidFill>
                  <a:srgbClr val="444444"/>
                </a:solidFill>
                <a:ea typeface="Calibri"/>
                <a:cs typeface="Calibri"/>
              </a:rPr>
              <a:t>Red Cross International strategy</a:t>
            </a:r>
          </a:p>
          <a:p>
            <a:pPr lvl="1">
              <a:lnSpc>
                <a:spcPct val="100000"/>
              </a:lnSpc>
              <a:spcBef>
                <a:spcPts val="0"/>
              </a:spcBef>
            </a:pPr>
            <a:r>
              <a:rPr lang="en-US" sz="1400">
                <a:solidFill>
                  <a:srgbClr val="444444"/>
                </a:solidFill>
                <a:ea typeface="Calibri"/>
                <a:cs typeface="Calibri"/>
              </a:rPr>
              <a:t>ISOC strategy</a:t>
            </a:r>
          </a:p>
          <a:p>
            <a:pPr lvl="1">
              <a:lnSpc>
                <a:spcPct val="100000"/>
              </a:lnSpc>
              <a:spcBef>
                <a:spcPts val="0"/>
              </a:spcBef>
            </a:pPr>
            <a:endParaRPr lang="en-US" sz="1400">
              <a:solidFill>
                <a:srgbClr val="444444"/>
              </a:solidFill>
              <a:ea typeface="Calibri"/>
              <a:cs typeface="Calibri"/>
            </a:endParaRPr>
          </a:p>
          <a:p>
            <a:pPr marL="342900" lvl="1" indent="0">
              <a:lnSpc>
                <a:spcPct val="100000"/>
              </a:lnSpc>
              <a:spcBef>
                <a:spcPts val="0"/>
              </a:spcBef>
              <a:buNone/>
            </a:pPr>
            <a:r>
              <a:rPr lang="en-US" sz="1400" i="1">
                <a:solidFill>
                  <a:srgbClr val="444444"/>
                </a:solidFill>
                <a:ea typeface="Calibri"/>
                <a:cs typeface="Calibri"/>
              </a:rPr>
              <a:t>Both </a:t>
            </a:r>
            <a:r>
              <a:rPr lang="en-US" sz="1400" i="1" err="1">
                <a:solidFill>
                  <a:srgbClr val="444444"/>
                </a:solidFill>
                <a:ea typeface="Calibri"/>
                <a:cs typeface="Calibri"/>
              </a:rPr>
              <a:t>organisations</a:t>
            </a:r>
            <a:r>
              <a:rPr lang="en-US" sz="1400" i="1">
                <a:solidFill>
                  <a:srgbClr val="444444"/>
                </a:solidFill>
                <a:ea typeface="Calibri"/>
                <a:cs typeface="Calibri"/>
              </a:rPr>
              <a:t> with international memberships or offices</a:t>
            </a:r>
            <a:endParaRPr lang="en-US" sz="1400" i="1"/>
          </a:p>
          <a:p>
            <a:pPr>
              <a:lnSpc>
                <a:spcPct val="100000"/>
              </a:lnSpc>
              <a:spcBef>
                <a:spcPts val="0"/>
              </a:spcBef>
            </a:pPr>
            <a:endParaRPr lang="en-US" sz="1100">
              <a:solidFill>
                <a:srgbClr val="444444"/>
              </a:solidFill>
              <a:ea typeface="Calibri"/>
              <a:cs typeface="Calibri"/>
            </a:endParaRPr>
          </a:p>
        </p:txBody>
      </p:sp>
      <p:sp>
        <p:nvSpPr>
          <p:cNvPr id="3" name="Slide Number Placeholder 2">
            <a:extLst>
              <a:ext uri="{FF2B5EF4-FFF2-40B4-BE49-F238E27FC236}">
                <a16:creationId xmlns:a16="http://schemas.microsoft.com/office/drawing/2014/main" id="{130B7CC3-C516-9996-61A3-B0392F7E5FCF}"/>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E7CA0F2-EE66-4F60-8C00-E0BE38E7AEC5}" type="slidenum">
              <a:rPr kumimoji="0" lang="en-GB" sz="1000" b="0" i="0" u="none" strike="noStrike" kern="1200" cap="none" spc="0" normalizeH="0" baseline="0" noProof="0" smtClean="0">
                <a:ln>
                  <a:noFill/>
                </a:ln>
                <a:solidFill>
                  <a:srgbClr val="B4E9E2"/>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51</a:t>
            </a:fld>
            <a:endParaRPr kumimoji="0" lang="en-GB" sz="1000" b="0" i="0" u="none" strike="noStrike" kern="1200" cap="none" spc="0" normalizeH="0" baseline="0" noProof="0">
              <a:ln>
                <a:noFill/>
              </a:ln>
              <a:solidFill>
                <a:srgbClr val="B4E9E2"/>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BF9F17A-A5C7-EC64-24BF-510893960267}"/>
              </a:ext>
            </a:extLst>
          </p:cNvPr>
          <p:cNvSpPr>
            <a:spLocks noGrp="1"/>
          </p:cNvSpPr>
          <p:nvPr>
            <p:ph type="title"/>
          </p:nvPr>
        </p:nvSpPr>
        <p:spPr/>
        <p:txBody>
          <a:bodyPr/>
          <a:lstStyle/>
          <a:p>
            <a:r>
              <a:rPr lang="en-US">
                <a:ea typeface="Calibri"/>
                <a:cs typeface="Calibri"/>
              </a:rPr>
              <a:t>Inspiration and Structure</a:t>
            </a:r>
            <a:endParaRPr lang="en-US"/>
          </a:p>
        </p:txBody>
      </p:sp>
      <p:pic>
        <p:nvPicPr>
          <p:cNvPr id="5" name="Graphic 4" descr="Lightbulb with solid fill">
            <a:extLst>
              <a:ext uri="{FF2B5EF4-FFF2-40B4-BE49-F238E27FC236}">
                <a16:creationId xmlns:a16="http://schemas.microsoft.com/office/drawing/2014/main" id="{264E9C9C-B7F3-56DA-929E-7B4DE3A4AE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52414" y="1030716"/>
            <a:ext cx="914400" cy="914400"/>
          </a:xfrm>
          <a:prstGeom prst="rect">
            <a:avLst/>
          </a:prstGeom>
        </p:spPr>
      </p:pic>
      <p:sp>
        <p:nvSpPr>
          <p:cNvPr id="7" name="Content Placeholder 1">
            <a:extLst>
              <a:ext uri="{FF2B5EF4-FFF2-40B4-BE49-F238E27FC236}">
                <a16:creationId xmlns:a16="http://schemas.microsoft.com/office/drawing/2014/main" id="{CC720E24-472A-2718-9947-3890B3E16D20}"/>
              </a:ext>
            </a:extLst>
          </p:cNvPr>
          <p:cNvSpPr txBox="1">
            <a:spLocks/>
          </p:cNvSpPr>
          <p:nvPr/>
        </p:nvSpPr>
        <p:spPr>
          <a:xfrm>
            <a:off x="4926163" y="1030685"/>
            <a:ext cx="3194161" cy="3260197"/>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444444"/>
                </a:solidFill>
                <a:effectLst/>
                <a:uLnTx/>
                <a:uFillTx/>
                <a:latin typeface="Calibri" panose="020F0502020204030204"/>
                <a:ea typeface="Calibri"/>
                <a:cs typeface="Calibri"/>
              </a:rPr>
              <a:t>Structure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444444"/>
                </a:solidFill>
                <a:effectLst/>
                <a:uLnTx/>
                <a:uFillTx/>
                <a:latin typeface="Calibri" panose="020F0502020204030204"/>
                <a:ea typeface="Calibri"/>
                <a:cs typeface="Calibri"/>
              </a:rPr>
              <a:t>Main Strategy </a:t>
            </a:r>
            <a:endPar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endParaRPr>
          </a:p>
          <a:p>
            <a:pPr marL="342900" marR="0" lvl="1"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srgbClr val="444444"/>
                </a:solidFill>
                <a:effectLst/>
                <a:uLnTx/>
                <a:uFillTx/>
                <a:latin typeface="Calibri" panose="020F0502020204030204"/>
                <a:ea typeface="Calibri"/>
                <a:cs typeface="Calibri"/>
              </a:rPr>
              <a:t>3 strategic goals built on</a:t>
            </a: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What do we try to solve – the challenges</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What outcome do we want - what are the transformation needed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1" u="none" strike="noStrike" kern="1200" cap="none" spc="0" normalizeH="0" baseline="0" noProof="0">
                <a:ln>
                  <a:noFill/>
                </a:ln>
                <a:solidFill>
                  <a:srgbClr val="444444"/>
                </a:solidFill>
                <a:effectLst/>
                <a:uLnTx/>
                <a:uFillTx/>
                <a:latin typeface="Calibri" panose="020F0502020204030204"/>
                <a:ea typeface="Calibri"/>
                <a:cs typeface="Calibri"/>
              </a:rPr>
              <a:t>Then added our own structure</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444444"/>
                </a:solidFill>
                <a:effectLst/>
                <a:uLnTx/>
                <a:uFillTx/>
                <a:latin typeface="Calibri" panose="020F0502020204030204"/>
                <a:ea typeface="Calibri"/>
                <a:cs typeface="Calibri"/>
              </a:rPr>
              <a:t>Strategic framework</a:t>
            </a: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 to give directions to the specific services</a:t>
            </a:r>
            <a:endParaRPr kumimoji="0" lang="en-US" sz="1400" b="0" i="0" u="none" strike="noStrike" kern="1200" cap="none" spc="0" normalizeH="0" baseline="0" noProof="0">
              <a:ln>
                <a:noFill/>
              </a:ln>
              <a:solidFill>
                <a:srgbClr val="1C2C4F"/>
              </a:solidFill>
              <a:effectLst/>
              <a:uLnTx/>
              <a:uFillTx/>
              <a:latin typeface="Calibri" panose="020F0502020204030204"/>
              <a:ea typeface="Verdana" panose="020B0604030504040204" pitchFamily="34" charset="0"/>
              <a:cs typeface="Arial" panose="020B0604020202020204" pitchFamily="34" charset="0"/>
            </a:endParaRPr>
          </a:p>
          <a:p>
            <a:pPr marL="857250" marR="0" lvl="2"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Guiding principles</a:t>
            </a:r>
          </a:p>
          <a:p>
            <a:pPr marL="857250" marR="0" lvl="2"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Strategic service portfolio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srgbClr val="444444"/>
              </a:solidFill>
              <a:effectLst/>
              <a:uLnTx/>
              <a:uFillTx/>
              <a:latin typeface="Calibri" panose="020F0502020204030204"/>
              <a:ea typeface="Calibri"/>
              <a:cs typeface="Calibri"/>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C2C4F"/>
              </a:solidFill>
              <a:effectLst/>
              <a:uLnTx/>
              <a:uFillTx/>
              <a:latin typeface="Calibri" panose="020F0502020204030204"/>
              <a:ea typeface="Verdana" panose="020B0604030504040204" pitchFamily="34" charset="0"/>
              <a:cs typeface="Arial" panose="020B0604020202020204" pitchFamily="34" charset="0"/>
            </a:endParaRPr>
          </a:p>
        </p:txBody>
      </p:sp>
      <p:sp>
        <p:nvSpPr>
          <p:cNvPr id="9" name="Content Placeholder 1">
            <a:extLst>
              <a:ext uri="{FF2B5EF4-FFF2-40B4-BE49-F238E27FC236}">
                <a16:creationId xmlns:a16="http://schemas.microsoft.com/office/drawing/2014/main" id="{195FD8F5-BD5F-955C-C26F-FB0FEFB42336}"/>
              </a:ext>
            </a:extLst>
          </p:cNvPr>
          <p:cNvSpPr txBox="1">
            <a:spLocks/>
          </p:cNvSpPr>
          <p:nvPr/>
        </p:nvSpPr>
        <p:spPr>
          <a:xfrm>
            <a:off x="6229548" y="300575"/>
            <a:ext cx="2409431" cy="528621"/>
          </a:xfrm>
          <a:prstGeom prst="rect">
            <a:avLst/>
          </a:prstGeom>
          <a:solidFill>
            <a:srgbClr val="F3C25C"/>
          </a:solidFill>
          <a:ln>
            <a:solidFill>
              <a:srgbClr val="F3C25C"/>
            </a:solid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rgbClr val="1C2C4F"/>
                </a:solidFill>
                <a:latin typeface="+mn-lt"/>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C2C4F"/>
                </a:solidFill>
                <a:latin typeface="+mn-lt"/>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rgbClr val="1C2C4F"/>
                </a:solidFill>
                <a:latin typeface="+mn-lt"/>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C2C4F"/>
                </a:solidFill>
                <a:latin typeface="+mn-lt"/>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44444"/>
                </a:solidFill>
                <a:effectLst/>
                <a:uLnTx/>
                <a:uFillTx/>
                <a:latin typeface="Calibri" panose="020F0502020204030204"/>
                <a:ea typeface="Calibri"/>
                <a:cs typeface="Calibri"/>
              </a:rPr>
              <a:t>Strategy needs be revisited and prioritized every year</a:t>
            </a:r>
            <a:endParaRPr kumimoji="0" lang="en-US" sz="2000" b="0" i="0" u="none" strike="noStrike" kern="1200" cap="none" spc="0" normalizeH="0" baseline="0" noProof="0">
              <a:ln>
                <a:noFill/>
              </a:ln>
              <a:solidFill>
                <a:srgbClr val="1C2C4F"/>
              </a:solidFill>
              <a:effectLst/>
              <a:uLnTx/>
              <a:uFillTx/>
              <a:latin typeface="Calibri" panose="020F0502020204030204"/>
              <a:ea typeface="Verdana" panose="020B060403050404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1C2C4F"/>
              </a:solidFill>
              <a:effectLst/>
              <a:uLnTx/>
              <a:uFillTx/>
              <a:latin typeface="Calibri" panose="020F0502020204030204"/>
              <a:ea typeface="Verdana" panose="020B0604030504040204" pitchFamily="34" charset="0"/>
              <a:cs typeface="Arial" panose="020B0604020202020204" pitchFamily="34" charset="0"/>
            </a:endParaRPr>
          </a:p>
        </p:txBody>
      </p:sp>
      <p:pic>
        <p:nvPicPr>
          <p:cNvPr id="10" name="Graphic 9" descr="Pyramid with levels with solid fill">
            <a:extLst>
              <a:ext uri="{FF2B5EF4-FFF2-40B4-BE49-F238E27FC236}">
                <a16:creationId xmlns:a16="http://schemas.microsoft.com/office/drawing/2014/main" id="{78802AB5-719D-768F-FA47-50EB985417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14794" y="929925"/>
            <a:ext cx="914400" cy="914400"/>
          </a:xfrm>
          <a:prstGeom prst="rect">
            <a:avLst/>
          </a:prstGeom>
        </p:spPr>
      </p:pic>
    </p:spTree>
    <p:extLst>
      <p:ext uri="{BB962C8B-B14F-4D97-AF65-F5344CB8AC3E}">
        <p14:creationId xmlns:p14="http://schemas.microsoft.com/office/powerpoint/2010/main" val="1292139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657BA-6975-7884-36AE-D2D758FD232A}"/>
            </a:ext>
          </a:extLst>
        </p:cNvPr>
        <p:cNvGrpSpPr/>
        <p:nvPr/>
      </p:nvGrpSpPr>
      <p:grpSpPr>
        <a:xfrm>
          <a:off x="0" y="0"/>
          <a:ext cx="0" cy="0"/>
          <a:chOff x="0" y="0"/>
          <a:chExt cx="0" cy="0"/>
        </a:xfrm>
      </p:grpSpPr>
      <p:pic>
        <p:nvPicPr>
          <p:cNvPr id="46" name="Picture 45" descr="A colorful circles on a blue background&#10;&#10;AI-generated content may be incorrect.">
            <a:extLst>
              <a:ext uri="{FF2B5EF4-FFF2-40B4-BE49-F238E27FC236}">
                <a16:creationId xmlns:a16="http://schemas.microsoft.com/office/drawing/2014/main" id="{7FB441D9-41AC-76CB-5DCE-F9C226E4101A}"/>
              </a:ext>
            </a:extLst>
          </p:cNvPr>
          <p:cNvPicPr>
            <a:picLocks noChangeAspect="1"/>
          </p:cNvPicPr>
          <p:nvPr/>
        </p:nvPicPr>
        <p:blipFill>
          <a:blip r:embed="rId2"/>
          <a:stretch>
            <a:fillRect/>
          </a:stretch>
        </p:blipFill>
        <p:spPr>
          <a:xfrm>
            <a:off x="-669150" y="2372"/>
            <a:ext cx="10932980" cy="5269653"/>
          </a:xfrm>
          <a:prstGeom prst="rect">
            <a:avLst/>
          </a:prstGeom>
        </p:spPr>
      </p:pic>
      <p:sp>
        <p:nvSpPr>
          <p:cNvPr id="4" name="Slide Number Placeholder 3">
            <a:extLst>
              <a:ext uri="{FF2B5EF4-FFF2-40B4-BE49-F238E27FC236}">
                <a16:creationId xmlns:a16="http://schemas.microsoft.com/office/drawing/2014/main" id="{9C609550-E518-89A4-E8B0-34E8829FE5AA}"/>
              </a:ext>
            </a:extLst>
          </p:cNvPr>
          <p:cNvSpPr>
            <a:spLocks noGrp="1"/>
          </p:cNvSpPr>
          <p:nvPr>
            <p:ph type="sldNum" sz="quarter" idx="4"/>
          </p:nvPr>
        </p:nvSpPr>
        <p:spPr>
          <a:xfrm>
            <a:off x="6732039" y="4825515"/>
            <a:ext cx="2057400" cy="274637"/>
          </a:xfrm>
        </p:spPr>
        <p:txBody>
          <a:bodyPr anchor="ctr">
            <a:normAutofit/>
          </a:bodyPr>
          <a:lstStyle/>
          <a:p>
            <a:pPr marL="0" marR="0" lvl="0" indent="0" algn="r" defTabSz="685800" rtl="0" eaLnBrk="1" fontAlgn="auto" latinLnBrk="0" hangingPunct="1">
              <a:lnSpc>
                <a:spcPct val="100000"/>
              </a:lnSpc>
              <a:spcBef>
                <a:spcPts val="0"/>
              </a:spcBef>
              <a:spcAft>
                <a:spcPts val="600"/>
              </a:spcAft>
              <a:buClrTx/>
              <a:buSzTx/>
              <a:buFontTx/>
              <a:buNone/>
              <a:tabLst/>
              <a:defRPr/>
            </a:pPr>
            <a:fld id="{9E7CA0F2-EE66-4F60-8C00-E0BE38E7AEC5}" type="slidenum">
              <a:rPr kumimoji="0" lang="en-GB" sz="1000" b="0" i="0" u="none" strike="noStrike" kern="1200" cap="none" spc="0" normalizeH="0" baseline="0" noProof="0" smtClean="0">
                <a:ln>
                  <a:noFill/>
                </a:ln>
                <a:solidFill>
                  <a:srgbClr val="B4E9E2"/>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600"/>
                </a:spcAft>
                <a:buClrTx/>
                <a:buSzTx/>
                <a:buFontTx/>
                <a:buNone/>
                <a:tabLst/>
                <a:defRPr/>
              </a:pPr>
              <a:t>52</a:t>
            </a:fld>
            <a:endParaRPr kumimoji="0" lang="en-GB" sz="1000" b="0" i="0" u="none" strike="noStrike" kern="1200" cap="none" spc="0" normalizeH="0" baseline="0" noProof="0">
              <a:ln>
                <a:noFill/>
              </a:ln>
              <a:solidFill>
                <a:srgbClr val="B4E9E2"/>
              </a:solidFill>
              <a:effectLst/>
              <a:uLnTx/>
              <a:uFillTx/>
              <a:latin typeface="Calibri" panose="020F0502020204030204"/>
              <a:ea typeface="+mn-ea"/>
              <a:cs typeface="+mn-cs"/>
            </a:endParaRPr>
          </a:p>
        </p:txBody>
      </p:sp>
      <p:sp>
        <p:nvSpPr>
          <p:cNvPr id="42" name="Content Placeholder 5">
            <a:extLst>
              <a:ext uri="{FF2B5EF4-FFF2-40B4-BE49-F238E27FC236}">
                <a16:creationId xmlns:a16="http://schemas.microsoft.com/office/drawing/2014/main" id="{57F86A25-0EF2-F8F5-D9C7-927BFFE24AC5}"/>
              </a:ext>
            </a:extLst>
          </p:cNvPr>
          <p:cNvSpPr>
            <a:spLocks noGrp="1"/>
          </p:cNvSpPr>
          <p:nvPr>
            <p:ph idx="1"/>
          </p:nvPr>
        </p:nvSpPr>
        <p:spPr>
          <a:xfrm>
            <a:off x="1230620" y="825403"/>
            <a:ext cx="6678401" cy="3357062"/>
          </a:xfrm>
        </p:spPr>
        <p:txBody>
          <a:bodyPr vert="horz" lIns="91440" tIns="45720" rIns="91440" bIns="45720" rtlCol="0" anchor="t">
            <a:normAutofit/>
          </a:bodyPr>
          <a:lstStyle/>
          <a:p>
            <a:pPr marL="0" indent="0" algn="ctr">
              <a:buNone/>
            </a:pPr>
            <a:r>
              <a:rPr lang="en-US" sz="2800" b="1">
                <a:solidFill>
                  <a:schemeClr val="bg1"/>
                </a:solidFill>
                <a:ea typeface="Verdana"/>
                <a:cs typeface="Arial"/>
              </a:rPr>
              <a:t>Vision </a:t>
            </a:r>
            <a:endParaRPr lang="en-US" sz="2800">
              <a:solidFill>
                <a:schemeClr val="bg1"/>
              </a:solidFill>
            </a:endParaRPr>
          </a:p>
          <a:p>
            <a:pPr marL="0" indent="0" algn="ctr">
              <a:buNone/>
            </a:pPr>
            <a:r>
              <a:rPr lang="en-US" sz="2000">
                <a:solidFill>
                  <a:schemeClr val="bg1"/>
                </a:solidFill>
                <a:ea typeface="Verdana"/>
                <a:cs typeface="Arial"/>
              </a:rPr>
              <a:t>Powering knowledge for Europe. </a:t>
            </a:r>
          </a:p>
          <a:p>
            <a:pPr marL="0" indent="0" algn="ctr">
              <a:buNone/>
            </a:pPr>
            <a:endParaRPr lang="en-US" sz="2000">
              <a:solidFill>
                <a:schemeClr val="bg1"/>
              </a:solidFill>
            </a:endParaRPr>
          </a:p>
          <a:p>
            <a:pPr marL="0" indent="0" algn="ctr">
              <a:buNone/>
            </a:pPr>
            <a:r>
              <a:rPr lang="en-US" sz="2800" b="1">
                <a:solidFill>
                  <a:schemeClr val="bg1"/>
                </a:solidFill>
                <a:ea typeface="Verdana"/>
                <a:cs typeface="Arial"/>
              </a:rPr>
              <a:t>Mission</a:t>
            </a:r>
            <a:r>
              <a:rPr lang="en-US" sz="2800">
                <a:solidFill>
                  <a:schemeClr val="bg1"/>
                </a:solidFill>
                <a:ea typeface="Verdana"/>
                <a:cs typeface="Arial"/>
              </a:rPr>
              <a:t> </a:t>
            </a:r>
          </a:p>
          <a:p>
            <a:pPr marL="0" indent="0" algn="ctr">
              <a:buNone/>
            </a:pPr>
            <a:r>
              <a:rPr lang="en-US" sz="2000">
                <a:solidFill>
                  <a:schemeClr val="bg1"/>
                </a:solidFill>
                <a:ea typeface="Verdana"/>
                <a:cs typeface="Arial"/>
              </a:rPr>
              <a:t>The GÉANT Association provides and advances the digital infrastructure and services required to accelerate research, education, and innovation for a secure and competitive Europe.</a:t>
            </a:r>
          </a:p>
        </p:txBody>
      </p:sp>
      <p:sp>
        <p:nvSpPr>
          <p:cNvPr id="44" name="Title 4">
            <a:extLst>
              <a:ext uri="{FF2B5EF4-FFF2-40B4-BE49-F238E27FC236}">
                <a16:creationId xmlns:a16="http://schemas.microsoft.com/office/drawing/2014/main" id="{0791BD6D-3D14-88B9-223B-16B2EB7F360C}"/>
              </a:ext>
            </a:extLst>
          </p:cNvPr>
          <p:cNvSpPr>
            <a:spLocks noGrp="1"/>
          </p:cNvSpPr>
          <p:nvPr>
            <p:ph type="title"/>
          </p:nvPr>
        </p:nvSpPr>
        <p:spPr>
          <a:xfrm>
            <a:off x="350201" y="131562"/>
            <a:ext cx="8439238" cy="695826"/>
          </a:xfrm>
        </p:spPr>
        <p:txBody>
          <a:bodyPr/>
          <a:lstStyle/>
          <a:p>
            <a:r>
              <a:rPr lang="en-US">
                <a:solidFill>
                  <a:schemeClr val="bg1"/>
                </a:solidFill>
                <a:ea typeface="Verdana"/>
                <a:cs typeface="Arial"/>
              </a:rPr>
              <a:t>Strategy</a:t>
            </a:r>
          </a:p>
        </p:txBody>
      </p:sp>
    </p:spTree>
    <p:extLst>
      <p:ext uri="{BB962C8B-B14F-4D97-AF65-F5344CB8AC3E}">
        <p14:creationId xmlns:p14="http://schemas.microsoft.com/office/powerpoint/2010/main" val="20782011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4C5B2F-EB91-EDCE-C6E2-9BFFA5FCDAB2}"/>
              </a:ext>
            </a:extLst>
          </p:cNvPr>
          <p:cNvSpPr>
            <a:spLocks noGrp="1"/>
          </p:cNvSpPr>
          <p:nvPr>
            <p:ph idx="1"/>
          </p:nvPr>
        </p:nvSpPr>
        <p:spPr/>
        <p:txBody>
          <a:bodyPr vert="horz" lIns="91440" tIns="45720" rIns="91440" bIns="45720" rtlCol="0" anchor="t">
            <a:normAutofit/>
          </a:bodyPr>
          <a:lstStyle/>
          <a:p>
            <a:pPr marL="342900" indent="-342900">
              <a:buFont typeface="+mj-lt"/>
              <a:buAutoNum type="arabicPeriod"/>
            </a:pPr>
            <a:endParaRPr lang="en-US"/>
          </a:p>
          <a:p>
            <a:pPr marL="342900" indent="-342900">
              <a:buFont typeface="+mj-lt"/>
              <a:buAutoNum type="arabicPeriod"/>
            </a:pPr>
            <a:endParaRPr lang="en-NL"/>
          </a:p>
        </p:txBody>
      </p:sp>
      <p:sp>
        <p:nvSpPr>
          <p:cNvPr id="3" name="Slide Number Placeholder 2">
            <a:extLst>
              <a:ext uri="{FF2B5EF4-FFF2-40B4-BE49-F238E27FC236}">
                <a16:creationId xmlns:a16="http://schemas.microsoft.com/office/drawing/2014/main" id="{DB3EA0C7-259E-EB45-81CC-CDB08E09C39D}"/>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E7CA0F2-EE66-4F60-8C00-E0BE38E7AEC5}" type="slidenum">
              <a:rPr kumimoji="0" lang="en-GB" sz="1000" b="0" i="0" u="none" strike="noStrike" kern="1200" cap="none" spc="0" normalizeH="0" baseline="0" noProof="0" smtClean="0">
                <a:ln>
                  <a:noFill/>
                </a:ln>
                <a:solidFill>
                  <a:srgbClr val="B4E9E2"/>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GB" sz="1000" b="0" i="0" u="none" strike="noStrike" kern="1200" cap="none" spc="0" normalizeH="0" baseline="0" noProof="0">
              <a:ln>
                <a:noFill/>
              </a:ln>
              <a:solidFill>
                <a:srgbClr val="B4E9E2"/>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A8BF7D5-E5D1-3B47-DFA9-8A08EAAD9958}"/>
              </a:ext>
            </a:extLst>
          </p:cNvPr>
          <p:cNvSpPr>
            <a:spLocks noGrp="1"/>
          </p:cNvSpPr>
          <p:nvPr>
            <p:ph type="title"/>
          </p:nvPr>
        </p:nvSpPr>
        <p:spPr/>
        <p:txBody>
          <a:bodyPr/>
          <a:lstStyle/>
          <a:p>
            <a:r>
              <a:rPr lang="en-US"/>
              <a:t>Three main pillars – strategic goals</a:t>
            </a:r>
            <a:endParaRPr lang="en-NL"/>
          </a:p>
        </p:txBody>
      </p:sp>
      <p:sp>
        <p:nvSpPr>
          <p:cNvPr id="5" name="Rectangle: Rounded Corners 4">
            <a:extLst>
              <a:ext uri="{FF2B5EF4-FFF2-40B4-BE49-F238E27FC236}">
                <a16:creationId xmlns:a16="http://schemas.microsoft.com/office/drawing/2014/main" id="{2DC39E0D-4754-957D-814D-9E60EB19B711}"/>
              </a:ext>
            </a:extLst>
          </p:cNvPr>
          <p:cNvSpPr/>
          <p:nvPr/>
        </p:nvSpPr>
        <p:spPr>
          <a:xfrm>
            <a:off x="1490534" y="903587"/>
            <a:ext cx="1830344" cy="3235925"/>
          </a:xfrm>
          <a:prstGeom prst="roundRect">
            <a:avLst/>
          </a:prstGeom>
          <a:solidFill>
            <a:srgbClr val="BDBAD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0C38B6-F38F-0B61-B3F4-DBAE37B9681F}"/>
              </a:ext>
            </a:extLst>
          </p:cNvPr>
          <p:cNvSpPr txBox="1"/>
          <p:nvPr/>
        </p:nvSpPr>
        <p:spPr>
          <a:xfrm>
            <a:off x="1629546" y="1058047"/>
            <a:ext cx="1536871" cy="3169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Calibri"/>
                <a:cs typeface="Calibri"/>
              </a:rPr>
              <a:t>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Collaborate to strengthen physical and human networks across Europe and beyond.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7" name="Rectangle: Rounded Corners 6">
            <a:extLst>
              <a:ext uri="{FF2B5EF4-FFF2-40B4-BE49-F238E27FC236}">
                <a16:creationId xmlns:a16="http://schemas.microsoft.com/office/drawing/2014/main" id="{D2D2221C-4F4F-BE97-9DF3-07BC4650B778}"/>
              </a:ext>
            </a:extLst>
          </p:cNvPr>
          <p:cNvSpPr/>
          <p:nvPr/>
        </p:nvSpPr>
        <p:spPr>
          <a:xfrm>
            <a:off x="3799703" y="888140"/>
            <a:ext cx="1830344" cy="3235925"/>
          </a:xfrm>
          <a:prstGeom prst="roundRect">
            <a:avLst/>
          </a:prstGeom>
          <a:solidFill>
            <a:srgbClr val="BDBAD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800" b="0"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8" name="Rectangle: Rounded Corners 7">
            <a:extLst>
              <a:ext uri="{FF2B5EF4-FFF2-40B4-BE49-F238E27FC236}">
                <a16:creationId xmlns:a16="http://schemas.microsoft.com/office/drawing/2014/main" id="{75DBD287-D703-FF35-7854-D52276BCCC7C}"/>
              </a:ext>
            </a:extLst>
          </p:cNvPr>
          <p:cNvSpPr/>
          <p:nvPr/>
        </p:nvSpPr>
        <p:spPr>
          <a:xfrm>
            <a:off x="6070256" y="888140"/>
            <a:ext cx="1830344" cy="3235925"/>
          </a:xfrm>
          <a:prstGeom prst="roundRect">
            <a:avLst/>
          </a:prstGeom>
          <a:solidFill>
            <a:srgbClr val="BDBAD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685800" rtl="0" eaLnBrk="1" fontAlgn="auto" latinLnBrk="0" hangingPunct="1">
              <a:lnSpc>
                <a:spcPct val="90000"/>
              </a:lnSpc>
              <a:spcBef>
                <a:spcPts val="750"/>
              </a:spcBef>
              <a:spcAft>
                <a:spcPts val="0"/>
              </a:spcAft>
              <a:buClrTx/>
              <a:buSzTx/>
              <a:buFontTx/>
              <a:buAutoNum type="arabicPeriod"/>
              <a:tabLst/>
              <a:defRPr/>
            </a:pPr>
            <a:endParaRPr kumimoji="0" lang="en-US" sz="1800" b="0"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9" name="TextBox 8">
            <a:extLst>
              <a:ext uri="{FF2B5EF4-FFF2-40B4-BE49-F238E27FC236}">
                <a16:creationId xmlns:a16="http://schemas.microsoft.com/office/drawing/2014/main" id="{353A5960-8883-785E-3B53-39455462C3B1}"/>
              </a:ext>
            </a:extLst>
          </p:cNvPr>
          <p:cNvSpPr txBox="1"/>
          <p:nvPr/>
        </p:nvSpPr>
        <p:spPr>
          <a:xfrm>
            <a:off x="3869207" y="1058047"/>
            <a:ext cx="1760836" cy="2776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Calibri"/>
                <a:cs typeface="Calibri"/>
              </a:rPr>
              <a:t>2.</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800" b="0"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Create scalable, innovative services prioritised by the community.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10" name="TextBox 9">
            <a:extLst>
              <a:ext uri="{FF2B5EF4-FFF2-40B4-BE49-F238E27FC236}">
                <a16:creationId xmlns:a16="http://schemas.microsoft.com/office/drawing/2014/main" id="{739AF252-2753-AF96-3FC9-80409BFD77F1}"/>
              </a:ext>
            </a:extLst>
          </p:cNvPr>
          <p:cNvSpPr txBox="1"/>
          <p:nvPr/>
        </p:nvSpPr>
        <p:spPr>
          <a:xfrm>
            <a:off x="6216990" y="1058045"/>
            <a:ext cx="1544593" cy="2333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3600" b="0" i="0" u="none" strike="noStrike" kern="1200" cap="none" spc="0" normalizeH="0" baseline="0" noProof="0">
                <a:ln>
                  <a:noFill/>
                </a:ln>
                <a:solidFill>
                  <a:srgbClr val="1C2C4F"/>
                </a:solidFill>
                <a:effectLst/>
                <a:uLnTx/>
                <a:uFillTx/>
                <a:latin typeface="Calibri" panose="020F0502020204030204"/>
                <a:ea typeface="Calibri"/>
                <a:cs typeface="Calibri"/>
              </a:rPr>
              <a:t>3.</a:t>
            </a:r>
            <a:endParaRPr kumimoji="0" lang="en-US" sz="3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800" b="0"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Build a sustainable financial model. </a:t>
            </a:r>
            <a:endPar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840679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BE5422-DFA8-17CD-F76B-56050625FE56}"/>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E7CA0F2-EE66-4F60-8C00-E0BE38E7AEC5}" type="slidenum">
              <a:rPr kumimoji="0" lang="en-GB" sz="1000" b="0" i="0" u="none" strike="noStrike" kern="1200" cap="none" spc="0" normalizeH="0" baseline="0" noProof="0" smtClean="0">
                <a:ln>
                  <a:noFill/>
                </a:ln>
                <a:solidFill>
                  <a:srgbClr val="B4E9E2"/>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GB" sz="1000" b="0" i="0" u="none" strike="noStrike" kern="1200" cap="none" spc="0" normalizeH="0" baseline="0" noProof="0">
              <a:ln>
                <a:noFill/>
              </a:ln>
              <a:solidFill>
                <a:srgbClr val="B4E9E2"/>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C172D80-DE6E-4645-B20F-B577BFE95933}"/>
              </a:ext>
            </a:extLst>
          </p:cNvPr>
          <p:cNvSpPr>
            <a:spLocks noGrp="1"/>
          </p:cNvSpPr>
          <p:nvPr>
            <p:ph type="title"/>
          </p:nvPr>
        </p:nvSpPr>
        <p:spPr/>
        <p:txBody>
          <a:bodyPr/>
          <a:lstStyle/>
          <a:p>
            <a:r>
              <a:rPr lang="en-US"/>
              <a:t>Strategic Service Portfolio</a:t>
            </a:r>
            <a:endParaRPr lang="en-NL"/>
          </a:p>
        </p:txBody>
      </p:sp>
      <p:sp>
        <p:nvSpPr>
          <p:cNvPr id="5" name="Rectangle: Rounded Corners 4">
            <a:extLst>
              <a:ext uri="{FF2B5EF4-FFF2-40B4-BE49-F238E27FC236}">
                <a16:creationId xmlns:a16="http://schemas.microsoft.com/office/drawing/2014/main" id="{E68FEF66-2CBE-6478-25DC-D89F29163766}"/>
              </a:ext>
            </a:extLst>
          </p:cNvPr>
          <p:cNvSpPr/>
          <p:nvPr/>
        </p:nvSpPr>
        <p:spPr>
          <a:xfrm>
            <a:off x="787743" y="1227952"/>
            <a:ext cx="2695318" cy="2255107"/>
          </a:xfrm>
          <a:prstGeom prst="roundRect">
            <a:avLst/>
          </a:prstGeom>
          <a:solidFill>
            <a:srgbClr val="F3C2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1" i="0" u="none" strike="noStrike" kern="1200" cap="none" spc="0" normalizeH="0" baseline="0" noProof="0">
                <a:ln>
                  <a:noFill/>
                </a:ln>
                <a:solidFill>
                  <a:srgbClr val="1C2C4F"/>
                </a:solidFill>
                <a:effectLst/>
                <a:uLnTx/>
                <a:uFillTx/>
                <a:latin typeface="Calibri" panose="020F0502020204030204"/>
                <a:ea typeface="Calibri"/>
                <a:cs typeface="Calibri"/>
              </a:rPr>
              <a:t>Technical Services </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Network Infrastructure </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Identity and Access Management (IAM) </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Security </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8" name="Rectangle: Rounded Corners 7">
            <a:extLst>
              <a:ext uri="{FF2B5EF4-FFF2-40B4-BE49-F238E27FC236}">
                <a16:creationId xmlns:a16="http://schemas.microsoft.com/office/drawing/2014/main" id="{D6C32E96-22CA-2303-4A18-1AC034220A78}"/>
              </a:ext>
            </a:extLst>
          </p:cNvPr>
          <p:cNvSpPr/>
          <p:nvPr/>
        </p:nvSpPr>
        <p:spPr>
          <a:xfrm>
            <a:off x="3297709" y="1227952"/>
            <a:ext cx="2695318" cy="2255107"/>
          </a:xfrm>
          <a:prstGeom prst="roundRect">
            <a:avLst/>
          </a:prstGeom>
          <a:solidFill>
            <a:srgbClr val="D2D2D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Calibri"/>
                <a:cs typeface="Calibri"/>
              </a:rPr>
              <a:t>Emerging Services</a:t>
            </a: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 </a:t>
            </a: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Data </a:t>
            </a: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Education </a:t>
            </a: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Calibri"/>
                <a:cs typeface="Calibri"/>
              </a:rPr>
              <a:t>AI </a:t>
            </a: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800" b="1"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
        <p:nvSpPr>
          <p:cNvPr id="9" name="Rectangle: Rounded Corners 8">
            <a:extLst>
              <a:ext uri="{FF2B5EF4-FFF2-40B4-BE49-F238E27FC236}">
                <a16:creationId xmlns:a16="http://schemas.microsoft.com/office/drawing/2014/main" id="{8464FE15-46AC-03FB-F083-C6DB7D229C65}"/>
              </a:ext>
            </a:extLst>
          </p:cNvPr>
          <p:cNvSpPr/>
          <p:nvPr/>
        </p:nvSpPr>
        <p:spPr>
          <a:xfrm>
            <a:off x="5630047" y="1227951"/>
            <a:ext cx="2695318" cy="2255107"/>
          </a:xfrm>
          <a:prstGeom prst="roundRect">
            <a:avLst/>
          </a:prstGeom>
          <a:solidFill>
            <a:srgbClr val="C63E9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800" b="1"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1800" b="1" i="0" u="none" strike="noStrike" kern="1200" cap="none" spc="0" normalizeH="0" baseline="0" noProof="0">
                <a:ln>
                  <a:noFill/>
                </a:ln>
                <a:solidFill>
                  <a:srgbClr val="1C2C4F"/>
                </a:solidFill>
                <a:effectLst/>
                <a:uLnTx/>
                <a:uFillTx/>
                <a:latin typeface="Calibri" panose="020F0502020204030204"/>
                <a:ea typeface="Calibri"/>
                <a:cs typeface="Calibri"/>
              </a:rPr>
              <a:t>Professional Services</a:t>
            </a:r>
            <a:r>
              <a:rPr kumimoji="0" lang="en-US" sz="1800" b="0" i="0" u="none" strike="noStrike" kern="1200" cap="none" spc="0" normalizeH="0" baseline="0" noProof="0">
                <a:ln>
                  <a:noFill/>
                </a:ln>
                <a:solidFill>
                  <a:srgbClr val="1C2C4F"/>
                </a:solidFill>
                <a:effectLst/>
                <a:uLnTx/>
                <a:uFillTx/>
                <a:latin typeface="Calibri" panose="020F0502020204030204"/>
                <a:ea typeface="Calibri"/>
                <a:cs typeface="Calibri"/>
              </a:rPr>
              <a:t> </a:t>
            </a: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Events Management </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Advisory </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28650" marR="0" lvl="1" indent="-285750" algn="l" defTabSz="685800" rtl="0" eaLnBrk="1" fontAlgn="auto" latinLnBrk="0" hangingPunct="1">
              <a:lnSpc>
                <a:spcPct val="90000"/>
              </a:lnSpc>
              <a:spcBef>
                <a:spcPts val="375"/>
              </a:spcBef>
              <a:spcAft>
                <a:spcPts val="0"/>
              </a:spcAft>
              <a:buClrTx/>
              <a:buSzTx/>
              <a:buFont typeface="Arial"/>
              <a:buChar char="•"/>
              <a:tabLst/>
              <a:defRPr/>
            </a:pPr>
            <a:r>
              <a:rPr kumimoji="0" lang="en-US" sz="1600" b="0" i="0" u="none" strike="noStrike" kern="1200" cap="none" spc="0" normalizeH="0" baseline="0" noProof="0">
                <a:ln>
                  <a:noFill/>
                </a:ln>
                <a:solidFill>
                  <a:srgbClr val="1C2C4F"/>
                </a:solidFill>
                <a:effectLst/>
                <a:uLnTx/>
                <a:uFillTx/>
                <a:latin typeface="Calibri" panose="020F0502020204030204"/>
                <a:ea typeface="Calibri"/>
                <a:cs typeface="Calibri"/>
              </a:rPr>
              <a:t>Learning and Talent Development </a:t>
            </a: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Tx/>
              <a:buNone/>
              <a:tabLst/>
              <a:defRPr/>
            </a:pPr>
            <a:endParaRPr kumimoji="0" lang="en-US" sz="1800" b="1" i="0" u="none" strike="noStrike" kern="1200" cap="none" spc="0" normalizeH="0" baseline="0" noProof="0">
              <a:ln>
                <a:noFill/>
              </a:ln>
              <a:solidFill>
                <a:srgbClr val="1C2C4F"/>
              </a:solidFill>
              <a:effectLst/>
              <a:uLnTx/>
              <a:uFillTx/>
              <a:latin typeface="Calibri" panose="020F0502020204030204"/>
              <a:ea typeface="Calibri"/>
              <a:cs typeface="Calibri"/>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078302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4CEA97-727A-F63E-1988-E628B46A7F42}"/>
              </a:ext>
            </a:extLst>
          </p:cNvPr>
          <p:cNvSpPr>
            <a:spLocks noGrp="1"/>
          </p:cNvSpPr>
          <p:nvPr>
            <p:ph idx="1"/>
          </p:nvPr>
        </p:nvSpPr>
        <p:spPr>
          <a:xfrm>
            <a:off x="350201" y="964417"/>
            <a:ext cx="6315421" cy="3357062"/>
          </a:xfrm>
        </p:spPr>
        <p:txBody>
          <a:bodyPr vert="horz" lIns="91440" tIns="45720" rIns="91440" bIns="45720" rtlCol="0" anchor="t">
            <a:normAutofit/>
          </a:bodyPr>
          <a:lstStyle/>
          <a:p>
            <a:r>
              <a:rPr lang="en-US" sz="1600">
                <a:ea typeface="Verdana"/>
                <a:cs typeface="Arial"/>
              </a:rPr>
              <a:t>Small lean strategy team </a:t>
            </a:r>
            <a:endParaRPr lang="en-US" sz="1600"/>
          </a:p>
          <a:p>
            <a:pPr lvl="1">
              <a:buFont typeface="Courier New" panose="020B0604020202020204" pitchFamily="34" charset="0"/>
              <a:buChar char="o"/>
            </a:pPr>
            <a:r>
              <a:rPr lang="en-US" sz="1400">
                <a:ea typeface="Verdana"/>
                <a:cs typeface="Arial"/>
              </a:rPr>
              <a:t>Lise (owner/sponsor), Dawn (project lead), Lars Fischer, </a:t>
            </a:r>
            <a:r>
              <a:rPr lang="en-US" sz="1400" err="1">
                <a:ea typeface="Verdana"/>
                <a:cs typeface="Arial"/>
              </a:rPr>
              <a:t>NORDUnet</a:t>
            </a:r>
            <a:r>
              <a:rPr lang="en-US" sz="1400">
                <a:ea typeface="Verdana"/>
                <a:cs typeface="Arial"/>
              </a:rPr>
              <a:t> (board liaison), Anastas Mishev, UKIM and Alberto Pérez Goméz, </a:t>
            </a:r>
            <a:r>
              <a:rPr lang="en-US" sz="1400" err="1">
                <a:ea typeface="Verdana"/>
                <a:cs typeface="Arial"/>
              </a:rPr>
              <a:t>RedIRIS</a:t>
            </a:r>
            <a:r>
              <a:rPr lang="en-US" sz="1400">
                <a:ea typeface="Verdana"/>
                <a:cs typeface="Arial"/>
              </a:rPr>
              <a:t> (GA liaisons)</a:t>
            </a:r>
            <a:endParaRPr lang="en-US" sz="1400"/>
          </a:p>
          <a:p>
            <a:pPr marL="0" indent="0">
              <a:buNone/>
            </a:pPr>
            <a:endParaRPr lang="en-US" sz="1600"/>
          </a:p>
          <a:p>
            <a:r>
              <a:rPr lang="en-US" sz="1600">
                <a:ea typeface="Verdana"/>
                <a:cs typeface="Arial"/>
              </a:rPr>
              <a:t>Thorough process with the </a:t>
            </a:r>
            <a:r>
              <a:rPr lang="en-US" sz="1600" err="1">
                <a:ea typeface="Verdana"/>
                <a:cs typeface="Arial"/>
              </a:rPr>
              <a:t>organisation</a:t>
            </a:r>
            <a:r>
              <a:rPr lang="en-US" sz="1600">
                <a:ea typeface="Verdana"/>
                <a:cs typeface="Arial"/>
              </a:rPr>
              <a:t>: every team had to give input, an in-person All-Hands event with facilitators - all fed into the strategy.</a:t>
            </a:r>
            <a:br>
              <a:rPr lang="en-US" sz="1600"/>
            </a:br>
            <a:r>
              <a:rPr lang="en-US" sz="1600">
                <a:ea typeface="Verdana"/>
                <a:cs typeface="Arial"/>
              </a:rPr>
              <a:t> </a:t>
            </a:r>
          </a:p>
          <a:p>
            <a:r>
              <a:rPr lang="en-US" sz="1600">
                <a:ea typeface="Verdana"/>
                <a:cs typeface="Arial"/>
              </a:rPr>
              <a:t>Several consultations and iterations with GA, members, our peers, European Commission, and other stakeholders.</a:t>
            </a:r>
            <a:br>
              <a:rPr lang="en-US" sz="1600"/>
            </a:br>
            <a:endParaRPr lang="en-US" sz="1600"/>
          </a:p>
          <a:p>
            <a:r>
              <a:rPr lang="en-US" sz="1600">
                <a:ea typeface="Verdana"/>
                <a:cs typeface="Arial"/>
              </a:rPr>
              <a:t>Discussed with working groups and CTO workshop</a:t>
            </a:r>
          </a:p>
          <a:p>
            <a:pPr marL="0" indent="0">
              <a:buNone/>
            </a:pPr>
            <a:endParaRPr lang="en-US"/>
          </a:p>
          <a:p>
            <a:endParaRPr lang="en-US"/>
          </a:p>
          <a:p>
            <a:endParaRPr lang="en-US"/>
          </a:p>
          <a:p>
            <a:endParaRPr lang="en-US"/>
          </a:p>
          <a:p>
            <a:pPr marL="0" indent="0">
              <a:buNone/>
            </a:pPr>
            <a:endParaRPr lang="en-US"/>
          </a:p>
          <a:p>
            <a:pPr marL="0" indent="0">
              <a:buNone/>
            </a:pPr>
            <a:endParaRPr lang="en-NL"/>
          </a:p>
        </p:txBody>
      </p:sp>
      <p:sp>
        <p:nvSpPr>
          <p:cNvPr id="3" name="Slide Number Placeholder 2">
            <a:extLst>
              <a:ext uri="{FF2B5EF4-FFF2-40B4-BE49-F238E27FC236}">
                <a16:creationId xmlns:a16="http://schemas.microsoft.com/office/drawing/2014/main" id="{B1C24544-9533-676A-8D59-C16BE2EFC70E}"/>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E7CA0F2-EE66-4F60-8C00-E0BE38E7AEC5}" type="slidenum">
              <a:rPr kumimoji="0" lang="en-GB" sz="1000" b="0" i="0" u="none" strike="noStrike" kern="1200" cap="none" spc="0" normalizeH="0" baseline="0" noProof="0" smtClean="0">
                <a:ln>
                  <a:noFill/>
                </a:ln>
                <a:solidFill>
                  <a:srgbClr val="B4E9E2"/>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55</a:t>
            </a:fld>
            <a:endParaRPr kumimoji="0" lang="en-GB" sz="1000" b="0" i="0" u="none" strike="noStrike" kern="1200" cap="none" spc="0" normalizeH="0" baseline="0" noProof="0">
              <a:ln>
                <a:noFill/>
              </a:ln>
              <a:solidFill>
                <a:srgbClr val="B4E9E2"/>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E8C534F-0365-01F2-F537-C14E978245B4}"/>
              </a:ext>
            </a:extLst>
          </p:cNvPr>
          <p:cNvSpPr>
            <a:spLocks noGrp="1"/>
          </p:cNvSpPr>
          <p:nvPr>
            <p:ph type="title"/>
          </p:nvPr>
        </p:nvSpPr>
        <p:spPr/>
        <p:txBody>
          <a:bodyPr/>
          <a:lstStyle/>
          <a:p>
            <a:r>
              <a:rPr lang="en-US"/>
              <a:t>GÉANT Association Strategy Process</a:t>
            </a:r>
            <a:endParaRPr lang="en-NL"/>
          </a:p>
        </p:txBody>
      </p:sp>
      <p:sp>
        <p:nvSpPr>
          <p:cNvPr id="7" name="TextBox 6">
            <a:extLst>
              <a:ext uri="{FF2B5EF4-FFF2-40B4-BE49-F238E27FC236}">
                <a16:creationId xmlns:a16="http://schemas.microsoft.com/office/drawing/2014/main" id="{8E97436D-842D-1E7B-3F98-9D1597B9CEAD}"/>
              </a:ext>
            </a:extLst>
          </p:cNvPr>
          <p:cNvSpPr txBox="1"/>
          <p:nvPr/>
        </p:nvSpPr>
        <p:spPr>
          <a:xfrm>
            <a:off x="6912061" y="965371"/>
            <a:ext cx="1699053" cy="3093154"/>
          </a:xfrm>
          <a:prstGeom prst="rect">
            <a:avLst/>
          </a:prstGeom>
          <a:solidFill>
            <a:srgbClr val="535DA9"/>
          </a:solidFill>
          <a:ln>
            <a:solidFill>
              <a:srgbClr val="535DA9"/>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In total: </a:t>
            </a:r>
            <a:endParaRPr kumimoji="0" lang="en-US" sz="135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18 </a:t>
            </a: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months</a:t>
            </a:r>
            <a:endParaRPr kumimoji="0" lang="en-US" sz="135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125 </a:t>
            </a: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pages of input</a:t>
            </a:r>
            <a:endParaRPr kumimoji="0" lang="en-US" sz="135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75 </a:t>
            </a: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meetings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10 </a:t>
            </a: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iterations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3 </a:t>
            </a: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framework approaches</a:t>
            </a:r>
            <a:endParaRPr kumimoji="0" lang="en-US" sz="135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Main strategy locked in early on.</a:t>
            </a:r>
            <a:endParaRPr kumimoji="0" lang="en-US" sz="1350" b="0" i="0" u="none" strike="noStrike" kern="1200" cap="none" spc="0" normalizeH="0" baseline="0" noProof="0">
              <a:ln>
                <a:noFill/>
              </a:ln>
              <a:solidFill>
                <a:prstClr val="white"/>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3142464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2BC9A0-C6BE-8328-1087-F8793A1CAEF3}"/>
              </a:ext>
            </a:extLst>
          </p:cNvPr>
          <p:cNvSpPr>
            <a:spLocks noGrp="1"/>
          </p:cNvSpPr>
          <p:nvPr>
            <p:ph idx="1"/>
          </p:nvPr>
        </p:nvSpPr>
        <p:spPr>
          <a:xfrm>
            <a:off x="720903" y="964417"/>
            <a:ext cx="8060814" cy="3357062"/>
          </a:xfrm>
        </p:spPr>
        <p:txBody>
          <a:bodyPr vert="horz" lIns="91440" tIns="45720" rIns="91440" bIns="45720" rtlCol="0" anchor="t">
            <a:normAutofit fontScale="92500" lnSpcReduction="10000"/>
          </a:bodyPr>
          <a:lstStyle/>
          <a:p>
            <a:pPr marL="0" indent="0">
              <a:buNone/>
            </a:pPr>
            <a:r>
              <a:rPr lang="en-US">
                <a:ea typeface="Verdana"/>
                <a:cs typeface="Arial"/>
              </a:rPr>
              <a:t>Strong project management is essential – Dawn allocated to lead the process made the it all possible </a:t>
            </a:r>
          </a:p>
          <a:p>
            <a:endParaRPr lang="en-US"/>
          </a:p>
          <a:p>
            <a:pPr marL="0" indent="0">
              <a:buNone/>
            </a:pPr>
            <a:r>
              <a:rPr lang="en-US"/>
              <a:t>Patience, patience, patience - several iterations and repetitions are necessary</a:t>
            </a:r>
            <a:br>
              <a:rPr lang="en-US"/>
            </a:br>
            <a:endParaRPr lang="en-US"/>
          </a:p>
          <a:p>
            <a:pPr marL="0" indent="0">
              <a:buNone/>
            </a:pPr>
            <a:r>
              <a:rPr lang="en-US"/>
              <a:t>Early staff involvement is important and demanding due to different interests and uneven strategic understanding, but worth it.</a:t>
            </a:r>
            <a:br>
              <a:rPr lang="en-US"/>
            </a:br>
            <a:endParaRPr lang="en-US"/>
          </a:p>
          <a:p>
            <a:pPr marL="0" indent="0">
              <a:buNone/>
            </a:pPr>
            <a:r>
              <a:rPr lang="en-US"/>
              <a:t>Strong and early membership involvement is important and demanding due to diversity in membership scope and different requests to strategy detail levels, but important for the buy-in and legitimacy in an association.</a:t>
            </a:r>
            <a:br>
              <a:rPr lang="en-US"/>
            </a:br>
            <a:endParaRPr lang="en-US"/>
          </a:p>
          <a:p>
            <a:pPr marL="0" indent="0">
              <a:buNone/>
            </a:pPr>
            <a:r>
              <a:rPr lang="en-US"/>
              <a:t>Strategy needs a detailed implementation plan – including transformation and culture </a:t>
            </a:r>
            <a:endParaRPr lang="en-NL"/>
          </a:p>
        </p:txBody>
      </p:sp>
      <p:sp>
        <p:nvSpPr>
          <p:cNvPr id="3" name="Slide Number Placeholder 2">
            <a:extLst>
              <a:ext uri="{FF2B5EF4-FFF2-40B4-BE49-F238E27FC236}">
                <a16:creationId xmlns:a16="http://schemas.microsoft.com/office/drawing/2014/main" id="{CC5A390A-4ED9-8823-F0F2-CE8B0D700CBC}"/>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E7CA0F2-EE66-4F60-8C00-E0BE38E7AEC5}" type="slidenum">
              <a:rPr kumimoji="0" lang="en-GB" sz="1000" b="0" i="0" u="none" strike="noStrike" kern="1200" cap="none" spc="0" normalizeH="0" baseline="0" noProof="0" smtClean="0">
                <a:ln>
                  <a:noFill/>
                </a:ln>
                <a:solidFill>
                  <a:srgbClr val="B4E9E2"/>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56</a:t>
            </a:fld>
            <a:endParaRPr kumimoji="0" lang="en-GB" sz="1000" b="0" i="0" u="none" strike="noStrike" kern="1200" cap="none" spc="0" normalizeH="0" baseline="0" noProof="0">
              <a:ln>
                <a:noFill/>
              </a:ln>
              <a:solidFill>
                <a:srgbClr val="B4E9E2"/>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5C7FE1D-CE71-E3AF-8AB4-017ABB92370F}"/>
              </a:ext>
            </a:extLst>
          </p:cNvPr>
          <p:cNvSpPr>
            <a:spLocks noGrp="1"/>
          </p:cNvSpPr>
          <p:nvPr>
            <p:ph type="title"/>
          </p:nvPr>
        </p:nvSpPr>
        <p:spPr/>
        <p:txBody>
          <a:bodyPr/>
          <a:lstStyle/>
          <a:p>
            <a:r>
              <a:rPr lang="en-US"/>
              <a:t>Key Learnings – prepare, listen, validate</a:t>
            </a:r>
            <a:endParaRPr lang="en-NL"/>
          </a:p>
        </p:txBody>
      </p:sp>
      <p:pic>
        <p:nvPicPr>
          <p:cNvPr id="5" name="Graphic 4" descr="Checkbox Checked with solid fill">
            <a:extLst>
              <a:ext uri="{FF2B5EF4-FFF2-40B4-BE49-F238E27FC236}">
                <a16:creationId xmlns:a16="http://schemas.microsoft.com/office/drawing/2014/main" id="{5D179D55-2F37-246F-6E69-CEEEE4507D3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4699" y="878874"/>
            <a:ext cx="566867" cy="551421"/>
          </a:xfrm>
          <a:prstGeom prst="rect">
            <a:avLst/>
          </a:prstGeom>
        </p:spPr>
      </p:pic>
      <p:pic>
        <p:nvPicPr>
          <p:cNvPr id="6" name="Graphic 5" descr="Checkbox Checked with solid fill">
            <a:extLst>
              <a:ext uri="{FF2B5EF4-FFF2-40B4-BE49-F238E27FC236}">
                <a16:creationId xmlns:a16="http://schemas.microsoft.com/office/drawing/2014/main" id="{B77C1A08-05CC-E6E7-6EB0-AB88C6D2F07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4699" y="1628002"/>
            <a:ext cx="566867" cy="551421"/>
          </a:xfrm>
          <a:prstGeom prst="rect">
            <a:avLst/>
          </a:prstGeom>
        </p:spPr>
      </p:pic>
      <p:pic>
        <p:nvPicPr>
          <p:cNvPr id="7" name="Graphic 6" descr="Checkbox Checked with solid fill">
            <a:extLst>
              <a:ext uri="{FF2B5EF4-FFF2-40B4-BE49-F238E27FC236}">
                <a16:creationId xmlns:a16="http://schemas.microsoft.com/office/drawing/2014/main" id="{953A1DCF-D731-361D-14AA-D41F01709FC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4698" y="2230393"/>
            <a:ext cx="566867" cy="551421"/>
          </a:xfrm>
          <a:prstGeom prst="rect">
            <a:avLst/>
          </a:prstGeom>
        </p:spPr>
      </p:pic>
      <p:pic>
        <p:nvPicPr>
          <p:cNvPr id="8" name="Graphic 7" descr="Checkbox Checked with solid fill">
            <a:extLst>
              <a:ext uri="{FF2B5EF4-FFF2-40B4-BE49-F238E27FC236}">
                <a16:creationId xmlns:a16="http://schemas.microsoft.com/office/drawing/2014/main" id="{8D3F4B92-8100-669A-DA8E-72B22A710F4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4699" y="3033583"/>
            <a:ext cx="566867" cy="551421"/>
          </a:xfrm>
          <a:prstGeom prst="rect">
            <a:avLst/>
          </a:prstGeom>
        </p:spPr>
      </p:pic>
      <p:pic>
        <p:nvPicPr>
          <p:cNvPr id="9" name="Graphic 8" descr="Checkbox Checked with solid fill">
            <a:extLst>
              <a:ext uri="{FF2B5EF4-FFF2-40B4-BE49-F238E27FC236}">
                <a16:creationId xmlns:a16="http://schemas.microsoft.com/office/drawing/2014/main" id="{207E15CF-5E40-1489-2CC6-D9D949FA92B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14698" y="3774988"/>
            <a:ext cx="566867" cy="551421"/>
          </a:xfrm>
          <a:prstGeom prst="rect">
            <a:avLst/>
          </a:prstGeom>
        </p:spPr>
      </p:pic>
    </p:spTree>
    <p:extLst>
      <p:ext uri="{BB962C8B-B14F-4D97-AF65-F5344CB8AC3E}">
        <p14:creationId xmlns:p14="http://schemas.microsoft.com/office/powerpoint/2010/main" val="3256718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43B8BB45-E3F1-32ED-85AB-7EE6933C41C3}"/>
              </a:ext>
            </a:extLst>
          </p:cNvPr>
          <p:cNvSpPr txBox="1">
            <a:spLocks/>
          </p:cNvSpPr>
          <p:nvPr/>
        </p:nvSpPr>
        <p:spPr>
          <a:xfrm>
            <a:off x="448092" y="1405656"/>
            <a:ext cx="5793498" cy="426330"/>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37C3F"/>
                </a:solidFill>
                <a:effectLst/>
                <a:uLnTx/>
                <a:uFillTx/>
                <a:latin typeface="Calibri" panose="020F0502020204030204"/>
                <a:ea typeface="Verdana" panose="020B0604030504040204" pitchFamily="34" charset="0"/>
                <a:cs typeface="Arial" panose="020B0604020202020204" pitchFamily="34" charset="0"/>
              </a:rPr>
              <a:t>Any questions?</a:t>
            </a:r>
          </a:p>
        </p:txBody>
      </p:sp>
      <p:sp>
        <p:nvSpPr>
          <p:cNvPr id="6" name="Text Placeholder 6">
            <a:extLst>
              <a:ext uri="{FF2B5EF4-FFF2-40B4-BE49-F238E27FC236}">
                <a16:creationId xmlns:a16="http://schemas.microsoft.com/office/drawing/2014/main" id="{45F73542-302F-E941-8625-6F10E4188B6E}"/>
              </a:ext>
            </a:extLst>
          </p:cNvPr>
          <p:cNvSpPr txBox="1">
            <a:spLocks/>
          </p:cNvSpPr>
          <p:nvPr/>
        </p:nvSpPr>
        <p:spPr>
          <a:xfrm>
            <a:off x="392390" y="793291"/>
            <a:ext cx="5981102" cy="765524"/>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1600" kern="1200">
                <a:solidFill>
                  <a:srgbClr val="41414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414140"/>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414140"/>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1C305D"/>
                </a:solidFill>
                <a:effectLst/>
                <a:uLnTx/>
                <a:uFillTx/>
                <a:latin typeface="Calibri" panose="020F0502020204030204"/>
                <a:ea typeface="Verdana" panose="020B0604030504040204" pitchFamily="34" charset="0"/>
                <a:cs typeface="Arial" panose="020B0604020202020204" pitchFamily="34" charset="0"/>
              </a:rPr>
              <a:t>Thank you</a:t>
            </a:r>
          </a:p>
        </p:txBody>
      </p:sp>
      <p:sp>
        <p:nvSpPr>
          <p:cNvPr id="7" name="Text Placeholder 4">
            <a:extLst>
              <a:ext uri="{FF2B5EF4-FFF2-40B4-BE49-F238E27FC236}">
                <a16:creationId xmlns:a16="http://schemas.microsoft.com/office/drawing/2014/main" id="{DF5BAE8E-0358-9233-9689-1375818E8E29}"/>
              </a:ext>
            </a:extLst>
          </p:cNvPr>
          <p:cNvSpPr txBox="1">
            <a:spLocks/>
          </p:cNvSpPr>
          <p:nvPr/>
        </p:nvSpPr>
        <p:spPr>
          <a:xfrm>
            <a:off x="448092" y="2100591"/>
            <a:ext cx="3795964" cy="263127"/>
          </a:xfrm>
          <a:prstGeom prst="rect">
            <a:avLst/>
          </a:prstGeom>
        </p:spPr>
        <p:txBody>
          <a:bodyPr lIns="91440" tIns="45720" rIns="91440" bIns="45720" anchor="t">
            <a:noAutofit/>
          </a:bodyPr>
          <a:lstStyle>
            <a:lvl1pPr marL="0" indent="0" algn="l" defTabSz="685800" rtl="0" eaLnBrk="1" latinLnBrk="0" hangingPunct="1">
              <a:lnSpc>
                <a:spcPct val="90000"/>
              </a:lnSpc>
              <a:spcBef>
                <a:spcPts val="750"/>
              </a:spcBef>
              <a:buFont typeface="Arial" panose="020B0604020202020204" pitchFamily="34" charset="0"/>
              <a:buNone/>
              <a:defRPr sz="1400" b="0" kern="1200" baseline="0">
                <a:solidFill>
                  <a:srgbClr val="E3B400"/>
                </a:solidFill>
                <a:latin typeface="Arial" panose="020B0604020202020204" pitchFamily="34" charset="0"/>
                <a:ea typeface="Verdana" panose="020B0604030504040204" pitchFamily="34" charset="0"/>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rgbClr val="18355E"/>
                </a:solidFill>
                <a:latin typeface="Arial" panose="020B0604020202020204" pitchFamily="34" charset="0"/>
                <a:ea typeface="Verdana" panose="020B0604030504040204" pitchFamily="34" charset="0"/>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rgbClr val="18355E"/>
                </a:solidFill>
                <a:latin typeface="Arial" panose="020B0604020202020204" pitchFamily="34" charset="0"/>
                <a:ea typeface="Verdana" panose="020B060403050404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1C305D"/>
                </a:solidFill>
                <a:effectLst/>
                <a:uLnTx/>
                <a:uFillTx/>
                <a:latin typeface="Calibri" panose="020F0502020204030204"/>
                <a:ea typeface="Verdana"/>
                <a:cs typeface="Arial"/>
              </a:rPr>
              <a:t>lise.fuhr@geant.org</a:t>
            </a:r>
            <a:endParaRPr kumimoji="0" lang="en-GB" sz="1800" b="0" i="0" u="none" strike="noStrike" kern="1200" cap="none" spc="0" normalizeH="0" baseline="0" noProof="0">
              <a:ln>
                <a:noFill/>
              </a:ln>
              <a:solidFill>
                <a:srgbClr val="1C305D"/>
              </a:solidFill>
              <a:effectLst/>
              <a:uLnTx/>
              <a:uFillTx/>
              <a:latin typeface="Calibri" panose="020F0502020204030204"/>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62880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81" y="194973"/>
            <a:ext cx="7742238" cy="803275"/>
          </a:xfrm>
        </p:spPr>
        <p:txBody>
          <a:bodyPr/>
          <a:lstStyle/>
          <a:p>
            <a:r>
              <a:rPr lang="fi-FI" dirty="0" err="1"/>
              <a:t>Strategy</a:t>
            </a:r>
            <a:r>
              <a:rPr lang="fi-FI" dirty="0"/>
              <a:t> </a:t>
            </a:r>
            <a:r>
              <a:rPr lang="fi-FI" dirty="0" err="1"/>
              <a:t>preparation</a:t>
            </a:r>
            <a:r>
              <a:rPr lang="fi-FI" dirty="0"/>
              <a:t> @ CSC : </a:t>
            </a:r>
            <a:br>
              <a:rPr lang="fi-FI" dirty="0"/>
            </a:br>
            <a:r>
              <a:rPr lang="fi-FI" dirty="0" err="1"/>
              <a:t>Steps</a:t>
            </a:r>
            <a:r>
              <a:rPr lang="fi-FI" dirty="0"/>
              <a:t> to create strategy </a:t>
            </a:r>
          </a:p>
        </p:txBody>
      </p:sp>
      <p:sp>
        <p:nvSpPr>
          <p:cNvPr id="4" name="Slide Number Placeholder 3"/>
          <p:cNvSpPr>
            <a:spLocks noGrp="1"/>
          </p:cNvSpPr>
          <p:nvPr>
            <p:ph type="sldNum" sz="quarter" idx="12"/>
          </p:nvPr>
        </p:nvSpPr>
        <p:spPr/>
        <p:txBody>
          <a:bodyPr/>
          <a:lstStyle/>
          <a:p>
            <a:pPr>
              <a:defRPr/>
            </a:pPr>
            <a:fld id="{D41975A3-2E4D-4F46-A85A-D5B41899487D}" type="slidenum">
              <a:rPr lang="en-US">
                <a:solidFill>
                  <a:srgbClr val="002830"/>
                </a:solidFill>
                <a:latin typeface="Avenir Next LT Pro"/>
              </a:rPr>
              <a:pPr>
                <a:defRPr/>
              </a:pPr>
              <a:t>6</a:t>
            </a:fld>
            <a:endParaRPr lang="en-US" dirty="0">
              <a:solidFill>
                <a:srgbClr val="002830"/>
              </a:solidFill>
              <a:latin typeface="Avenir Next LT Pro"/>
            </a:endParaRPr>
          </a:p>
        </p:txBody>
      </p:sp>
      <p:grpSp>
        <p:nvGrpSpPr>
          <p:cNvPr id="29" name="Group 28">
            <a:extLst>
              <a:ext uri="{FF2B5EF4-FFF2-40B4-BE49-F238E27FC236}">
                <a16:creationId xmlns:a16="http://schemas.microsoft.com/office/drawing/2014/main" id="{ACD823F2-E51B-1D21-1CA5-B75714964B2A}"/>
              </a:ext>
            </a:extLst>
          </p:cNvPr>
          <p:cNvGrpSpPr/>
          <p:nvPr/>
        </p:nvGrpSpPr>
        <p:grpSpPr>
          <a:xfrm>
            <a:off x="767112" y="1332660"/>
            <a:ext cx="8071512" cy="3514941"/>
            <a:chOff x="1022815" y="1632864"/>
            <a:chExt cx="10762017" cy="4686587"/>
          </a:xfrm>
        </p:grpSpPr>
        <p:sp>
          <p:nvSpPr>
            <p:cNvPr id="82" name="Down Arrow 81"/>
            <p:cNvSpPr/>
            <p:nvPr/>
          </p:nvSpPr>
          <p:spPr>
            <a:xfrm>
              <a:off x="2088573" y="3080602"/>
              <a:ext cx="301547" cy="2502011"/>
            </a:xfrm>
            <a:prstGeom prst="downArrow">
              <a:avLst/>
            </a:prstGeom>
            <a:solidFill>
              <a:schemeClr val="accent3">
                <a:lumMod val="20000"/>
                <a:lumOff val="80000"/>
              </a:schemeClr>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hueOff val="0"/>
                    <a:satOff val="0"/>
                    <a:lumOff val="0"/>
                    <a:alphaOff val="0"/>
                  </a:srgbClr>
                </a:solidFill>
                <a:latin typeface="Avenir Next LT Pro"/>
              </a:endParaRPr>
            </a:p>
          </p:txBody>
        </p:sp>
        <p:sp>
          <p:nvSpPr>
            <p:cNvPr id="6" name="Rounded Rectangle 5"/>
            <p:cNvSpPr/>
            <p:nvPr/>
          </p:nvSpPr>
          <p:spPr>
            <a:xfrm>
              <a:off x="1022817" y="2263143"/>
              <a:ext cx="2503249" cy="817459"/>
            </a:xfrm>
            <a:prstGeom prst="roundRect">
              <a:avLst/>
            </a:prstGeom>
            <a:solidFill>
              <a:schemeClr val="accent1">
                <a:lumMod val="90000"/>
                <a:lumOff val="10000"/>
              </a:schemeClr>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dirty="0">
                  <a:solidFill>
                    <a:srgbClr val="FFFFFF">
                      <a:hueOff val="0"/>
                      <a:satOff val="0"/>
                      <a:lumOff val="0"/>
                      <a:alphaOff val="0"/>
                    </a:srgbClr>
                  </a:solidFill>
                  <a:latin typeface="Avenir Next LT Pro"/>
                </a:rPr>
                <a:t>Trends and impacts</a:t>
              </a:r>
            </a:p>
            <a:p>
              <a:pPr algn="ctr"/>
              <a:r>
                <a:rPr lang="fi-FI" dirty="0">
                  <a:solidFill>
                    <a:srgbClr val="FFFFFF">
                      <a:hueOff val="0"/>
                      <a:satOff val="0"/>
                      <a:lumOff val="0"/>
                      <a:alphaOff val="0"/>
                    </a:srgbClr>
                  </a:solidFill>
                  <a:latin typeface="Avenir Next LT Pro"/>
                </a:rPr>
                <a:t>(PESTLE factors)</a:t>
              </a:r>
            </a:p>
          </p:txBody>
        </p:sp>
        <p:sp>
          <p:nvSpPr>
            <p:cNvPr id="7" name="TextBox 6"/>
            <p:cNvSpPr txBox="1"/>
            <p:nvPr/>
          </p:nvSpPr>
          <p:spPr>
            <a:xfrm>
              <a:off x="1046631" y="1632864"/>
              <a:ext cx="2062273" cy="400109"/>
            </a:xfrm>
            <a:prstGeom prst="rect">
              <a:avLst/>
            </a:prstGeom>
            <a:noFill/>
          </p:spPr>
          <p:txBody>
            <a:bodyPr wrap="none" rtlCol="0">
              <a:spAutoFit/>
            </a:bodyPr>
            <a:lstStyle/>
            <a:p>
              <a:r>
                <a:rPr lang="fi-FI" dirty="0">
                  <a:solidFill>
                    <a:srgbClr val="002830"/>
                  </a:solidFill>
                  <a:latin typeface="Avenir Next LT Pro"/>
                </a:rPr>
                <a:t>Setting the scene</a:t>
              </a:r>
            </a:p>
          </p:txBody>
        </p:sp>
        <p:sp>
          <p:nvSpPr>
            <p:cNvPr id="8" name="TextBox 7"/>
            <p:cNvSpPr txBox="1"/>
            <p:nvPr/>
          </p:nvSpPr>
          <p:spPr>
            <a:xfrm>
              <a:off x="5465808" y="1632864"/>
              <a:ext cx="1769288" cy="400109"/>
            </a:xfrm>
            <a:prstGeom prst="rect">
              <a:avLst/>
            </a:prstGeom>
            <a:noFill/>
          </p:spPr>
          <p:txBody>
            <a:bodyPr wrap="none" rtlCol="0">
              <a:spAutoFit/>
            </a:bodyPr>
            <a:lstStyle/>
            <a:p>
              <a:r>
                <a:rPr lang="fi-FI" dirty="0">
                  <a:solidFill>
                    <a:srgbClr val="002830"/>
                  </a:solidFill>
                  <a:latin typeface="Avenir Next LT Pro"/>
                </a:rPr>
                <a:t>Tough choices</a:t>
              </a:r>
            </a:p>
          </p:txBody>
        </p:sp>
        <p:sp>
          <p:nvSpPr>
            <p:cNvPr id="10" name="Rounded Rectangle 9"/>
            <p:cNvSpPr/>
            <p:nvPr/>
          </p:nvSpPr>
          <p:spPr>
            <a:xfrm>
              <a:off x="1022816" y="3297472"/>
              <a:ext cx="2503249" cy="967245"/>
            </a:xfrm>
            <a:prstGeom prst="roundRect">
              <a:avLst/>
            </a:prstGeom>
            <a:solidFill>
              <a:srgbClr val="0070C0"/>
            </a:solidFill>
            <a:ln>
              <a:solidFill>
                <a:schemeClr val="accent1">
                  <a:lumMod val="75000"/>
                  <a:lumOff val="25000"/>
                </a:schemeClr>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dirty="0">
                  <a:solidFill>
                    <a:srgbClr val="FFFFFF">
                      <a:hueOff val="0"/>
                      <a:satOff val="0"/>
                      <a:lumOff val="0"/>
                      <a:alphaOff val="0"/>
                    </a:srgbClr>
                  </a:solidFill>
                  <a:latin typeface="Avenir Next LT Pro"/>
                </a:rPr>
                <a:t>Undertanding </a:t>
              </a:r>
            </a:p>
            <a:p>
              <a:pPr algn="ctr"/>
              <a:r>
                <a:rPr lang="fi-FI" dirty="0">
                  <a:solidFill>
                    <a:srgbClr val="FFFFFF">
                      <a:hueOff val="0"/>
                      <a:satOff val="0"/>
                      <a:lumOff val="0"/>
                      <a:alphaOff val="0"/>
                    </a:srgbClr>
                  </a:solidFill>
                  <a:latin typeface="Avenir Next LT Pro"/>
                </a:rPr>
                <a:t>the playground</a:t>
              </a:r>
            </a:p>
            <a:p>
              <a:pPr algn="ctr"/>
              <a:r>
                <a:rPr lang="fi-FI" dirty="0">
                  <a:solidFill>
                    <a:srgbClr val="FFFFFF">
                      <a:hueOff val="0"/>
                      <a:satOff val="0"/>
                      <a:lumOff val="0"/>
                      <a:alphaOff val="0"/>
                    </a:srgbClr>
                  </a:solidFill>
                  <a:latin typeface="Avenir Next LT Pro"/>
                </a:rPr>
                <a:t>(Market analysis)</a:t>
              </a:r>
            </a:p>
          </p:txBody>
        </p:sp>
        <p:sp>
          <p:nvSpPr>
            <p:cNvPr id="11" name="Rounded Rectangle 10"/>
            <p:cNvSpPr/>
            <p:nvPr/>
          </p:nvSpPr>
          <p:spPr>
            <a:xfrm>
              <a:off x="1022817" y="4506539"/>
              <a:ext cx="2503249" cy="748148"/>
            </a:xfrm>
            <a:prstGeom prst="roundRect">
              <a:avLst/>
            </a:prstGeom>
            <a:solidFill>
              <a:schemeClr val="accent2">
                <a:lumMod val="20000"/>
                <a:lumOff val="80000"/>
              </a:schemeClr>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i-FI" dirty="0">
                  <a:solidFill>
                    <a:srgbClr val="002830"/>
                  </a:solidFill>
                  <a:latin typeface="Avenir Next LT Pro"/>
                </a:rPr>
                <a:t>Understanding </a:t>
              </a:r>
            </a:p>
            <a:p>
              <a:pPr algn="ctr"/>
              <a:r>
                <a:rPr lang="fi-FI" dirty="0">
                  <a:solidFill>
                    <a:srgbClr val="002830"/>
                  </a:solidFill>
                  <a:latin typeface="Avenir Next LT Pro"/>
                </a:rPr>
                <a:t>our capabilities</a:t>
              </a:r>
            </a:p>
          </p:txBody>
        </p:sp>
        <p:sp>
          <p:nvSpPr>
            <p:cNvPr id="14" name="Rectangle 13"/>
            <p:cNvSpPr/>
            <p:nvPr/>
          </p:nvSpPr>
          <p:spPr>
            <a:xfrm>
              <a:off x="5465813" y="3230835"/>
              <a:ext cx="2354583" cy="2023852"/>
            </a:xfrm>
            <a:prstGeom prst="rect">
              <a:avLst/>
            </a:prstGeom>
            <a:noFill/>
            <a:ln>
              <a:solidFill>
                <a:schemeClr val="accent4"/>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hueOff val="0"/>
                    <a:satOff val="0"/>
                    <a:lumOff val="0"/>
                    <a:alphaOff val="0"/>
                  </a:srgbClr>
                </a:solidFill>
                <a:latin typeface="Avenir Next LT Pro"/>
              </a:endParaRPr>
            </a:p>
          </p:txBody>
        </p:sp>
        <p:cxnSp>
          <p:nvCxnSpPr>
            <p:cNvPr id="15" name="Straight Connector 14"/>
            <p:cNvCxnSpPr>
              <a:stCxn id="14" idx="0"/>
              <a:endCxn id="14" idx="2"/>
            </p:cNvCxnSpPr>
            <p:nvPr/>
          </p:nvCxnSpPr>
          <p:spPr>
            <a:xfrm>
              <a:off x="6643103" y="3230835"/>
              <a:ext cx="0" cy="2023852"/>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4" idx="3"/>
            </p:cNvCxnSpPr>
            <p:nvPr/>
          </p:nvCxnSpPr>
          <p:spPr>
            <a:xfrm flipH="1" flipV="1">
              <a:off x="5465813" y="4237127"/>
              <a:ext cx="2354583" cy="5632"/>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4328308" y="3226240"/>
              <a:ext cx="1137501" cy="1011925"/>
            </a:xfrm>
            <a:prstGeom prst="rect">
              <a:avLst/>
            </a:prstGeom>
            <a:solidFill>
              <a:schemeClr val="accent1">
                <a:lumMod val="90000"/>
                <a:lumOff val="10000"/>
              </a:schemeClr>
            </a:solidFill>
            <a:ln>
              <a:solidFill>
                <a:schemeClr val="accent4"/>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solidFill>
                <a:latin typeface="Avenir Next LT Pro"/>
              </a:endParaRPr>
            </a:p>
          </p:txBody>
        </p:sp>
        <p:sp>
          <p:nvSpPr>
            <p:cNvPr id="18" name="Rectangle 17"/>
            <p:cNvSpPr/>
            <p:nvPr/>
          </p:nvSpPr>
          <p:spPr>
            <a:xfrm>
              <a:off x="4328308" y="4237128"/>
              <a:ext cx="1137501" cy="1017559"/>
            </a:xfrm>
            <a:prstGeom prst="rect">
              <a:avLst/>
            </a:prstGeom>
            <a:solidFill>
              <a:schemeClr val="accent1">
                <a:lumMod val="90000"/>
                <a:lumOff val="10000"/>
              </a:schemeClr>
            </a:solidFill>
            <a:ln>
              <a:solidFill>
                <a:schemeClr val="accent4"/>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solidFill>
                <a:latin typeface="Avenir Next LT Pro"/>
              </a:endParaRPr>
            </a:p>
          </p:txBody>
        </p:sp>
        <p:sp>
          <p:nvSpPr>
            <p:cNvPr id="19" name="Rectangle 18"/>
            <p:cNvSpPr/>
            <p:nvPr/>
          </p:nvSpPr>
          <p:spPr>
            <a:xfrm>
              <a:off x="5465811" y="2279677"/>
              <a:ext cx="1177292" cy="949399"/>
            </a:xfrm>
            <a:prstGeom prst="rect">
              <a:avLst/>
            </a:prstGeom>
            <a:solidFill>
              <a:schemeClr val="accent2">
                <a:lumMod val="20000"/>
                <a:lumOff val="80000"/>
              </a:schemeClr>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solidFill>
                <a:latin typeface="Avenir Next LT Pro"/>
              </a:endParaRPr>
            </a:p>
          </p:txBody>
        </p:sp>
        <p:sp>
          <p:nvSpPr>
            <p:cNvPr id="20" name="Rectangle 19"/>
            <p:cNvSpPr/>
            <p:nvPr/>
          </p:nvSpPr>
          <p:spPr>
            <a:xfrm>
              <a:off x="6643104" y="2279677"/>
              <a:ext cx="1177291" cy="949399"/>
            </a:xfrm>
            <a:prstGeom prst="rect">
              <a:avLst/>
            </a:prstGeom>
            <a:solidFill>
              <a:schemeClr val="accent2">
                <a:lumMod val="20000"/>
                <a:lumOff val="80000"/>
              </a:schemeClr>
            </a:solidFill>
            <a:ln>
              <a:no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solidFill>
                <a:latin typeface="Avenir Next LT Pro"/>
              </a:endParaRPr>
            </a:p>
          </p:txBody>
        </p:sp>
        <p:sp>
          <p:nvSpPr>
            <p:cNvPr id="21" name="TextBox 20"/>
            <p:cNvSpPr txBox="1"/>
            <p:nvPr/>
          </p:nvSpPr>
          <p:spPr>
            <a:xfrm>
              <a:off x="4373326" y="3302245"/>
              <a:ext cx="1031480" cy="954108"/>
            </a:xfrm>
            <a:prstGeom prst="rect">
              <a:avLst/>
            </a:prstGeom>
            <a:noFill/>
          </p:spPr>
          <p:txBody>
            <a:bodyPr wrap="none" rtlCol="0">
              <a:spAutoFit/>
            </a:bodyPr>
            <a:lstStyle/>
            <a:p>
              <a:pPr algn="ctr"/>
              <a:r>
                <a:rPr lang="fi-FI" dirty="0">
                  <a:solidFill>
                    <a:srgbClr val="FFFFFF"/>
                  </a:solidFill>
                  <a:latin typeface="Avenir Next LT Pro"/>
                </a:rPr>
                <a:t>Oppor-</a:t>
              </a:r>
            </a:p>
            <a:p>
              <a:pPr algn="ctr"/>
              <a:r>
                <a:rPr lang="fi-FI" dirty="0">
                  <a:solidFill>
                    <a:srgbClr val="FFFFFF"/>
                  </a:solidFill>
                  <a:latin typeface="Avenir Next LT Pro"/>
                </a:rPr>
                <a:t>tunities</a:t>
              </a:r>
            </a:p>
            <a:p>
              <a:pPr algn="ctr"/>
              <a:endParaRPr lang="fi-FI" dirty="0">
                <a:solidFill>
                  <a:srgbClr val="FFFFFF"/>
                </a:solidFill>
                <a:latin typeface="Avenir Next LT Pro"/>
              </a:endParaRPr>
            </a:p>
          </p:txBody>
        </p:sp>
        <p:sp>
          <p:nvSpPr>
            <p:cNvPr id="22" name="TextBox 21"/>
            <p:cNvSpPr txBox="1"/>
            <p:nvPr/>
          </p:nvSpPr>
          <p:spPr>
            <a:xfrm>
              <a:off x="4345723" y="4246797"/>
              <a:ext cx="1016519" cy="400109"/>
            </a:xfrm>
            <a:prstGeom prst="rect">
              <a:avLst/>
            </a:prstGeom>
            <a:solidFill>
              <a:schemeClr val="accent1">
                <a:lumMod val="90000"/>
                <a:lumOff val="10000"/>
              </a:schemeClr>
            </a:solidFill>
          </p:spPr>
          <p:txBody>
            <a:bodyPr wrap="none" rtlCol="0">
              <a:spAutoFit/>
            </a:bodyPr>
            <a:lstStyle/>
            <a:p>
              <a:pPr algn="ctr"/>
              <a:r>
                <a:rPr lang="fi-FI" dirty="0">
                  <a:solidFill>
                    <a:srgbClr val="FFFFFF"/>
                  </a:solidFill>
                  <a:latin typeface="Avenir Next LT Pro"/>
                </a:rPr>
                <a:t>Threats</a:t>
              </a:r>
            </a:p>
          </p:txBody>
        </p:sp>
        <p:sp>
          <p:nvSpPr>
            <p:cNvPr id="23" name="TextBox 22"/>
            <p:cNvSpPr txBox="1"/>
            <p:nvPr/>
          </p:nvSpPr>
          <p:spPr>
            <a:xfrm>
              <a:off x="5429714" y="2325035"/>
              <a:ext cx="1249488" cy="677108"/>
            </a:xfrm>
            <a:prstGeom prst="rect">
              <a:avLst/>
            </a:prstGeom>
            <a:noFill/>
          </p:spPr>
          <p:txBody>
            <a:bodyPr wrap="none" rtlCol="0">
              <a:spAutoFit/>
            </a:bodyPr>
            <a:lstStyle/>
            <a:p>
              <a:pPr algn="ctr"/>
              <a:r>
                <a:rPr lang="fi-FI" dirty="0">
                  <a:solidFill>
                    <a:srgbClr val="002830"/>
                  </a:solidFill>
                  <a:latin typeface="Avenir Next LT Pro"/>
                </a:rPr>
                <a:t>Strengths</a:t>
              </a:r>
            </a:p>
            <a:p>
              <a:pPr algn="ctr"/>
              <a:endParaRPr lang="fi-FI" dirty="0">
                <a:solidFill>
                  <a:srgbClr val="002830"/>
                </a:solidFill>
                <a:latin typeface="Avenir Next LT Pro"/>
              </a:endParaRPr>
            </a:p>
          </p:txBody>
        </p:sp>
        <p:sp>
          <p:nvSpPr>
            <p:cNvPr id="24" name="TextBox 23"/>
            <p:cNvSpPr txBox="1"/>
            <p:nvPr/>
          </p:nvSpPr>
          <p:spPr>
            <a:xfrm>
              <a:off x="6761702" y="2325033"/>
              <a:ext cx="953680" cy="677108"/>
            </a:xfrm>
            <a:prstGeom prst="rect">
              <a:avLst/>
            </a:prstGeom>
            <a:solidFill>
              <a:schemeClr val="accent2">
                <a:lumMod val="20000"/>
                <a:lumOff val="80000"/>
              </a:schemeClr>
            </a:solidFill>
            <a:ln>
              <a:noFill/>
            </a:ln>
          </p:spPr>
          <p:txBody>
            <a:bodyPr wrap="none" rtlCol="0">
              <a:spAutoFit/>
            </a:bodyPr>
            <a:lstStyle/>
            <a:p>
              <a:pPr algn="ctr"/>
              <a:r>
                <a:rPr lang="fi-FI" dirty="0">
                  <a:solidFill>
                    <a:srgbClr val="002830"/>
                  </a:solidFill>
                  <a:latin typeface="Avenir Next LT Pro"/>
                </a:rPr>
                <a:t>Weak-</a:t>
              </a:r>
            </a:p>
            <a:p>
              <a:pPr algn="ctr"/>
              <a:r>
                <a:rPr lang="fi-FI" dirty="0" err="1">
                  <a:solidFill>
                    <a:srgbClr val="002830"/>
                  </a:solidFill>
                  <a:latin typeface="Avenir Next LT Pro"/>
                </a:rPr>
                <a:t>nesses</a:t>
              </a:r>
              <a:endParaRPr lang="fi-FI" dirty="0">
                <a:solidFill>
                  <a:srgbClr val="002830"/>
                </a:solidFill>
                <a:latin typeface="Avenir Next LT Pro"/>
              </a:endParaRPr>
            </a:p>
          </p:txBody>
        </p:sp>
        <p:sp>
          <p:nvSpPr>
            <p:cNvPr id="25" name="Multiply 24"/>
            <p:cNvSpPr/>
            <p:nvPr/>
          </p:nvSpPr>
          <p:spPr>
            <a:xfrm>
              <a:off x="6734713" y="4308103"/>
              <a:ext cx="992131" cy="881240"/>
            </a:xfrm>
            <a:prstGeom prst="mathMultiply">
              <a:avLst/>
            </a:prstGeom>
            <a:solidFill>
              <a:srgbClr val="FF0000"/>
            </a:solidFill>
            <a:ln>
              <a:solidFill>
                <a:schemeClr val="accent4"/>
              </a:solidFill>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solidFill>
                  <a:srgbClr val="FFFFFF">
                    <a:hueOff val="0"/>
                    <a:satOff val="0"/>
                    <a:lumOff val="0"/>
                    <a:alphaOff val="0"/>
                  </a:srgbClr>
                </a:solidFill>
                <a:latin typeface="Avenir Next LT Pro"/>
              </a:endParaRPr>
            </a:p>
          </p:txBody>
        </p:sp>
        <p:sp>
          <p:nvSpPr>
            <p:cNvPr id="26" name="TextBox 25"/>
            <p:cNvSpPr txBox="1"/>
            <p:nvPr/>
          </p:nvSpPr>
          <p:spPr>
            <a:xfrm>
              <a:off x="5589838" y="3436081"/>
              <a:ext cx="1088332" cy="615553"/>
            </a:xfrm>
            <a:prstGeom prst="rect">
              <a:avLst/>
            </a:prstGeom>
            <a:noFill/>
          </p:spPr>
          <p:txBody>
            <a:bodyPr wrap="none" rtlCol="0">
              <a:spAutoFit/>
            </a:bodyPr>
            <a:lstStyle/>
            <a:p>
              <a:r>
                <a:rPr lang="fi-FI" sz="1200" dirty="0" err="1">
                  <a:solidFill>
                    <a:srgbClr val="002830"/>
                  </a:solidFill>
                  <a:latin typeface="Avenir Next LT Pro"/>
                </a:rPr>
                <a:t>Winning</a:t>
              </a:r>
              <a:r>
                <a:rPr lang="fi-FI" sz="1200" dirty="0">
                  <a:solidFill>
                    <a:srgbClr val="002830"/>
                  </a:solidFill>
                  <a:latin typeface="Avenir Next LT Pro"/>
                </a:rPr>
                <a:t> </a:t>
              </a:r>
            </a:p>
            <a:p>
              <a:r>
                <a:rPr lang="fi-FI" sz="1200" dirty="0" err="1">
                  <a:solidFill>
                    <a:srgbClr val="002830"/>
                  </a:solidFill>
                  <a:latin typeface="Avenir Next LT Pro"/>
                </a:rPr>
                <a:t>strategy</a:t>
              </a:r>
              <a:r>
                <a:rPr lang="fi-FI" sz="1200" dirty="0">
                  <a:solidFill>
                    <a:srgbClr val="002830"/>
                  </a:solidFill>
                  <a:latin typeface="Avenir Next LT Pro"/>
                </a:rPr>
                <a:t> </a:t>
              </a:r>
            </a:p>
          </p:txBody>
        </p:sp>
        <p:sp>
          <p:nvSpPr>
            <p:cNvPr id="28" name="TextBox 27"/>
            <p:cNvSpPr txBox="1"/>
            <p:nvPr/>
          </p:nvSpPr>
          <p:spPr>
            <a:xfrm>
              <a:off x="5902632" y="4341468"/>
              <a:ext cx="246308" cy="400109"/>
            </a:xfrm>
            <a:prstGeom prst="rect">
              <a:avLst/>
            </a:prstGeom>
            <a:noFill/>
          </p:spPr>
          <p:txBody>
            <a:bodyPr wrap="none" rtlCol="0">
              <a:spAutoFit/>
            </a:bodyPr>
            <a:lstStyle/>
            <a:p>
              <a:pPr algn="ctr"/>
              <a:endParaRPr lang="fi-FI" dirty="0">
                <a:solidFill>
                  <a:srgbClr val="002830"/>
                </a:solidFill>
                <a:latin typeface="Avenir Next LT Pro"/>
              </a:endParaRPr>
            </a:p>
          </p:txBody>
        </p:sp>
        <p:cxnSp>
          <p:nvCxnSpPr>
            <p:cNvPr id="57" name="Straight Arrow Connector 56"/>
            <p:cNvCxnSpPr/>
            <p:nvPr/>
          </p:nvCxnSpPr>
          <p:spPr>
            <a:xfrm flipH="1">
              <a:off x="6257105" y="3377090"/>
              <a:ext cx="629947" cy="0"/>
            </a:xfrm>
            <a:prstGeom prst="straightConnector1">
              <a:avLst/>
            </a:prstGeom>
            <a:ln w="57150">
              <a:solidFill>
                <a:schemeClr val="accent3">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5590062" y="4030122"/>
              <a:ext cx="0" cy="516324"/>
            </a:xfrm>
            <a:prstGeom prst="straightConnector1">
              <a:avLst/>
            </a:prstGeom>
            <a:ln w="57150">
              <a:solidFill>
                <a:schemeClr val="accent3">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8873437" y="1632864"/>
              <a:ext cx="2911395" cy="2893100"/>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solidFill>
                    <a:srgbClr val="002830"/>
                  </a:solidFill>
                  <a:latin typeface="Avenir Next LT Pro"/>
                </a:rPr>
                <a:t>Priorities</a:t>
              </a:r>
            </a:p>
            <a:p>
              <a:endParaRPr lang="en-US" dirty="0">
                <a:solidFill>
                  <a:srgbClr val="002830"/>
                </a:solidFill>
                <a:latin typeface="Avenir Next LT Pro"/>
              </a:endParaRPr>
            </a:p>
            <a:p>
              <a:r>
                <a:rPr lang="en-US" dirty="0">
                  <a:solidFill>
                    <a:srgbClr val="002830"/>
                  </a:solidFill>
                  <a:latin typeface="Avenir Next LT Pro"/>
                </a:rPr>
                <a:t>Breakthrough goals</a:t>
              </a:r>
            </a:p>
            <a:p>
              <a:endParaRPr lang="en-US" dirty="0">
                <a:solidFill>
                  <a:srgbClr val="002830"/>
                </a:solidFill>
                <a:latin typeface="Avenir Next LT Pro"/>
              </a:endParaRPr>
            </a:p>
            <a:p>
              <a:r>
                <a:rPr lang="en-US" dirty="0">
                  <a:solidFill>
                    <a:srgbClr val="002830"/>
                  </a:solidFill>
                  <a:latin typeface="Avenir Next LT Pro"/>
                </a:rPr>
                <a:t>Implementation via OKRs</a:t>
              </a:r>
            </a:p>
            <a:p>
              <a:endParaRPr lang="en-US" dirty="0">
                <a:solidFill>
                  <a:srgbClr val="002830"/>
                </a:solidFill>
                <a:latin typeface="Avenir Next LT Pro"/>
              </a:endParaRPr>
            </a:p>
            <a:p>
              <a:r>
                <a:rPr lang="en-US" dirty="0">
                  <a:solidFill>
                    <a:srgbClr val="002830"/>
                  </a:solidFill>
                  <a:latin typeface="Avenir Next LT Pro"/>
                </a:rPr>
                <a:t>Future proofing with </a:t>
              </a:r>
            </a:p>
            <a:p>
              <a:r>
                <a:rPr lang="en-US" dirty="0">
                  <a:solidFill>
                    <a:srgbClr val="002830"/>
                  </a:solidFill>
                  <a:latin typeface="Avenir Next LT Pro"/>
                </a:rPr>
                <a:t>scenario work when </a:t>
              </a:r>
            </a:p>
            <a:p>
              <a:r>
                <a:rPr lang="en-US" dirty="0">
                  <a:solidFill>
                    <a:srgbClr val="002830"/>
                  </a:solidFill>
                  <a:latin typeface="Avenir Next LT Pro"/>
                </a:rPr>
                <a:t>needed</a:t>
              </a:r>
            </a:p>
            <a:p>
              <a:endParaRPr lang="en-US" dirty="0">
                <a:solidFill>
                  <a:srgbClr val="002830"/>
                </a:solidFill>
                <a:latin typeface="Avenir Next LT Pro"/>
              </a:endParaRPr>
            </a:p>
          </p:txBody>
        </p:sp>
        <p:sp>
          <p:nvSpPr>
            <p:cNvPr id="78" name="TextBox 77"/>
            <p:cNvSpPr txBox="1"/>
            <p:nvPr/>
          </p:nvSpPr>
          <p:spPr>
            <a:xfrm>
              <a:off x="5131283" y="5642342"/>
              <a:ext cx="2881588" cy="677108"/>
            </a:xfrm>
            <a:prstGeom prst="rect">
              <a:avLst/>
            </a:prstGeom>
            <a:noFill/>
          </p:spPr>
          <p:txBody>
            <a:bodyPr wrap="square" rtlCol="0">
              <a:spAutoFit/>
            </a:bodyPr>
            <a:lstStyle/>
            <a:p>
              <a:pPr algn="ctr"/>
              <a:r>
                <a:rPr lang="fi-FI" b="1" i="1" dirty="0">
                  <a:solidFill>
                    <a:srgbClr val="002830"/>
                  </a:solidFill>
                  <a:latin typeface="Avenir Next LT Pro"/>
                </a:rPr>
                <a:t>Challege current thinking </a:t>
              </a:r>
            </a:p>
          </p:txBody>
        </p:sp>
        <p:sp>
          <p:nvSpPr>
            <p:cNvPr id="80" name="Rectangle 79"/>
            <p:cNvSpPr/>
            <p:nvPr/>
          </p:nvSpPr>
          <p:spPr>
            <a:xfrm>
              <a:off x="1022815" y="5642343"/>
              <a:ext cx="2614766" cy="677108"/>
            </a:xfrm>
            <a:prstGeom prst="rect">
              <a:avLst/>
            </a:prstGeom>
          </p:spPr>
          <p:txBody>
            <a:bodyPr wrap="square">
              <a:spAutoFit/>
            </a:bodyPr>
            <a:lstStyle/>
            <a:p>
              <a:pPr algn="ctr"/>
              <a:r>
                <a:rPr lang="fi-FI" b="1" i="1" dirty="0">
                  <a:solidFill>
                    <a:srgbClr val="002830"/>
                  </a:solidFill>
                  <a:latin typeface="Avenir Next LT Pro"/>
                </a:rPr>
                <a:t>Horizon and heritage</a:t>
              </a:r>
            </a:p>
            <a:p>
              <a:pPr algn="ctr"/>
              <a:r>
                <a:rPr lang="fi-FI" b="1" i="1" dirty="0">
                  <a:solidFill>
                    <a:srgbClr val="002830"/>
                  </a:solidFill>
                  <a:latin typeface="Avenir Next LT Pro"/>
                </a:rPr>
                <a:t>Dreams and paranoia</a:t>
              </a:r>
            </a:p>
          </p:txBody>
        </p:sp>
        <p:cxnSp>
          <p:nvCxnSpPr>
            <p:cNvPr id="84" name="Straight Arrow Connector 83"/>
            <p:cNvCxnSpPr>
              <a:stCxn id="7" idx="3"/>
              <a:endCxn id="8" idx="1"/>
            </p:cNvCxnSpPr>
            <p:nvPr/>
          </p:nvCxnSpPr>
          <p:spPr>
            <a:xfrm>
              <a:off x="3108904" y="1832919"/>
              <a:ext cx="2356904" cy="0"/>
            </a:xfrm>
            <a:prstGeom prst="straightConnector1">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cxnSpLocks/>
              <a:stCxn id="8" idx="3"/>
            </p:cNvCxnSpPr>
            <p:nvPr/>
          </p:nvCxnSpPr>
          <p:spPr>
            <a:xfrm>
              <a:off x="7235097" y="1832919"/>
              <a:ext cx="1524031" cy="1"/>
            </a:xfrm>
            <a:prstGeom prst="straightConnector1">
              <a:avLst/>
            </a:prstGeom>
            <a:ln w="9525">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8066FE4-C1AF-F6C7-17EA-B6A694D9541E}"/>
                </a:ext>
              </a:extLst>
            </p:cNvPr>
            <p:cNvSpPr txBox="1"/>
            <p:nvPr/>
          </p:nvSpPr>
          <p:spPr>
            <a:xfrm>
              <a:off x="5511445" y="4497027"/>
              <a:ext cx="1193233" cy="615553"/>
            </a:xfrm>
            <a:prstGeom prst="rect">
              <a:avLst/>
            </a:prstGeom>
            <a:noFill/>
          </p:spPr>
          <p:txBody>
            <a:bodyPr wrap="none" rtlCol="0">
              <a:spAutoFit/>
            </a:bodyPr>
            <a:lstStyle/>
            <a:p>
              <a:r>
                <a:rPr lang="fi-FI" sz="1200" dirty="0" err="1">
                  <a:solidFill>
                    <a:srgbClr val="002830"/>
                  </a:solidFill>
                  <a:latin typeface="Avenir Next LT Pro"/>
                </a:rPr>
                <a:t>Mitigation</a:t>
              </a:r>
              <a:endParaRPr lang="fi-FI" sz="1200" dirty="0">
                <a:solidFill>
                  <a:srgbClr val="002830"/>
                </a:solidFill>
                <a:latin typeface="Avenir Next LT Pro"/>
              </a:endParaRPr>
            </a:p>
            <a:p>
              <a:r>
                <a:rPr lang="fi-FI" sz="1200" dirty="0" err="1">
                  <a:solidFill>
                    <a:srgbClr val="002830"/>
                  </a:solidFill>
                  <a:latin typeface="Avenir Next LT Pro"/>
                </a:rPr>
                <a:t>strategy</a:t>
              </a:r>
              <a:r>
                <a:rPr lang="fi-FI" sz="1200" dirty="0">
                  <a:solidFill>
                    <a:srgbClr val="002830"/>
                  </a:solidFill>
                  <a:latin typeface="Avenir Next LT Pro"/>
                </a:rPr>
                <a:t> </a:t>
              </a:r>
            </a:p>
          </p:txBody>
        </p:sp>
        <p:sp>
          <p:nvSpPr>
            <p:cNvPr id="13" name="TextBox 12">
              <a:extLst>
                <a:ext uri="{FF2B5EF4-FFF2-40B4-BE49-F238E27FC236}">
                  <a16:creationId xmlns:a16="http://schemas.microsoft.com/office/drawing/2014/main" id="{AD99C911-B8F6-724B-E76F-92C4579085C7}"/>
                </a:ext>
              </a:extLst>
            </p:cNvPr>
            <p:cNvSpPr txBox="1"/>
            <p:nvPr/>
          </p:nvSpPr>
          <p:spPr>
            <a:xfrm>
              <a:off x="6692012" y="3381884"/>
              <a:ext cx="1111844" cy="861774"/>
            </a:xfrm>
            <a:prstGeom prst="rect">
              <a:avLst/>
            </a:prstGeom>
            <a:noFill/>
          </p:spPr>
          <p:txBody>
            <a:bodyPr wrap="none" rtlCol="0">
              <a:spAutoFit/>
            </a:bodyPr>
            <a:lstStyle/>
            <a:p>
              <a:r>
                <a:rPr lang="fi-FI" sz="1200" dirty="0" err="1">
                  <a:solidFill>
                    <a:srgbClr val="002830"/>
                  </a:solidFill>
                  <a:latin typeface="Avenir Next LT Pro"/>
                </a:rPr>
                <a:t>Develop</a:t>
              </a:r>
              <a:r>
                <a:rPr lang="fi-FI" sz="1200" dirty="0">
                  <a:solidFill>
                    <a:srgbClr val="002830"/>
                  </a:solidFill>
                  <a:latin typeface="Avenir Next LT Pro"/>
                </a:rPr>
                <a:t>-</a:t>
              </a:r>
            </a:p>
            <a:p>
              <a:r>
                <a:rPr lang="fi-FI" sz="1200" dirty="0" err="1">
                  <a:solidFill>
                    <a:srgbClr val="002830"/>
                  </a:solidFill>
                  <a:latin typeface="Avenir Next LT Pro"/>
                </a:rPr>
                <a:t>ment</a:t>
              </a:r>
              <a:endParaRPr lang="fi-FI" sz="1200" dirty="0">
                <a:solidFill>
                  <a:srgbClr val="002830"/>
                </a:solidFill>
                <a:latin typeface="Avenir Next LT Pro"/>
              </a:endParaRPr>
            </a:p>
            <a:p>
              <a:r>
                <a:rPr lang="fi-FI" sz="1200" dirty="0" err="1">
                  <a:solidFill>
                    <a:srgbClr val="002830"/>
                  </a:solidFill>
                  <a:latin typeface="Avenir Next LT Pro"/>
                </a:rPr>
                <a:t>strategy</a:t>
              </a:r>
              <a:r>
                <a:rPr lang="fi-FI" sz="1200" dirty="0">
                  <a:solidFill>
                    <a:srgbClr val="002830"/>
                  </a:solidFill>
                  <a:latin typeface="Avenir Next LT Pro"/>
                </a:rPr>
                <a:t> </a:t>
              </a:r>
            </a:p>
          </p:txBody>
        </p:sp>
      </p:grpSp>
      <p:sp>
        <p:nvSpPr>
          <p:cNvPr id="30" name="TextBox 29">
            <a:extLst>
              <a:ext uri="{FF2B5EF4-FFF2-40B4-BE49-F238E27FC236}">
                <a16:creationId xmlns:a16="http://schemas.microsoft.com/office/drawing/2014/main" id="{6B9C9B94-C019-777A-1F81-4CDB7EDBF9C3}"/>
              </a:ext>
            </a:extLst>
          </p:cNvPr>
          <p:cNvSpPr txBox="1"/>
          <p:nvPr/>
        </p:nvSpPr>
        <p:spPr>
          <a:xfrm>
            <a:off x="6637608" y="3797772"/>
            <a:ext cx="2207656" cy="1200329"/>
          </a:xfrm>
          <a:prstGeom prst="rect">
            <a:avLst/>
          </a:prstGeom>
          <a:noFill/>
        </p:spPr>
        <p:txBody>
          <a:bodyPr wrap="none" rtlCol="0">
            <a:spAutoFit/>
          </a:bodyPr>
          <a:lstStyle/>
          <a:p>
            <a:r>
              <a:rPr lang="en-US" sz="1200" dirty="0">
                <a:solidFill>
                  <a:srgbClr val="002830"/>
                </a:solidFill>
                <a:latin typeface="Avenir Next LT Pro"/>
              </a:rPr>
              <a:t>Three workshops for analysis</a:t>
            </a:r>
          </a:p>
          <a:p>
            <a:endParaRPr lang="en-US" sz="1200" dirty="0">
              <a:solidFill>
                <a:srgbClr val="002830"/>
              </a:solidFill>
              <a:latin typeface="Avenir Next LT Pro"/>
            </a:endParaRPr>
          </a:p>
          <a:p>
            <a:pPr marL="257175" indent="-257175">
              <a:buFont typeface="+mj-lt"/>
              <a:buAutoNum type="arabicPeriod"/>
            </a:pPr>
            <a:r>
              <a:rPr lang="en-US" sz="1200" dirty="0">
                <a:solidFill>
                  <a:srgbClr val="002830"/>
                </a:solidFill>
                <a:latin typeface="Avenir Next LT Pro"/>
              </a:rPr>
              <a:t>Trends and impacts</a:t>
            </a:r>
          </a:p>
          <a:p>
            <a:pPr marL="257175" indent="-257175">
              <a:buFont typeface="+mj-lt"/>
              <a:buAutoNum type="arabicPeriod"/>
            </a:pPr>
            <a:r>
              <a:rPr lang="en-US" sz="1200" dirty="0">
                <a:solidFill>
                  <a:srgbClr val="002830"/>
                </a:solidFill>
                <a:latin typeface="Avenir Next LT Pro"/>
              </a:rPr>
              <a:t>Playground</a:t>
            </a:r>
          </a:p>
          <a:p>
            <a:pPr marL="257175" indent="-257175">
              <a:buFont typeface="+mj-lt"/>
              <a:buAutoNum type="arabicPeriod"/>
            </a:pPr>
            <a:r>
              <a:rPr lang="en-US" sz="1200" dirty="0">
                <a:solidFill>
                  <a:srgbClr val="002830"/>
                </a:solidFill>
                <a:latin typeface="Avenir Next LT Pro"/>
              </a:rPr>
              <a:t>Capabilities</a:t>
            </a:r>
          </a:p>
          <a:p>
            <a:pPr marL="214313" indent="-214313">
              <a:buFontTx/>
              <a:buChar char="-"/>
            </a:pPr>
            <a:endParaRPr lang="en-US" sz="1200" dirty="0">
              <a:solidFill>
                <a:srgbClr val="002830"/>
              </a:solidFill>
              <a:latin typeface="Avenir Next LT Pro"/>
            </a:endParaRPr>
          </a:p>
        </p:txBody>
      </p:sp>
    </p:spTree>
    <p:extLst>
      <p:ext uri="{BB962C8B-B14F-4D97-AF65-F5344CB8AC3E}">
        <p14:creationId xmlns:p14="http://schemas.microsoft.com/office/powerpoint/2010/main" val="43641249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3FB1C-8991-F788-3EEC-FEEBE52149B2}"/>
              </a:ext>
            </a:extLst>
          </p:cNvPr>
          <p:cNvSpPr>
            <a:spLocks noGrp="1"/>
          </p:cNvSpPr>
          <p:nvPr>
            <p:ph type="title"/>
          </p:nvPr>
        </p:nvSpPr>
        <p:spPr/>
        <p:txBody>
          <a:bodyPr/>
          <a:lstStyle/>
          <a:p>
            <a:r>
              <a:rPr lang="fi-FI" dirty="0"/>
              <a:t>Some </a:t>
            </a:r>
            <a:r>
              <a:rPr lang="fi-FI" dirty="0" err="1"/>
              <a:t>challenges</a:t>
            </a:r>
            <a:r>
              <a:rPr lang="fi-FI" dirty="0"/>
              <a:t>?</a:t>
            </a:r>
          </a:p>
        </p:txBody>
      </p:sp>
      <p:sp>
        <p:nvSpPr>
          <p:cNvPr id="3" name="Content Placeholder 2">
            <a:extLst>
              <a:ext uri="{FF2B5EF4-FFF2-40B4-BE49-F238E27FC236}">
                <a16:creationId xmlns:a16="http://schemas.microsoft.com/office/drawing/2014/main" id="{C7A78D8B-8ED4-7142-BF69-08D7821B2F04}"/>
              </a:ext>
            </a:extLst>
          </p:cNvPr>
          <p:cNvSpPr>
            <a:spLocks noGrp="1"/>
          </p:cNvSpPr>
          <p:nvPr>
            <p:ph idx="1"/>
          </p:nvPr>
        </p:nvSpPr>
        <p:spPr/>
        <p:txBody>
          <a:bodyPr>
            <a:normAutofit fontScale="92500" lnSpcReduction="20000"/>
          </a:bodyPr>
          <a:lstStyle/>
          <a:p>
            <a:r>
              <a:rPr lang="fi-FI" sz="1800" dirty="0" err="1"/>
              <a:t>Turbulent</a:t>
            </a:r>
            <a:r>
              <a:rPr lang="fi-FI" sz="1800" dirty="0"/>
              <a:t> </a:t>
            </a:r>
            <a:r>
              <a:rPr lang="fi-FI" sz="1800" dirty="0" err="1"/>
              <a:t>times</a:t>
            </a:r>
            <a:r>
              <a:rPr lang="fi-FI" sz="1800" dirty="0"/>
              <a:t>, </a:t>
            </a:r>
            <a:r>
              <a:rPr lang="fi-FI" sz="1800" dirty="0" err="1"/>
              <a:t>external</a:t>
            </a:r>
            <a:r>
              <a:rPr lang="fi-FI" sz="1800" dirty="0"/>
              <a:t> </a:t>
            </a:r>
            <a:r>
              <a:rPr lang="fi-FI" sz="1800" dirty="0" err="1"/>
              <a:t>environment</a:t>
            </a:r>
            <a:r>
              <a:rPr lang="fi-FI" sz="1800" dirty="0"/>
              <a:t> </a:t>
            </a:r>
            <a:r>
              <a:rPr lang="fi-FI" sz="1800" dirty="0" err="1"/>
              <a:t>changes</a:t>
            </a:r>
            <a:r>
              <a:rPr lang="fi-FI" sz="1800" dirty="0"/>
              <a:t> </a:t>
            </a:r>
            <a:r>
              <a:rPr lang="fi-FI" sz="1800" dirty="0" err="1"/>
              <a:t>all</a:t>
            </a:r>
            <a:r>
              <a:rPr lang="fi-FI" sz="1800" dirty="0"/>
              <a:t> </a:t>
            </a:r>
            <a:r>
              <a:rPr lang="fi-FI" sz="1800" dirty="0" err="1"/>
              <a:t>the</a:t>
            </a:r>
            <a:r>
              <a:rPr lang="fi-FI" sz="1800" dirty="0"/>
              <a:t> </a:t>
            </a:r>
            <a:r>
              <a:rPr lang="fi-FI" sz="1800" dirty="0" err="1"/>
              <a:t>time</a:t>
            </a:r>
            <a:r>
              <a:rPr lang="fi-FI" sz="1800" dirty="0"/>
              <a:t> -&gt; </a:t>
            </a:r>
            <a:r>
              <a:rPr lang="fi-FI" sz="1800" dirty="0" err="1"/>
              <a:t>Strategy</a:t>
            </a:r>
            <a:r>
              <a:rPr lang="fi-FI" sz="1800" dirty="0"/>
              <a:t> work is </a:t>
            </a:r>
            <a:r>
              <a:rPr lang="fi-FI" sz="1800" dirty="0" err="1"/>
              <a:t>continuous</a:t>
            </a:r>
            <a:endParaRPr lang="fi-FI" sz="1800" dirty="0"/>
          </a:p>
          <a:p>
            <a:pPr lvl="1"/>
            <a:r>
              <a:rPr lang="fi-FI" sz="1800" dirty="0"/>
              <a:t>at CSC for </a:t>
            </a:r>
            <a:r>
              <a:rPr lang="fi-FI" sz="1800" dirty="0" err="1"/>
              <a:t>example</a:t>
            </a:r>
            <a:r>
              <a:rPr lang="fi-FI" sz="1800" dirty="0"/>
              <a:t> OKR </a:t>
            </a:r>
            <a:r>
              <a:rPr lang="fi-FI" sz="1800" dirty="0" err="1"/>
              <a:t>method</a:t>
            </a:r>
            <a:r>
              <a:rPr lang="fi-FI" sz="1800" dirty="0"/>
              <a:t> (</a:t>
            </a:r>
            <a:r>
              <a:rPr lang="fi-FI" sz="1800" dirty="0" err="1"/>
              <a:t>Objectives</a:t>
            </a:r>
            <a:r>
              <a:rPr lang="fi-FI" sz="1800" dirty="0"/>
              <a:t> and Key </a:t>
            </a:r>
            <a:r>
              <a:rPr lang="fi-FI" sz="1800" dirty="0" err="1"/>
              <a:t>Results</a:t>
            </a:r>
            <a:r>
              <a:rPr lang="fi-FI" sz="1800" dirty="0"/>
              <a:t>) </a:t>
            </a:r>
            <a:r>
              <a:rPr lang="fi-FI" sz="1800" dirty="0" err="1"/>
              <a:t>based</a:t>
            </a:r>
            <a:r>
              <a:rPr lang="fi-FI" sz="1800" dirty="0"/>
              <a:t> on </a:t>
            </a:r>
            <a:r>
              <a:rPr lang="fi-FI" sz="1800" dirty="0" err="1"/>
              <a:t>strategy</a:t>
            </a:r>
            <a:r>
              <a:rPr lang="fi-FI" sz="1800" dirty="0"/>
              <a:t>, </a:t>
            </a:r>
            <a:r>
              <a:rPr lang="fi-FI" sz="1800" dirty="0" err="1"/>
              <a:t>tertiary</a:t>
            </a:r>
            <a:r>
              <a:rPr lang="fi-FI" sz="1800" dirty="0"/>
              <a:t> </a:t>
            </a:r>
            <a:r>
              <a:rPr lang="fi-FI" sz="1800" dirty="0" err="1"/>
              <a:t>periods</a:t>
            </a:r>
            <a:r>
              <a:rPr lang="fi-FI" sz="1800" dirty="0"/>
              <a:t> (4 </a:t>
            </a:r>
            <a:r>
              <a:rPr lang="fi-FI" sz="1800" dirty="0" err="1"/>
              <a:t>months</a:t>
            </a:r>
            <a:r>
              <a:rPr lang="fi-FI" sz="1800" dirty="0"/>
              <a:t>)</a:t>
            </a:r>
          </a:p>
          <a:p>
            <a:pPr lvl="1"/>
            <a:endParaRPr lang="fi-FI" sz="1800" dirty="0"/>
          </a:p>
          <a:p>
            <a:r>
              <a:rPr lang="fi-FI" sz="1800" dirty="0"/>
              <a:t>How to </a:t>
            </a:r>
            <a:r>
              <a:rPr lang="fi-FI" sz="1800" dirty="0" err="1"/>
              <a:t>implement</a:t>
            </a:r>
            <a:r>
              <a:rPr lang="fi-FI" sz="1800" dirty="0"/>
              <a:t> </a:t>
            </a:r>
            <a:r>
              <a:rPr lang="fi-FI" sz="1800" dirty="0" err="1"/>
              <a:t>the</a:t>
            </a:r>
            <a:r>
              <a:rPr lang="fi-FI" sz="1800" dirty="0"/>
              <a:t> </a:t>
            </a:r>
            <a:r>
              <a:rPr lang="fi-FI" sz="1800" dirty="0" err="1"/>
              <a:t>strategy</a:t>
            </a:r>
            <a:r>
              <a:rPr lang="fi-FI" sz="1800" dirty="0"/>
              <a:t>?</a:t>
            </a:r>
          </a:p>
          <a:p>
            <a:pPr lvl="1"/>
            <a:r>
              <a:rPr lang="fi-FI" sz="1800" dirty="0" err="1"/>
              <a:t>Influencing</a:t>
            </a:r>
            <a:r>
              <a:rPr lang="fi-FI" sz="1800" dirty="0"/>
              <a:t> </a:t>
            </a:r>
            <a:r>
              <a:rPr lang="fi-FI" sz="1800" dirty="0" err="1"/>
              <a:t>the</a:t>
            </a:r>
            <a:r>
              <a:rPr lang="fi-FI" sz="1800" dirty="0"/>
              <a:t> </a:t>
            </a:r>
            <a:r>
              <a:rPr lang="fi-FI" sz="1800" dirty="0" err="1"/>
              <a:t>whole</a:t>
            </a:r>
            <a:r>
              <a:rPr lang="fi-FI" sz="1800" dirty="0"/>
              <a:t> </a:t>
            </a:r>
            <a:r>
              <a:rPr lang="fi-FI" sz="1800" dirty="0" err="1"/>
              <a:t>company</a:t>
            </a:r>
            <a:r>
              <a:rPr lang="fi-FI" sz="1800" dirty="0"/>
              <a:t>, </a:t>
            </a:r>
            <a:r>
              <a:rPr lang="fi-FI" sz="1800" dirty="0" err="1"/>
              <a:t>not</a:t>
            </a:r>
            <a:r>
              <a:rPr lang="fi-FI" sz="1800" dirty="0"/>
              <a:t> </a:t>
            </a:r>
            <a:r>
              <a:rPr lang="fi-FI" sz="1800" dirty="0" err="1"/>
              <a:t>only</a:t>
            </a:r>
            <a:r>
              <a:rPr lang="fi-FI" sz="1800" dirty="0"/>
              <a:t> </a:t>
            </a:r>
            <a:r>
              <a:rPr lang="fi-FI" sz="1800" dirty="0" err="1"/>
              <a:t>those</a:t>
            </a:r>
            <a:r>
              <a:rPr lang="fi-FI" sz="1800" dirty="0"/>
              <a:t> </a:t>
            </a:r>
            <a:r>
              <a:rPr lang="fi-FI" sz="1800" dirty="0" err="1"/>
              <a:t>parts</a:t>
            </a:r>
            <a:r>
              <a:rPr lang="fi-FI" sz="1800" dirty="0"/>
              <a:t> </a:t>
            </a:r>
            <a:r>
              <a:rPr lang="fi-FI" sz="1800" dirty="0" err="1"/>
              <a:t>that</a:t>
            </a:r>
            <a:r>
              <a:rPr lang="fi-FI" sz="1800" dirty="0"/>
              <a:t> </a:t>
            </a:r>
            <a:r>
              <a:rPr lang="fi-FI" sz="1800" dirty="0" err="1"/>
              <a:t>are</a:t>
            </a:r>
            <a:r>
              <a:rPr lang="fi-FI" sz="1800" dirty="0"/>
              <a:t> </a:t>
            </a:r>
            <a:r>
              <a:rPr lang="fi-FI" sz="1800" dirty="0" err="1"/>
              <a:t>mentioned</a:t>
            </a:r>
            <a:endParaRPr lang="fi-FI" sz="1800" dirty="0"/>
          </a:p>
          <a:p>
            <a:pPr lvl="1"/>
            <a:r>
              <a:rPr lang="fi-FI" sz="1800" dirty="0"/>
              <a:t>How is my work </a:t>
            </a:r>
            <a:r>
              <a:rPr lang="fi-FI" sz="1800" dirty="0" err="1"/>
              <a:t>visible</a:t>
            </a:r>
            <a:r>
              <a:rPr lang="fi-FI" sz="1800" dirty="0"/>
              <a:t> in </a:t>
            </a:r>
            <a:r>
              <a:rPr lang="fi-FI" sz="1800" dirty="0" err="1"/>
              <a:t>the</a:t>
            </a:r>
            <a:r>
              <a:rPr lang="fi-FI" sz="1800" dirty="0"/>
              <a:t> </a:t>
            </a:r>
            <a:r>
              <a:rPr lang="fi-FI" sz="1800" dirty="0" err="1"/>
              <a:t>strategy</a:t>
            </a:r>
            <a:r>
              <a:rPr lang="fi-FI" sz="1800" dirty="0"/>
              <a:t>?</a:t>
            </a:r>
          </a:p>
          <a:p>
            <a:pPr lvl="1"/>
            <a:endParaRPr lang="fi-FI" sz="1800" dirty="0"/>
          </a:p>
          <a:p>
            <a:r>
              <a:rPr lang="fi-FI" sz="1800" dirty="0"/>
              <a:t>How to </a:t>
            </a:r>
            <a:r>
              <a:rPr lang="fi-FI" sz="1800" dirty="0" err="1"/>
              <a:t>convert</a:t>
            </a:r>
            <a:r>
              <a:rPr lang="fi-FI" sz="1800" dirty="0"/>
              <a:t> </a:t>
            </a:r>
            <a:r>
              <a:rPr lang="fi-FI" sz="1800" dirty="0" err="1"/>
              <a:t>strategy</a:t>
            </a:r>
            <a:r>
              <a:rPr lang="fi-FI" sz="1800" dirty="0"/>
              <a:t> to action? </a:t>
            </a:r>
          </a:p>
          <a:p>
            <a:pPr lvl="1"/>
            <a:r>
              <a:rPr lang="fi-FI" sz="1800" dirty="0" err="1">
                <a:sym typeface="Wingdings" panose="05000000000000000000" pitchFamily="2" charset="2"/>
              </a:rPr>
              <a:t>OKRs</a:t>
            </a:r>
            <a:r>
              <a:rPr lang="fi-FI" sz="1800" dirty="0">
                <a:sym typeface="Wingdings" panose="05000000000000000000" pitchFamily="2" charset="2"/>
              </a:rPr>
              <a:t> help </a:t>
            </a:r>
            <a:r>
              <a:rPr lang="fi-FI" sz="1800" dirty="0" err="1">
                <a:sym typeface="Wingdings" panose="05000000000000000000" pitchFamily="2" charset="2"/>
              </a:rPr>
              <a:t>shorter</a:t>
            </a:r>
            <a:r>
              <a:rPr lang="fi-FI" sz="1800" dirty="0">
                <a:sym typeface="Wingdings" panose="05000000000000000000" pitchFamily="2" charset="2"/>
              </a:rPr>
              <a:t> </a:t>
            </a:r>
            <a:r>
              <a:rPr lang="fi-FI" sz="1800" dirty="0" err="1">
                <a:sym typeface="Wingdings" panose="05000000000000000000" pitchFamily="2" charset="2"/>
              </a:rPr>
              <a:t>term</a:t>
            </a:r>
            <a:r>
              <a:rPr lang="fi-FI" sz="1800" dirty="0">
                <a:sym typeface="Wingdings" panose="05000000000000000000" pitchFamily="2" charset="2"/>
              </a:rPr>
              <a:t> </a:t>
            </a:r>
            <a:r>
              <a:rPr lang="fi-FI" sz="1800" dirty="0" err="1">
                <a:sym typeface="Wingdings" panose="05000000000000000000" pitchFamily="2" charset="2"/>
              </a:rPr>
              <a:t>priority-driven</a:t>
            </a:r>
            <a:r>
              <a:rPr lang="fi-FI" sz="1800" dirty="0">
                <a:sym typeface="Wingdings" panose="05000000000000000000" pitchFamily="2" charset="2"/>
              </a:rPr>
              <a:t> </a:t>
            </a:r>
            <a:r>
              <a:rPr lang="fi-FI" sz="1800" dirty="0" err="1">
                <a:sym typeface="Wingdings" panose="05000000000000000000" pitchFamily="2" charset="2"/>
              </a:rPr>
              <a:t>planning</a:t>
            </a:r>
            <a:endParaRPr lang="fi-FI" sz="1800" dirty="0">
              <a:sym typeface="Wingdings" panose="05000000000000000000" pitchFamily="2" charset="2"/>
            </a:endParaRPr>
          </a:p>
          <a:p>
            <a:pPr lvl="1"/>
            <a:r>
              <a:rPr lang="fi-FI" sz="1800" dirty="0" err="1">
                <a:sym typeface="Wingdings" panose="05000000000000000000" pitchFamily="2" charset="2"/>
              </a:rPr>
              <a:t>OKRs</a:t>
            </a:r>
            <a:r>
              <a:rPr lang="fi-FI" sz="1800" dirty="0">
                <a:sym typeface="Wingdings" panose="05000000000000000000" pitchFamily="2" charset="2"/>
              </a:rPr>
              <a:t> help </a:t>
            </a:r>
            <a:r>
              <a:rPr lang="fi-FI" sz="1800" dirty="0" err="1">
                <a:sym typeface="Wingdings" panose="05000000000000000000" pitchFamily="2" charset="2"/>
              </a:rPr>
              <a:t>aligning</a:t>
            </a:r>
            <a:r>
              <a:rPr lang="fi-FI" sz="1800" dirty="0">
                <a:sym typeface="Wingdings" panose="05000000000000000000" pitchFamily="2" charset="2"/>
              </a:rPr>
              <a:t> </a:t>
            </a:r>
            <a:r>
              <a:rPr lang="fi-FI" sz="1800" dirty="0" err="1">
                <a:sym typeface="Wingdings" panose="05000000000000000000" pitchFamily="2" charset="2"/>
              </a:rPr>
              <a:t>activities</a:t>
            </a:r>
            <a:r>
              <a:rPr lang="fi-FI" sz="1800" dirty="0">
                <a:sym typeface="Wingdings" panose="05000000000000000000" pitchFamily="2" charset="2"/>
              </a:rPr>
              <a:t> </a:t>
            </a:r>
            <a:r>
              <a:rPr lang="fi-FI" sz="1800" dirty="0" err="1">
                <a:sym typeface="Wingdings" panose="05000000000000000000" pitchFamily="2" charset="2"/>
              </a:rPr>
              <a:t>across</a:t>
            </a:r>
            <a:r>
              <a:rPr lang="fi-FI" sz="1800" dirty="0">
                <a:sym typeface="Wingdings" panose="05000000000000000000" pitchFamily="2" charset="2"/>
              </a:rPr>
              <a:t> </a:t>
            </a:r>
            <a:r>
              <a:rPr lang="fi-FI" sz="1800" dirty="0" err="1">
                <a:sym typeface="Wingdings" panose="05000000000000000000" pitchFamily="2" charset="2"/>
              </a:rPr>
              <a:t>the</a:t>
            </a:r>
            <a:r>
              <a:rPr lang="fi-FI" sz="1800" dirty="0">
                <a:sym typeface="Wingdings" panose="05000000000000000000" pitchFamily="2" charset="2"/>
              </a:rPr>
              <a:t> </a:t>
            </a:r>
            <a:r>
              <a:rPr lang="fi-FI" sz="1800" dirty="0" err="1">
                <a:sym typeface="Wingdings" panose="05000000000000000000" pitchFamily="2" charset="2"/>
              </a:rPr>
              <a:t>whole</a:t>
            </a:r>
            <a:r>
              <a:rPr lang="fi-FI" sz="1800" dirty="0">
                <a:sym typeface="Wingdings" panose="05000000000000000000" pitchFamily="2" charset="2"/>
              </a:rPr>
              <a:t> </a:t>
            </a:r>
            <a:r>
              <a:rPr lang="fi-FI" sz="1800" dirty="0" err="1">
                <a:sym typeface="Wingdings" panose="05000000000000000000" pitchFamily="2" charset="2"/>
              </a:rPr>
              <a:t>company</a:t>
            </a:r>
            <a:r>
              <a:rPr lang="fi-FI" sz="1800" dirty="0">
                <a:sym typeface="Wingdings" panose="05000000000000000000" pitchFamily="2" charset="2"/>
              </a:rPr>
              <a:t> (</a:t>
            </a:r>
            <a:r>
              <a:rPr lang="fi-FI" sz="1800" dirty="0" err="1">
                <a:sym typeface="Wingdings" panose="05000000000000000000" pitchFamily="2" charset="2"/>
              </a:rPr>
              <a:t>priorities</a:t>
            </a:r>
            <a:r>
              <a:rPr lang="fi-FI" sz="1800" dirty="0">
                <a:sym typeface="Wingdings" panose="05000000000000000000" pitchFamily="2" charset="2"/>
              </a:rPr>
              <a:t> </a:t>
            </a:r>
            <a:r>
              <a:rPr lang="fi-FI" sz="1800" dirty="0" err="1">
                <a:sym typeface="Wingdings" panose="05000000000000000000" pitchFamily="2" charset="2"/>
              </a:rPr>
              <a:t>are</a:t>
            </a:r>
            <a:r>
              <a:rPr lang="fi-FI" sz="1800" dirty="0">
                <a:sym typeface="Wingdings" panose="05000000000000000000" pitchFamily="2" charset="2"/>
              </a:rPr>
              <a:t> </a:t>
            </a:r>
            <a:r>
              <a:rPr lang="fi-FI" sz="1800" dirty="0" err="1">
                <a:sym typeface="Wingdings" panose="05000000000000000000" pitchFamily="2" charset="2"/>
              </a:rPr>
              <a:t>commonly</a:t>
            </a:r>
            <a:r>
              <a:rPr lang="fi-FI" sz="1800" dirty="0">
                <a:sym typeface="Wingdings" panose="05000000000000000000" pitchFamily="2" charset="2"/>
              </a:rPr>
              <a:t> </a:t>
            </a:r>
            <a:r>
              <a:rPr lang="fi-FI" sz="1800" dirty="0" err="1">
                <a:sym typeface="Wingdings" panose="05000000000000000000" pitchFamily="2" charset="2"/>
              </a:rPr>
              <a:t>understood</a:t>
            </a:r>
            <a:r>
              <a:rPr lang="fi-FI" sz="1800" dirty="0">
                <a:sym typeface="Wingdings" panose="05000000000000000000" pitchFamily="2" charset="2"/>
              </a:rPr>
              <a:t> and </a:t>
            </a:r>
            <a:r>
              <a:rPr lang="fi-FI" sz="1800" dirty="0" err="1">
                <a:sym typeface="Wingdings" panose="05000000000000000000" pitchFamily="2" charset="2"/>
              </a:rPr>
              <a:t>strategy</a:t>
            </a:r>
            <a:r>
              <a:rPr lang="fi-FI" sz="1800" dirty="0">
                <a:sym typeface="Wingdings" panose="05000000000000000000" pitchFamily="2" charset="2"/>
              </a:rPr>
              <a:t> </a:t>
            </a:r>
            <a:r>
              <a:rPr lang="fi-FI" sz="1800" dirty="0" err="1">
                <a:sym typeface="Wingdings" panose="05000000000000000000" pitchFamily="2" charset="2"/>
              </a:rPr>
              <a:t>not</a:t>
            </a:r>
            <a:r>
              <a:rPr lang="fi-FI" sz="1800" dirty="0">
                <a:sym typeface="Wingdings" panose="05000000000000000000" pitchFamily="2" charset="2"/>
              </a:rPr>
              <a:t> </a:t>
            </a:r>
            <a:r>
              <a:rPr lang="fi-FI" sz="1800" dirty="0" err="1">
                <a:sym typeface="Wingdings" panose="05000000000000000000" pitchFamily="2" charset="2"/>
              </a:rPr>
              <a:t>implemented</a:t>
            </a:r>
            <a:r>
              <a:rPr lang="fi-FI" sz="1800" dirty="0">
                <a:sym typeface="Wingdings" panose="05000000000000000000" pitchFamily="2" charset="2"/>
              </a:rPr>
              <a:t> in </a:t>
            </a:r>
            <a:r>
              <a:rPr lang="fi-FI" sz="1800" dirty="0" err="1">
                <a:sym typeface="Wingdings" panose="05000000000000000000" pitchFamily="2" charset="2"/>
              </a:rPr>
              <a:t>silos</a:t>
            </a:r>
            <a:r>
              <a:rPr lang="fi-FI" sz="1800" dirty="0">
                <a:sym typeface="Wingdings" panose="05000000000000000000" pitchFamily="2" charset="2"/>
              </a:rPr>
              <a:t>)</a:t>
            </a:r>
            <a:endParaRPr lang="fi-FI" sz="1800" dirty="0"/>
          </a:p>
        </p:txBody>
      </p:sp>
      <p:sp>
        <p:nvSpPr>
          <p:cNvPr id="4" name="Date Placeholder 3">
            <a:extLst>
              <a:ext uri="{FF2B5EF4-FFF2-40B4-BE49-F238E27FC236}">
                <a16:creationId xmlns:a16="http://schemas.microsoft.com/office/drawing/2014/main" id="{93B3E581-669B-22A4-D84B-32D4F67F165B}"/>
              </a:ext>
            </a:extLst>
          </p:cNvPr>
          <p:cNvSpPr>
            <a:spLocks noGrp="1"/>
          </p:cNvSpPr>
          <p:nvPr>
            <p:ph type="dt" sz="half" idx="10"/>
          </p:nvPr>
        </p:nvSpPr>
        <p:spPr/>
        <p:txBody>
          <a:bodyPr/>
          <a:lstStyle/>
          <a:p>
            <a:fld id="{D39AFA02-03FD-4901-AFE1-E05E8C377B58}" type="datetime1">
              <a:rPr lang="fi-FI">
                <a:solidFill>
                  <a:srgbClr val="002830"/>
                </a:solidFill>
                <a:latin typeface="Avenir Next LT Pro"/>
              </a:rPr>
              <a:pPr/>
              <a:t>10.6.2026</a:t>
            </a:fld>
            <a:endParaRPr lang="en-GB">
              <a:solidFill>
                <a:srgbClr val="002830"/>
              </a:solidFill>
              <a:latin typeface="Avenir Next LT Pro"/>
            </a:endParaRPr>
          </a:p>
        </p:txBody>
      </p:sp>
      <p:sp>
        <p:nvSpPr>
          <p:cNvPr id="5" name="Slide Number Placeholder 4">
            <a:extLst>
              <a:ext uri="{FF2B5EF4-FFF2-40B4-BE49-F238E27FC236}">
                <a16:creationId xmlns:a16="http://schemas.microsoft.com/office/drawing/2014/main" id="{E801A85B-75EF-B1C3-D792-9CAEEF31DF5E}"/>
              </a:ext>
            </a:extLst>
          </p:cNvPr>
          <p:cNvSpPr>
            <a:spLocks noGrp="1"/>
          </p:cNvSpPr>
          <p:nvPr>
            <p:ph type="sldNum" sz="quarter" idx="12"/>
          </p:nvPr>
        </p:nvSpPr>
        <p:spPr/>
        <p:txBody>
          <a:bodyPr/>
          <a:lstStyle/>
          <a:p>
            <a:fld id="{B02C194C-90A2-478A-B8E8-1C7BF1D1CCF5}" type="slidenum">
              <a:rPr lang="en-GB">
                <a:solidFill>
                  <a:srgbClr val="002830"/>
                </a:solidFill>
                <a:latin typeface="Avenir Next LT Pro"/>
              </a:rPr>
              <a:pPr/>
              <a:t>7</a:t>
            </a:fld>
            <a:endParaRPr lang="en-GB">
              <a:solidFill>
                <a:srgbClr val="002830"/>
              </a:solidFill>
              <a:latin typeface="Avenir Next LT Pro"/>
            </a:endParaRPr>
          </a:p>
        </p:txBody>
      </p:sp>
    </p:spTree>
    <p:extLst>
      <p:ext uri="{BB962C8B-B14F-4D97-AF65-F5344CB8AC3E}">
        <p14:creationId xmlns:p14="http://schemas.microsoft.com/office/powerpoint/2010/main" val="175122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4257CF-7070-222A-2BDA-B64B4E7D9117}"/>
              </a:ext>
            </a:extLst>
          </p:cNvPr>
          <p:cNvSpPr>
            <a:spLocks noGrp="1"/>
          </p:cNvSpPr>
          <p:nvPr>
            <p:ph type="dt" sz="half" idx="10"/>
          </p:nvPr>
        </p:nvSpPr>
        <p:spPr/>
        <p:txBody>
          <a:bodyPr/>
          <a:lstStyle/>
          <a:p>
            <a:fld id="{BFF2242D-B911-451A-9248-6BF3C8CB9253}" type="datetime1">
              <a:rPr lang="fi-FI">
                <a:latin typeface="Avenir Next LT Pro"/>
              </a:rPr>
              <a:pPr/>
              <a:t>10.6.2026</a:t>
            </a:fld>
            <a:endParaRPr lang="en-GB">
              <a:latin typeface="Avenir Next LT Pro"/>
            </a:endParaRPr>
          </a:p>
        </p:txBody>
      </p:sp>
      <p:sp>
        <p:nvSpPr>
          <p:cNvPr id="3" name="Slide Number Placeholder 2">
            <a:extLst>
              <a:ext uri="{FF2B5EF4-FFF2-40B4-BE49-F238E27FC236}">
                <a16:creationId xmlns:a16="http://schemas.microsoft.com/office/drawing/2014/main" id="{E504C58F-E745-1E3C-DB99-EDD5D2417811}"/>
              </a:ext>
            </a:extLst>
          </p:cNvPr>
          <p:cNvSpPr>
            <a:spLocks noGrp="1"/>
          </p:cNvSpPr>
          <p:nvPr>
            <p:ph type="sldNum" sz="quarter" idx="12"/>
          </p:nvPr>
        </p:nvSpPr>
        <p:spPr/>
        <p:txBody>
          <a:bodyPr/>
          <a:lstStyle/>
          <a:p>
            <a:fld id="{B02C194C-90A2-478A-B8E8-1C7BF1D1CCF5}" type="slidenum">
              <a:rPr lang="en-GB">
                <a:latin typeface="Avenir Next LT Pro"/>
              </a:rPr>
              <a:pPr/>
              <a:t>8</a:t>
            </a:fld>
            <a:endParaRPr lang="en-GB">
              <a:latin typeface="Avenir Next LT Pro"/>
            </a:endParaRPr>
          </a:p>
        </p:txBody>
      </p:sp>
      <p:sp>
        <p:nvSpPr>
          <p:cNvPr id="4" name="Title 3">
            <a:extLst>
              <a:ext uri="{FF2B5EF4-FFF2-40B4-BE49-F238E27FC236}">
                <a16:creationId xmlns:a16="http://schemas.microsoft.com/office/drawing/2014/main" id="{1A42C85D-7BB1-5AF6-959A-4822BA3063E1}"/>
              </a:ext>
            </a:extLst>
          </p:cNvPr>
          <p:cNvSpPr>
            <a:spLocks noGrp="1"/>
          </p:cNvSpPr>
          <p:nvPr>
            <p:ph type="title"/>
          </p:nvPr>
        </p:nvSpPr>
        <p:spPr/>
        <p:txBody>
          <a:bodyPr/>
          <a:lstStyle/>
          <a:p>
            <a:r>
              <a:rPr lang="en-US" dirty="0"/>
              <a:t>Thank you!</a:t>
            </a:r>
          </a:p>
        </p:txBody>
      </p:sp>
      <p:pic>
        <p:nvPicPr>
          <p:cNvPr id="17" name="Picture Placeholder 16">
            <a:extLst>
              <a:ext uri="{FF2B5EF4-FFF2-40B4-BE49-F238E27FC236}">
                <a16:creationId xmlns:a16="http://schemas.microsoft.com/office/drawing/2014/main" id="{FB80EF5C-FE38-228B-EA64-F5F2FBFECB8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728" r="3728"/>
          <a:stretch>
            <a:fillRect/>
          </a:stretch>
        </p:blipFill>
        <p:spPr>
          <a:prstGeom prst="rect">
            <a:avLst/>
          </a:prstGeom>
          <a:solidFill>
            <a:srgbClr val="FFFFFF"/>
          </a:solidFill>
        </p:spPr>
      </p:pic>
      <p:sp>
        <p:nvSpPr>
          <p:cNvPr id="6" name="Text Placeholder 5">
            <a:extLst>
              <a:ext uri="{FF2B5EF4-FFF2-40B4-BE49-F238E27FC236}">
                <a16:creationId xmlns:a16="http://schemas.microsoft.com/office/drawing/2014/main" id="{E10F0DE6-18A3-B74D-76D3-8E56E98EEB99}"/>
              </a:ext>
            </a:extLst>
          </p:cNvPr>
          <p:cNvSpPr>
            <a:spLocks noGrp="1"/>
          </p:cNvSpPr>
          <p:nvPr>
            <p:ph type="body" sz="quarter" idx="18"/>
          </p:nvPr>
        </p:nvSpPr>
        <p:spPr/>
        <p:txBody>
          <a:bodyPr/>
          <a:lstStyle/>
          <a:p>
            <a:r>
              <a:rPr lang="en-US" dirty="0"/>
              <a:t>KIMMO KOSKI</a:t>
            </a:r>
          </a:p>
        </p:txBody>
      </p:sp>
      <p:sp>
        <p:nvSpPr>
          <p:cNvPr id="7" name="Text Placeholder 6">
            <a:extLst>
              <a:ext uri="{FF2B5EF4-FFF2-40B4-BE49-F238E27FC236}">
                <a16:creationId xmlns:a16="http://schemas.microsoft.com/office/drawing/2014/main" id="{BC1CD920-896E-5DC2-BD9D-09C2412F418B}"/>
              </a:ext>
            </a:extLst>
          </p:cNvPr>
          <p:cNvSpPr>
            <a:spLocks noGrp="1"/>
          </p:cNvSpPr>
          <p:nvPr>
            <p:ph type="body" sz="quarter" idx="19"/>
          </p:nvPr>
        </p:nvSpPr>
        <p:spPr/>
        <p:txBody>
          <a:bodyPr/>
          <a:lstStyle/>
          <a:p>
            <a:r>
              <a:rPr lang="en-US" dirty="0"/>
              <a:t>MANAGING DIRECTOR</a:t>
            </a:r>
          </a:p>
        </p:txBody>
      </p:sp>
    </p:spTree>
    <p:extLst>
      <p:ext uri="{BB962C8B-B14F-4D97-AF65-F5344CB8AC3E}">
        <p14:creationId xmlns:p14="http://schemas.microsoft.com/office/powerpoint/2010/main" val="332193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62F38-4912-3D49-1B04-021F4A2C26B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AA5995-CB56-3059-84DC-6A43DE88E5E9}"/>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384BE7DA-65B4-FF77-5F95-847477DF8D59}"/>
              </a:ext>
            </a:extLst>
          </p:cNvPr>
          <p:cNvSpPr>
            <a:spLocks noGrp="1"/>
          </p:cNvSpPr>
          <p:nvPr>
            <p:ph type="body" sz="quarter" idx="17"/>
          </p:nvPr>
        </p:nvSpPr>
        <p:spPr/>
        <p:txBody>
          <a:bodyPr/>
          <a:lstStyle/>
          <a:p>
            <a:endParaRPr lang="en-US"/>
          </a:p>
        </p:txBody>
      </p:sp>
      <p:sp>
        <p:nvSpPr>
          <p:cNvPr id="7" name="Text Placeholder 6">
            <a:extLst>
              <a:ext uri="{FF2B5EF4-FFF2-40B4-BE49-F238E27FC236}">
                <a16:creationId xmlns:a16="http://schemas.microsoft.com/office/drawing/2014/main" id="{56722536-55DA-7416-B800-F34691E60FCF}"/>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ABC2F3C6-10DF-35E4-F75E-E3C9B83B9D0C}"/>
              </a:ext>
            </a:extLst>
          </p:cNvPr>
          <p:cNvSpPr>
            <a:spLocks noGrp="1"/>
          </p:cNvSpPr>
          <p:nvPr>
            <p:ph type="body" sz="quarter" idx="12"/>
          </p:nvPr>
        </p:nvSpPr>
        <p:spPr/>
        <p:txBody>
          <a:bodyPr/>
          <a:lstStyle/>
          <a:p>
            <a:endParaRPr lang="en-US"/>
          </a:p>
        </p:txBody>
      </p:sp>
      <p:sp>
        <p:nvSpPr>
          <p:cNvPr id="9" name="Text Placeholder 8">
            <a:extLst>
              <a:ext uri="{FF2B5EF4-FFF2-40B4-BE49-F238E27FC236}">
                <a16:creationId xmlns:a16="http://schemas.microsoft.com/office/drawing/2014/main" id="{9F2F0D9F-F6F4-3EAC-FACB-E63B4BF76E8D}"/>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560456618"/>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10.xml><?xml version="1.0" encoding="utf-8"?>
<a:theme xmlns:a="http://schemas.openxmlformats.org/drawingml/2006/main" name="Modelo_fundo_branc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APRESENTAÇÃO_RNP2026" id="{31B07FAC-B99D-41E6-B7D6-443610E722F3}" vid="{F8CE7322-FA51-451D-8016-5FC9C29425A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Switch 2">
      <a:dk1>
        <a:sysClr val="windowText" lastClr="000000"/>
      </a:dk1>
      <a:lt1>
        <a:sysClr val="window" lastClr="FFFFFF"/>
      </a:lt1>
      <a:dk2>
        <a:srgbClr val="4B4B4B"/>
      </a:dk2>
      <a:lt2>
        <a:srgbClr val="E0E0E0"/>
      </a:lt2>
      <a:accent1>
        <a:srgbClr val="002864"/>
      </a:accent1>
      <a:accent2>
        <a:srgbClr val="FFAA00"/>
      </a:accent2>
      <a:accent3>
        <a:srgbClr val="6EC8E1"/>
      </a:accent3>
      <a:accent4>
        <a:srgbClr val="285F82"/>
      </a:accent4>
      <a:accent5>
        <a:srgbClr val="A05AF5"/>
      </a:accent5>
      <a:accent6>
        <a:srgbClr val="FF4B4B"/>
      </a:accent6>
      <a:hlink>
        <a:srgbClr val="000000"/>
      </a:hlink>
      <a:folHlink>
        <a:srgbClr val="000000"/>
      </a:folHlink>
    </a:clrScheme>
    <a:fontScheme name="Swit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witch V1.potx" id="{31F9A33E-3E6F-4C8F-B53F-513FE9FE3F49}" vid="{0BC05307-2F72-4BB4-8804-659200CD168A}"/>
    </a:ext>
  </a:extLst>
</a:theme>
</file>

<file path=ppt/theme/theme3.xml><?xml version="1.0" encoding="utf-8"?>
<a:theme xmlns:a="http://schemas.openxmlformats.org/drawingml/2006/main" name="CSC">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EEE5"/>
        </a:solidFill>
        <a:ln>
          <a:noFill/>
        </a:ln>
      </a:spPr>
      <a:bodyPr lIns="180000" tIns="216000" rIns="180000" bIns="216000" rtlCol="0" anchor="ctr"/>
      <a:lstStyle>
        <a:defPPr algn="ctr">
          <a:defRPr sz="18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tx1"/>
            </a:solidFill>
          </a:defRPr>
        </a:defPPr>
      </a:lstStyle>
    </a:txDef>
  </a:objectDefaults>
  <a:extraClrSchemeLst/>
  <a:extLst>
    <a:ext uri="{05A4C25C-085E-4340-85A3-A5531E510DB2}">
      <thm15:themeFamily xmlns:thm15="http://schemas.microsoft.com/office/thememl/2012/main" name="csc_sample.potx" id="{FC1B3D3B-7887-4DA8-83F2-5F6C3AA34923}" vid="{2558611B-776E-411D-8D4D-C9FBBBDBF021}"/>
    </a:ext>
  </a:extLst>
</a:theme>
</file>

<file path=ppt/theme/theme4.xml><?xml version="1.0" encoding="utf-8"?>
<a:theme xmlns:a="http://schemas.openxmlformats.org/drawingml/2006/main" name="1_CSC">
  <a:themeElements>
    <a:clrScheme name="CSC">
      <a:dk1>
        <a:srgbClr val="002830"/>
      </a:dk1>
      <a:lt1>
        <a:srgbClr val="FFFFFF"/>
      </a:lt1>
      <a:dk2>
        <a:srgbClr val="4B5559"/>
      </a:dk2>
      <a:lt2>
        <a:srgbClr val="FFF8F5"/>
      </a:lt2>
      <a:accent1>
        <a:srgbClr val="02284F"/>
      </a:accent1>
      <a:accent2>
        <a:srgbClr val="0075D6"/>
      </a:accent2>
      <a:accent3>
        <a:srgbClr val="338593"/>
      </a:accent3>
      <a:accent4>
        <a:srgbClr val="830051"/>
      </a:accent4>
      <a:accent5>
        <a:srgbClr val="D14900"/>
      </a:accent5>
      <a:accent6>
        <a:srgbClr val="DF7192"/>
      </a:accent6>
      <a:hlink>
        <a:srgbClr val="006778"/>
      </a:hlink>
      <a:folHlink>
        <a:srgbClr val="005160"/>
      </a:folHlink>
    </a:clrScheme>
    <a:fontScheme name="CSC">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EEE5"/>
        </a:solidFill>
        <a:ln>
          <a:noFill/>
        </a:ln>
      </a:spPr>
      <a:bodyPr lIns="180000" tIns="216000" rIns="180000" bIns="216000" rtlCol="0" anchor="ctr"/>
      <a:lstStyle>
        <a:defPPr algn="ctr">
          <a:defRPr sz="18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dirty="0" err="1" smtClean="0">
            <a:solidFill>
              <a:schemeClr val="tx1"/>
            </a:solidFill>
          </a:defRPr>
        </a:defPPr>
      </a:lstStyle>
    </a:txDef>
  </a:objectDefaults>
  <a:extraClrSchemeLst/>
  <a:extLst>
    <a:ext uri="{05A4C25C-085E-4340-85A3-A5531E510DB2}">
      <thm15:themeFamily xmlns:thm15="http://schemas.microsoft.com/office/thememl/2012/main" name="csc_sample.potx" id="{FC1B3D3B-7887-4DA8-83F2-5F6C3AA34923}" vid="{2558611B-776E-411D-8D4D-C9FBBBDBF021}"/>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Blank White 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7019c98-23ef-46f8-8434-cfd3a3bc7393">GN4PROJ-13-16</_dlc_DocId>
    <_dlc_DocIdUrl xmlns="e7019c98-23ef-46f8-8434-cfd3a3bc7393">
      <Url>https://intranet.geant.org/help-and-support/_layouts/15/DocIdRedir.aspx?ID=GN4PROJ-13-16</Url>
      <Description>GN4PROJ-13-16</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C14C35B6BD02428EFDFCF6B38DCCFF" ma:contentTypeVersion="3" ma:contentTypeDescription="Create a new document." ma:contentTypeScope="" ma:versionID="cb80918fe4a605eb18370ba55c5d957b">
  <xsd:schema xmlns:xsd="http://www.w3.org/2001/XMLSchema" xmlns:xs="http://www.w3.org/2001/XMLSchema" xmlns:p="http://schemas.microsoft.com/office/2006/metadata/properties" xmlns:ns1="http://schemas.microsoft.com/sharepoint/v3" xmlns:ns2="e7019c98-23ef-46f8-8434-cfd3a3bc7393" targetNamespace="http://schemas.microsoft.com/office/2006/metadata/properties" ma:root="true" ma:fieldsID="19d4d48c21c094bbdb8e7cf95f595ca6" ns1:_="" ns2:_="">
    <xsd:import namespace="http://schemas.microsoft.com/sharepoint/v3"/>
    <xsd:import namespace="e7019c98-23ef-46f8-8434-cfd3a3bc739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019c98-23ef-46f8-8434-cfd3a3bc7393"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0"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9AA3960-760A-4B61-8C8B-DBF90F37C8C8}">
  <ds:schemaRefs>
    <ds:schemaRef ds:uri="e7019c98-23ef-46f8-8434-cfd3a3bc7393"/>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F2E35BE0-4019-4082-B1C6-2E4ACDDEA2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019c98-23ef-46f8-8434-cfd3a3bc7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C07721-32FF-48B6-9D36-E09F4CC3A69A}">
  <ds:schemaRefs>
    <ds:schemaRef ds:uri="http://schemas.microsoft.com/sharepoint/v3/contenttype/forms"/>
  </ds:schemaRefs>
</ds:datastoreItem>
</file>

<file path=customXml/itemProps4.xml><?xml version="1.0" encoding="utf-8"?>
<ds:datastoreItem xmlns:ds="http://schemas.openxmlformats.org/officeDocument/2006/customXml" ds:itemID="{754E8D75-8AF6-4906-9862-16846F3CF79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18388</TotalTime>
  <Words>3903</Words>
  <Application>Microsoft Macintosh PowerPoint</Application>
  <PresentationFormat>On-screen Show (16:9)</PresentationFormat>
  <Paragraphs>481</Paragraphs>
  <Slides>57</Slides>
  <Notes>27</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57</vt:i4>
      </vt:variant>
    </vt:vector>
  </HeadingPairs>
  <TitlesOfParts>
    <vt:vector size="82" baseType="lpstr">
      <vt:lpstr>Aptos</vt:lpstr>
      <vt:lpstr>Aptos Display</vt:lpstr>
      <vt:lpstr>Arial</vt:lpstr>
      <vt:lpstr>Avenir Next LT Pro</vt:lpstr>
      <vt:lpstr>Avenir Next LT Pro Demi</vt:lpstr>
      <vt:lpstr>Barlow</vt:lpstr>
      <vt:lpstr>Barlow Light</vt:lpstr>
      <vt:lpstr>Barlow Medium</vt:lpstr>
      <vt:lpstr>Calibri</vt:lpstr>
      <vt:lpstr>Corbel</vt:lpstr>
      <vt:lpstr>Courier New</vt:lpstr>
      <vt:lpstr>Fonte do Sistema Regular</vt:lpstr>
      <vt:lpstr>Open Sans</vt:lpstr>
      <vt:lpstr>Verdana</vt:lpstr>
      <vt:lpstr>Wingdings</vt:lpstr>
      <vt:lpstr>GEANT Association</vt:lpstr>
      <vt:lpstr>Benutzerdefiniertes Design</vt:lpstr>
      <vt:lpstr>CSC</vt:lpstr>
      <vt:lpstr>1_CSC</vt:lpstr>
      <vt:lpstr>Office Theme</vt:lpstr>
      <vt:lpstr>Blank White Slide</vt:lpstr>
      <vt:lpstr>Custom Design</vt:lpstr>
      <vt:lpstr>1_Custom Design</vt:lpstr>
      <vt:lpstr>1_GEANT Association</vt:lpstr>
      <vt:lpstr>Modelo_fundo_branco</vt:lpstr>
      <vt:lpstr>PowerPoint Presentation</vt:lpstr>
      <vt:lpstr>Strategy @ CSC How do we prepare it and keep it fresh?</vt:lpstr>
      <vt:lpstr>Some approaches from the past… </vt:lpstr>
      <vt:lpstr>Briefly about CSC’s past </vt:lpstr>
      <vt:lpstr>CSC’s strategy today </vt:lpstr>
      <vt:lpstr>Strategy preparation @ CSC :  Steps to create strategy </vt:lpstr>
      <vt:lpstr>Some challenges?</vt:lpstr>
      <vt:lpstr>Thank you!</vt:lpstr>
      <vt:lpstr>PowerPoint Presentation</vt:lpstr>
      <vt:lpstr>The NREN (/RNP) Strategy Journey</vt:lpstr>
      <vt:lpstr>Strategy Act #1 – Childhood 1989 ~ 2008</vt:lpstr>
      <vt:lpstr>Strategy Act #1 - 1989 ~ 2008</vt:lpstr>
      <vt:lpstr>Strategy Act #2 – Teenage years 2009-2022</vt:lpstr>
      <vt:lpstr>Strategy Act #2 – 2009 ~ 2022</vt:lpstr>
      <vt:lpstr>Strategy Act #3 – College years 2023 ~ 2025…</vt:lpstr>
      <vt:lpstr>Strategy Act #3 – 2023 ~ 2025…</vt:lpstr>
      <vt:lpstr>Strategy Act #4 – Adulthood 2026…</vt:lpstr>
      <vt:lpstr>Strategy act #4 – 2026...</vt:lpstr>
      <vt:lpstr>Strategy act #4 – 2026...</vt:lpstr>
      <vt:lpstr>Thank you!</vt:lpstr>
      <vt:lpstr>PowerPoint Presentation</vt:lpstr>
      <vt:lpstr>    Making strategy adaptive</vt:lpstr>
      <vt:lpstr>Strategy as  an innovation process</vt:lpstr>
      <vt:lpstr>Listening to the community</vt:lpstr>
      <vt:lpstr>Three roles to clarify our value</vt:lpstr>
      <vt:lpstr>Strategy map and measurable outcomes</vt:lpstr>
      <vt:lpstr>What made it real</vt:lpstr>
      <vt:lpstr>Challenges</vt:lpstr>
      <vt:lpstr>Strategy grows stronger through international reflection</vt:lpstr>
      <vt:lpstr>Strategy as a living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Inspiration and Structure</vt:lpstr>
      <vt:lpstr>Strategy</vt:lpstr>
      <vt:lpstr>Three main pillars – strategic goals</vt:lpstr>
      <vt:lpstr>Strategic Service Portfolio</vt:lpstr>
      <vt:lpstr>GÉANT Association Strategy Process</vt:lpstr>
      <vt:lpstr>Key Learnings – prepare, listen, validate</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keywords/>
  <dc:description>change to funding information Nov 2015</dc:description>
  <cp:lastModifiedBy>Nicole Harris</cp:lastModifiedBy>
  <cp:revision>178</cp:revision>
  <dcterms:created xsi:type="dcterms:W3CDTF">2015-04-29T14:13:57Z</dcterms:created>
  <dcterms:modified xsi:type="dcterms:W3CDTF">2026-06-10T10:57:40Z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0x010100EFC14C35B6BD02428EFDFCF6B38DCCFF</vt:lpwstr>
  </property>
  <property fmtid="{D5CDD505-2E9C-101B-9397-08002B2CF9AE}" pid="3" name="_dlc_DocIdItemGuid">
    <vt:lpwstr>44859268-e552-4f71-81b4-ca39bd175d99</vt:lpwstr>
  </property>
</Properties>
</file>