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5"/>
  </p:sldMasterIdLst>
  <p:notesMasterIdLst>
    <p:notesMasterId r:id="rId25"/>
  </p:notesMasterIdLst>
  <p:sldIdLst>
    <p:sldId id="305" r:id="rId6"/>
    <p:sldId id="443" r:id="rId7"/>
    <p:sldId id="432" r:id="rId8"/>
    <p:sldId id="435" r:id="rId9"/>
    <p:sldId id="440" r:id="rId10"/>
    <p:sldId id="433" r:id="rId11"/>
    <p:sldId id="439" r:id="rId12"/>
    <p:sldId id="442" r:id="rId13"/>
    <p:sldId id="441" r:id="rId14"/>
    <p:sldId id="304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6" userDrawn="1">
          <p15:clr>
            <a:srgbClr val="A4A3A4"/>
          </p15:clr>
        </p15:guide>
        <p15:guide id="2" pos="25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305D"/>
    <a:srgbClr val="1F649A"/>
    <a:srgbClr val="A1EBB5"/>
    <a:srgbClr val="007C3E"/>
    <a:srgbClr val="41AF8E"/>
    <a:srgbClr val="8CB7D9"/>
    <a:srgbClr val="EC563B"/>
    <a:srgbClr val="F89857"/>
    <a:srgbClr val="F6D55B"/>
    <a:srgbClr val="BAE9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9"/>
  </p:normalViewPr>
  <p:slideViewPr>
    <p:cSldViewPr snapToGrid="0" showGuides="1">
      <p:cViewPr varScale="1">
        <p:scale>
          <a:sx n="155" d="100"/>
          <a:sy n="155" d="100"/>
        </p:scale>
        <p:origin x="496" y="184"/>
      </p:cViewPr>
      <p:guideLst>
        <p:guide orient="horz" pos="2196"/>
        <p:guide pos="25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ra Stanic" userId="S::mira.stanic@geant.org::e4b010ba-3e8f-4cc3-bf46-f0fe44c7bc8f" providerId="AD" clId="Web-{F6A93F45-4B7C-8DD0-39DA-3F03CF5FBA37}"/>
    <pc:docChg chg="modSld">
      <pc:chgData name="Mira Stanic" userId="S::mira.stanic@geant.org::e4b010ba-3e8f-4cc3-bf46-f0fe44c7bc8f" providerId="AD" clId="Web-{F6A93F45-4B7C-8DD0-39DA-3F03CF5FBA37}" dt="2026-06-01T11:59:27.441" v="12" actId="20577"/>
      <pc:docMkLst>
        <pc:docMk/>
      </pc:docMkLst>
      <pc:sldChg chg="modSp">
        <pc:chgData name="Mira Stanic" userId="S::mira.stanic@geant.org::e4b010ba-3e8f-4cc3-bf46-f0fe44c7bc8f" providerId="AD" clId="Web-{F6A93F45-4B7C-8DD0-39DA-3F03CF5FBA37}" dt="2026-06-01T11:59:27.441" v="12" actId="20577"/>
        <pc:sldMkLst>
          <pc:docMk/>
          <pc:sldMk cId="1753329869" sldId="305"/>
        </pc:sldMkLst>
        <pc:spChg chg="mod">
          <ac:chgData name="Mira Stanic" userId="S::mira.stanic@geant.org::e4b010ba-3e8f-4cc3-bf46-f0fe44c7bc8f" providerId="AD" clId="Web-{F6A93F45-4B7C-8DD0-39DA-3F03CF5FBA37}" dt="2026-06-01T11:59:27.441" v="12" actId="20577"/>
          <ac:spMkLst>
            <pc:docMk/>
            <pc:sldMk cId="1753329869" sldId="305"/>
            <ac:spMk id="5" creationId="{A5627B2D-CE81-EFFA-B2CA-8A60AD1F5502}"/>
          </ac:spMkLst>
        </pc:spChg>
        <pc:spChg chg="mod">
          <ac:chgData name="Mira Stanic" userId="S::mira.stanic@geant.org::e4b010ba-3e8f-4cc3-bf46-f0fe44c7bc8f" providerId="AD" clId="Web-{F6A93F45-4B7C-8DD0-39DA-3F03CF5FBA37}" dt="2026-06-01T11:59:15.096" v="7" actId="20577"/>
          <ac:spMkLst>
            <pc:docMk/>
            <pc:sldMk cId="1753329869" sldId="305"/>
            <ac:spMk id="8" creationId="{3FB4E49B-95DE-4134-2E99-8FC079023B26}"/>
          </ac:spMkLst>
        </pc:spChg>
      </pc:sldChg>
    </pc:docChg>
  </pc:docChgLst>
  <pc:docChgLst>
    <pc:chgData name="Veronika Di Luna" userId="S::veronika.diluna@geant.org::fb44156d-1779-4e86-a9ff-f844a36fb99b" providerId="AD" clId="Web-{BD7D59F6-AA84-57B8-21DD-29BE9F0574C7}"/>
    <pc:docChg chg="modSld">
      <pc:chgData name="Veronika Di Luna" userId="S::veronika.diluna@geant.org::fb44156d-1779-4e86-a9ff-f844a36fb99b" providerId="AD" clId="Web-{BD7D59F6-AA84-57B8-21DD-29BE9F0574C7}" dt="2026-06-01T12:52:23.301" v="2" actId="20577"/>
      <pc:docMkLst>
        <pc:docMk/>
      </pc:docMkLst>
      <pc:sldChg chg="modSp">
        <pc:chgData name="Veronika Di Luna" userId="S::veronika.diluna@geant.org::fb44156d-1779-4e86-a9ff-f844a36fb99b" providerId="AD" clId="Web-{BD7D59F6-AA84-57B8-21DD-29BE9F0574C7}" dt="2026-06-01T12:52:23.301" v="2" actId="20577"/>
        <pc:sldMkLst>
          <pc:docMk/>
          <pc:sldMk cId="3650781818" sldId="432"/>
        </pc:sldMkLst>
        <pc:spChg chg="mod">
          <ac:chgData name="Veronika Di Luna" userId="S::veronika.diluna@geant.org::fb44156d-1779-4e86-a9ff-f844a36fb99b" providerId="AD" clId="Web-{BD7D59F6-AA84-57B8-21DD-29BE9F0574C7}" dt="2026-06-01T12:52:23.301" v="2" actId="20577"/>
          <ac:spMkLst>
            <pc:docMk/>
            <pc:sldMk cId="3650781818" sldId="432"/>
            <ac:spMk id="85" creationId="{6CA27659-54E0-069F-1A6B-129A62D2889D}"/>
          </ac:spMkLst>
        </pc:spChg>
      </pc:sldChg>
    </pc:docChg>
  </pc:docChgLst>
  <pc:docChgLst>
    <pc:chgData name="Mira Stanic" userId="e4b010ba-3e8f-4cc3-bf46-f0fe44c7bc8f" providerId="ADAL" clId="{1760BD12-1190-57EF-AB94-2DEBB2BD8AA8}"/>
    <pc:docChg chg="undo custSel modSld">
      <pc:chgData name="Mira Stanic" userId="e4b010ba-3e8f-4cc3-bf46-f0fe44c7bc8f" providerId="ADAL" clId="{1760BD12-1190-57EF-AB94-2DEBB2BD8AA8}" dt="2026-06-10T07:20:02.576" v="641" actId="1036"/>
      <pc:docMkLst>
        <pc:docMk/>
      </pc:docMkLst>
      <pc:sldChg chg="modSp mod">
        <pc:chgData name="Mira Stanic" userId="e4b010ba-3e8f-4cc3-bf46-f0fe44c7bc8f" providerId="ADAL" clId="{1760BD12-1190-57EF-AB94-2DEBB2BD8AA8}" dt="2026-06-02T04:44:52.900" v="629" actId="20577"/>
        <pc:sldMkLst>
          <pc:docMk/>
          <pc:sldMk cId="604065236" sldId="304"/>
        </pc:sldMkLst>
        <pc:spChg chg="mod">
          <ac:chgData name="Mira Stanic" userId="e4b010ba-3e8f-4cc3-bf46-f0fe44c7bc8f" providerId="ADAL" clId="{1760BD12-1190-57EF-AB94-2DEBB2BD8AA8}" dt="2026-06-02T04:44:52.900" v="629" actId="20577"/>
          <ac:spMkLst>
            <pc:docMk/>
            <pc:sldMk cId="604065236" sldId="304"/>
            <ac:spMk id="7" creationId="{DF5BAE8E-0358-9233-9689-1375818E8E29}"/>
          </ac:spMkLst>
        </pc:spChg>
      </pc:sldChg>
      <pc:sldChg chg="addSp modSp mod modAnim modNotesTx">
        <pc:chgData name="Mira Stanic" userId="e4b010ba-3e8f-4cc3-bf46-f0fe44c7bc8f" providerId="ADAL" clId="{1760BD12-1190-57EF-AB94-2DEBB2BD8AA8}" dt="2026-06-02T04:39:52.036" v="581" actId="790"/>
        <pc:sldMkLst>
          <pc:docMk/>
          <pc:sldMk cId="1753329869" sldId="305"/>
        </pc:sldMkLst>
        <pc:spChg chg="mod">
          <ac:chgData name="Mira Stanic" userId="e4b010ba-3e8f-4cc3-bf46-f0fe44c7bc8f" providerId="ADAL" clId="{1760BD12-1190-57EF-AB94-2DEBB2BD8AA8}" dt="2026-06-02T04:39:52.036" v="581" actId="790"/>
          <ac:spMkLst>
            <pc:docMk/>
            <pc:sldMk cId="1753329869" sldId="305"/>
            <ac:spMk id="5" creationId="{A5627B2D-CE81-EFFA-B2CA-8A60AD1F5502}"/>
          </ac:spMkLst>
        </pc:spChg>
        <pc:spChg chg="mod">
          <ac:chgData name="Mira Stanic" userId="e4b010ba-3e8f-4cc3-bf46-f0fe44c7bc8f" providerId="ADAL" clId="{1760BD12-1190-57EF-AB94-2DEBB2BD8AA8}" dt="2026-06-02T04:39:52.036" v="581" actId="790"/>
          <ac:spMkLst>
            <pc:docMk/>
            <pc:sldMk cId="1753329869" sldId="305"/>
            <ac:spMk id="6" creationId="{13BC0655-5C96-7997-0418-B8F0E616D539}"/>
          </ac:spMkLst>
        </pc:spChg>
        <pc:spChg chg="mod">
          <ac:chgData name="Mira Stanic" userId="e4b010ba-3e8f-4cc3-bf46-f0fe44c7bc8f" providerId="ADAL" clId="{1760BD12-1190-57EF-AB94-2DEBB2BD8AA8}" dt="2026-06-02T04:39:52.036" v="581" actId="790"/>
          <ac:spMkLst>
            <pc:docMk/>
            <pc:sldMk cId="1753329869" sldId="305"/>
            <ac:spMk id="7" creationId="{EEEF0C68-50D4-7D79-8F6D-909A326903CB}"/>
          </ac:spMkLst>
        </pc:spChg>
        <pc:spChg chg="mod">
          <ac:chgData name="Mira Stanic" userId="e4b010ba-3e8f-4cc3-bf46-f0fe44c7bc8f" providerId="ADAL" clId="{1760BD12-1190-57EF-AB94-2DEBB2BD8AA8}" dt="2026-06-02T04:39:52.036" v="581" actId="790"/>
          <ac:spMkLst>
            <pc:docMk/>
            <pc:sldMk cId="1753329869" sldId="305"/>
            <ac:spMk id="8" creationId="{3FB4E49B-95DE-4134-2E99-8FC079023B26}"/>
          </ac:spMkLst>
        </pc:spChg>
        <pc:spChg chg="mod">
          <ac:chgData name="Mira Stanic" userId="e4b010ba-3e8f-4cc3-bf46-f0fe44c7bc8f" providerId="ADAL" clId="{1760BD12-1190-57EF-AB94-2DEBB2BD8AA8}" dt="2026-06-02T04:39:52.036" v="581" actId="790"/>
          <ac:spMkLst>
            <pc:docMk/>
            <pc:sldMk cId="1753329869" sldId="305"/>
            <ac:spMk id="9" creationId="{A1917DB0-4ADF-F23A-6EBE-AEA40E0031C9}"/>
          </ac:spMkLst>
        </pc:spChg>
        <pc:picChg chg="add mod">
          <ac:chgData name="Mira Stanic" userId="e4b010ba-3e8f-4cc3-bf46-f0fe44c7bc8f" providerId="ADAL" clId="{1760BD12-1190-57EF-AB94-2DEBB2BD8AA8}" dt="2026-06-01T12:02:10.833" v="297" actId="1036"/>
          <ac:picMkLst>
            <pc:docMk/>
            <pc:sldMk cId="1753329869" sldId="305"/>
            <ac:picMk id="3" creationId="{B0BF187B-CA44-BC61-608E-5FEE1B057481}"/>
          </ac:picMkLst>
        </pc:picChg>
      </pc:sldChg>
      <pc:sldChg chg="delSp modSp mod modAnim modNotesTx">
        <pc:chgData name="Mira Stanic" userId="e4b010ba-3e8f-4cc3-bf46-f0fe44c7bc8f" providerId="ADAL" clId="{1760BD12-1190-57EF-AB94-2DEBB2BD8AA8}" dt="2026-06-01T15:01:22.898" v="434" actId="20577"/>
        <pc:sldMkLst>
          <pc:docMk/>
          <pc:sldMk cId="3650781818" sldId="432"/>
        </pc:sldMkLst>
        <pc:spChg chg="mod">
          <ac:chgData name="Mira Stanic" userId="e4b010ba-3e8f-4cc3-bf46-f0fe44c7bc8f" providerId="ADAL" clId="{1760BD12-1190-57EF-AB94-2DEBB2BD8AA8}" dt="2026-06-01T14:53:41.851" v="354" actId="20577"/>
          <ac:spMkLst>
            <pc:docMk/>
            <pc:sldMk cId="3650781818" sldId="432"/>
            <ac:spMk id="2" creationId="{82F6797D-A267-6489-9906-B1273E58807F}"/>
          </ac:spMkLst>
        </pc:spChg>
        <pc:spChg chg="mod">
          <ac:chgData name="Mira Stanic" userId="e4b010ba-3e8f-4cc3-bf46-f0fe44c7bc8f" providerId="ADAL" clId="{1760BD12-1190-57EF-AB94-2DEBB2BD8AA8}" dt="2026-06-01T12:06:40.638" v="321" actId="1037"/>
          <ac:spMkLst>
            <pc:docMk/>
            <pc:sldMk cId="3650781818" sldId="432"/>
            <ac:spMk id="54" creationId="{47010BAD-57E3-F18D-B061-778334CFF75B}"/>
          </ac:spMkLst>
        </pc:spChg>
        <pc:spChg chg="mod">
          <ac:chgData name="Mira Stanic" userId="e4b010ba-3e8f-4cc3-bf46-f0fe44c7bc8f" providerId="ADAL" clId="{1760BD12-1190-57EF-AB94-2DEBB2BD8AA8}" dt="2026-06-01T14:55:55.463" v="361" actId="20577"/>
          <ac:spMkLst>
            <pc:docMk/>
            <pc:sldMk cId="3650781818" sldId="432"/>
            <ac:spMk id="84" creationId="{A93F2C87-D960-128A-82A5-64D312CFA3A5}"/>
          </ac:spMkLst>
        </pc:spChg>
        <pc:spChg chg="mod">
          <ac:chgData name="Mira Stanic" userId="e4b010ba-3e8f-4cc3-bf46-f0fe44c7bc8f" providerId="ADAL" clId="{1760BD12-1190-57EF-AB94-2DEBB2BD8AA8}" dt="2026-06-01T14:53:25.181" v="351" actId="20577"/>
          <ac:spMkLst>
            <pc:docMk/>
            <pc:sldMk cId="3650781818" sldId="432"/>
            <ac:spMk id="85" creationId="{6CA27659-54E0-069F-1A6B-129A62D2889D}"/>
          </ac:spMkLst>
        </pc:spChg>
      </pc:sldChg>
      <pc:sldChg chg="addSp delSp modSp mod modAnim modNotesTx">
        <pc:chgData name="Mira Stanic" userId="e4b010ba-3e8f-4cc3-bf46-f0fe44c7bc8f" providerId="ADAL" clId="{1760BD12-1190-57EF-AB94-2DEBB2BD8AA8}" dt="2026-06-02T04:43:13.555" v="595"/>
        <pc:sldMkLst>
          <pc:docMk/>
          <pc:sldMk cId="687087147" sldId="433"/>
        </pc:sldMkLst>
        <pc:spChg chg="add mod">
          <ac:chgData name="Mira Stanic" userId="e4b010ba-3e8f-4cc3-bf46-f0fe44c7bc8f" providerId="ADAL" clId="{1760BD12-1190-57EF-AB94-2DEBB2BD8AA8}" dt="2026-06-02T04:43:13.555" v="595"/>
          <ac:spMkLst>
            <pc:docMk/>
            <pc:sldMk cId="687087147" sldId="433"/>
            <ac:spMk id="2" creationId="{2AEDE738-34A6-29D2-F16D-C0840259E0CF}"/>
          </ac:spMkLst>
        </pc:spChg>
        <pc:spChg chg="add mod">
          <ac:chgData name="Mira Stanic" userId="e4b010ba-3e8f-4cc3-bf46-f0fe44c7bc8f" providerId="ADAL" clId="{1760BD12-1190-57EF-AB94-2DEBB2BD8AA8}" dt="2026-06-01T12:05:34.760" v="317"/>
          <ac:spMkLst>
            <pc:docMk/>
            <pc:sldMk cId="687087147" sldId="433"/>
            <ac:spMk id="16" creationId="{5C1DE632-833A-D8D9-6D40-262FB1681A55}"/>
          </ac:spMkLst>
        </pc:spChg>
        <pc:spChg chg="add mod">
          <ac:chgData name="Mira Stanic" userId="e4b010ba-3e8f-4cc3-bf46-f0fe44c7bc8f" providerId="ADAL" clId="{1760BD12-1190-57EF-AB94-2DEBB2BD8AA8}" dt="2026-06-01T12:05:34.760" v="317"/>
          <ac:spMkLst>
            <pc:docMk/>
            <pc:sldMk cId="687087147" sldId="433"/>
            <ac:spMk id="17" creationId="{91F2EFB2-D71A-051B-95FA-8A2B469BE32D}"/>
          </ac:spMkLst>
        </pc:spChg>
        <pc:spChg chg="add mod">
          <ac:chgData name="Mira Stanic" userId="e4b010ba-3e8f-4cc3-bf46-f0fe44c7bc8f" providerId="ADAL" clId="{1760BD12-1190-57EF-AB94-2DEBB2BD8AA8}" dt="2026-06-01T12:05:34.760" v="317"/>
          <ac:spMkLst>
            <pc:docMk/>
            <pc:sldMk cId="687087147" sldId="433"/>
            <ac:spMk id="18" creationId="{9D725102-9F60-2D0F-300B-10329928D53E}"/>
          </ac:spMkLst>
        </pc:spChg>
        <pc:spChg chg="add mod">
          <ac:chgData name="Mira Stanic" userId="e4b010ba-3e8f-4cc3-bf46-f0fe44c7bc8f" providerId="ADAL" clId="{1760BD12-1190-57EF-AB94-2DEBB2BD8AA8}" dt="2026-06-01T12:06:53.687" v="325"/>
          <ac:spMkLst>
            <pc:docMk/>
            <pc:sldMk cId="687087147" sldId="433"/>
            <ac:spMk id="19" creationId="{89CF92C7-F7C5-6DC7-3160-0DE2E621D550}"/>
          </ac:spMkLst>
        </pc:spChg>
        <pc:spChg chg="mod">
          <ac:chgData name="Mira Stanic" userId="e4b010ba-3e8f-4cc3-bf46-f0fe44c7bc8f" providerId="ADAL" clId="{1760BD12-1190-57EF-AB94-2DEBB2BD8AA8}" dt="2026-06-01T14:56:13.193" v="373" actId="20577"/>
          <ac:spMkLst>
            <pc:docMk/>
            <pc:sldMk cId="687087147" sldId="433"/>
            <ac:spMk id="84" creationId="{E40E9AF7-D3A1-41BF-B963-CCA44D3A7551}"/>
          </ac:spMkLst>
        </pc:spChg>
      </pc:sldChg>
      <pc:sldChg chg="addSp delSp modSp mod modAnim modNotesTx">
        <pc:chgData name="Mira Stanic" userId="e4b010ba-3e8f-4cc3-bf46-f0fe44c7bc8f" providerId="ADAL" clId="{1760BD12-1190-57EF-AB94-2DEBB2BD8AA8}" dt="2026-06-02T04:42:44.764" v="592" actId="20577"/>
        <pc:sldMkLst>
          <pc:docMk/>
          <pc:sldMk cId="2967560000" sldId="435"/>
        </pc:sldMkLst>
        <pc:spChg chg="add mod">
          <ac:chgData name="Mira Stanic" userId="e4b010ba-3e8f-4cc3-bf46-f0fe44c7bc8f" providerId="ADAL" clId="{1760BD12-1190-57EF-AB94-2DEBB2BD8AA8}" dt="2026-06-01T12:05:16.425" v="311"/>
          <ac:spMkLst>
            <pc:docMk/>
            <pc:sldMk cId="2967560000" sldId="435"/>
            <ac:spMk id="2" creationId="{F5939E26-9370-2FBB-51A3-32457541E016}"/>
          </ac:spMkLst>
        </pc:spChg>
        <pc:spChg chg="add mod">
          <ac:chgData name="Mira Stanic" userId="e4b010ba-3e8f-4cc3-bf46-f0fe44c7bc8f" providerId="ADAL" clId="{1760BD12-1190-57EF-AB94-2DEBB2BD8AA8}" dt="2026-06-01T12:05:16.425" v="311"/>
          <ac:spMkLst>
            <pc:docMk/>
            <pc:sldMk cId="2967560000" sldId="435"/>
            <ac:spMk id="5" creationId="{53605B3B-B44F-B93F-FB36-FF7E76988C4A}"/>
          </ac:spMkLst>
        </pc:spChg>
        <pc:spChg chg="add mod">
          <ac:chgData name="Mira Stanic" userId="e4b010ba-3e8f-4cc3-bf46-f0fe44c7bc8f" providerId="ADAL" clId="{1760BD12-1190-57EF-AB94-2DEBB2BD8AA8}" dt="2026-06-01T12:05:16.425" v="311"/>
          <ac:spMkLst>
            <pc:docMk/>
            <pc:sldMk cId="2967560000" sldId="435"/>
            <ac:spMk id="14" creationId="{DA91FE90-42D5-F266-032C-F7B64A2881E8}"/>
          </ac:spMkLst>
        </pc:spChg>
        <pc:spChg chg="add mod">
          <ac:chgData name="Mira Stanic" userId="e4b010ba-3e8f-4cc3-bf46-f0fe44c7bc8f" providerId="ADAL" clId="{1760BD12-1190-57EF-AB94-2DEBB2BD8AA8}" dt="2026-06-01T12:06:48.973" v="323"/>
          <ac:spMkLst>
            <pc:docMk/>
            <pc:sldMk cId="2967560000" sldId="435"/>
            <ac:spMk id="16" creationId="{35A9CD03-7877-0515-E514-5F92FA8B23BA}"/>
          </ac:spMkLst>
        </pc:spChg>
        <pc:spChg chg="add mod">
          <ac:chgData name="Mira Stanic" userId="e4b010ba-3e8f-4cc3-bf46-f0fe44c7bc8f" providerId="ADAL" clId="{1760BD12-1190-57EF-AB94-2DEBB2BD8AA8}" dt="2026-06-02T04:42:44.764" v="592" actId="20577"/>
          <ac:spMkLst>
            <pc:docMk/>
            <pc:sldMk cId="2967560000" sldId="435"/>
            <ac:spMk id="17" creationId="{A0BEC2E4-2744-7CC7-2CD7-E04C2A39AD1D}"/>
          </ac:spMkLst>
        </pc:spChg>
        <pc:spChg chg="mod">
          <ac:chgData name="Mira Stanic" userId="e4b010ba-3e8f-4cc3-bf46-f0fe44c7bc8f" providerId="ADAL" clId="{1760BD12-1190-57EF-AB94-2DEBB2BD8AA8}" dt="2026-06-01T14:56:02.892" v="367" actId="20577"/>
          <ac:spMkLst>
            <pc:docMk/>
            <pc:sldMk cId="2967560000" sldId="435"/>
            <ac:spMk id="84" creationId="{BC1928EA-560A-5F0D-F570-486CBD7DAEE2}"/>
          </ac:spMkLst>
        </pc:spChg>
      </pc:sldChg>
      <pc:sldChg chg="addSp delSp modSp mod modNotesTx">
        <pc:chgData name="Mira Stanic" userId="e4b010ba-3e8f-4cc3-bf46-f0fe44c7bc8f" providerId="ADAL" clId="{1760BD12-1190-57EF-AB94-2DEBB2BD8AA8}" dt="2026-06-01T15:05:32.680" v="562" actId="20577"/>
        <pc:sldMkLst>
          <pc:docMk/>
          <pc:sldMk cId="3045844536" sldId="439"/>
        </pc:sldMkLst>
        <pc:spChg chg="mod">
          <ac:chgData name="Mira Stanic" userId="e4b010ba-3e8f-4cc3-bf46-f0fe44c7bc8f" providerId="ADAL" clId="{1760BD12-1190-57EF-AB94-2DEBB2BD8AA8}" dt="2026-06-01T12:08:30.732" v="327" actId="208"/>
          <ac:spMkLst>
            <pc:docMk/>
            <pc:sldMk cId="3045844536" sldId="439"/>
            <ac:spMk id="51" creationId="{D6677E59-BCD2-5D6F-6738-D78A832B4A07}"/>
          </ac:spMkLst>
        </pc:spChg>
        <pc:spChg chg="mod">
          <ac:chgData name="Mira Stanic" userId="e4b010ba-3e8f-4cc3-bf46-f0fe44c7bc8f" providerId="ADAL" clId="{1760BD12-1190-57EF-AB94-2DEBB2BD8AA8}" dt="2026-06-01T15:03:02.539" v="472" actId="20577"/>
          <ac:spMkLst>
            <pc:docMk/>
            <pc:sldMk cId="3045844536" sldId="439"/>
            <ac:spMk id="67" creationId="{667BDC3A-6686-2CE3-EA67-3C89F5E6D135}"/>
          </ac:spMkLst>
        </pc:spChg>
        <pc:spChg chg="mod">
          <ac:chgData name="Mira Stanic" userId="e4b010ba-3e8f-4cc3-bf46-f0fe44c7bc8f" providerId="ADAL" clId="{1760BD12-1190-57EF-AB94-2DEBB2BD8AA8}" dt="2026-06-01T15:03:30.964" v="479" actId="20577"/>
          <ac:spMkLst>
            <pc:docMk/>
            <pc:sldMk cId="3045844536" sldId="439"/>
            <ac:spMk id="91" creationId="{011FF7AD-A3BF-A9F9-B065-693C1A97DEC8}"/>
          </ac:spMkLst>
        </pc:spChg>
        <pc:spChg chg="add del mod">
          <ac:chgData name="Mira Stanic" userId="e4b010ba-3e8f-4cc3-bf46-f0fe44c7bc8f" providerId="ADAL" clId="{1760BD12-1190-57EF-AB94-2DEBB2BD8AA8}" dt="2026-06-01T15:05:09.914" v="551" actId="14100"/>
          <ac:spMkLst>
            <pc:docMk/>
            <pc:sldMk cId="3045844536" sldId="439"/>
            <ac:spMk id="95" creationId="{0CC411BD-6B90-B195-DEB8-C787EA820C6F}"/>
          </ac:spMkLst>
        </pc:spChg>
        <pc:spChg chg="add del mod">
          <ac:chgData name="Mira Stanic" userId="e4b010ba-3e8f-4cc3-bf46-f0fe44c7bc8f" providerId="ADAL" clId="{1760BD12-1190-57EF-AB94-2DEBB2BD8AA8}" dt="2026-06-01T15:05:14.866" v="552" actId="1076"/>
          <ac:spMkLst>
            <pc:docMk/>
            <pc:sldMk cId="3045844536" sldId="439"/>
            <ac:spMk id="96" creationId="{366AAA39-4456-3FFF-E2BA-982E3C312CD6}"/>
          </ac:spMkLst>
        </pc:spChg>
      </pc:sldChg>
      <pc:sldChg chg="modSp mod modNotesTx">
        <pc:chgData name="Mira Stanic" userId="e4b010ba-3e8f-4cc3-bf46-f0fe44c7bc8f" providerId="ADAL" clId="{1760BD12-1190-57EF-AB94-2DEBB2BD8AA8}" dt="2026-06-02T04:42:58.922" v="593"/>
        <pc:sldMkLst>
          <pc:docMk/>
          <pc:sldMk cId="1393468806" sldId="440"/>
        </pc:sldMkLst>
        <pc:spChg chg="mod">
          <ac:chgData name="Mira Stanic" userId="e4b010ba-3e8f-4cc3-bf46-f0fe44c7bc8f" providerId="ADAL" clId="{1760BD12-1190-57EF-AB94-2DEBB2BD8AA8}" dt="2026-06-01T14:56:55.116" v="382" actId="20577"/>
          <ac:spMkLst>
            <pc:docMk/>
            <pc:sldMk cId="1393468806" sldId="440"/>
            <ac:spMk id="31" creationId="{3CAC4F9F-04E3-FA86-DD90-A20EBCC9FEB8}"/>
          </ac:spMkLst>
        </pc:spChg>
        <pc:spChg chg="mod">
          <ac:chgData name="Mira Stanic" userId="e4b010ba-3e8f-4cc3-bf46-f0fe44c7bc8f" providerId="ADAL" clId="{1760BD12-1190-57EF-AB94-2DEBB2BD8AA8}" dt="2026-06-02T04:42:58.922" v="593"/>
          <ac:spMkLst>
            <pc:docMk/>
            <pc:sldMk cId="1393468806" sldId="440"/>
            <ac:spMk id="88" creationId="{F7C57CF5-02B2-9A66-8843-C6329D50CA82}"/>
          </ac:spMkLst>
        </pc:spChg>
      </pc:sldChg>
      <pc:sldChg chg="modSp mod modNotesTx">
        <pc:chgData name="Mira Stanic" userId="e4b010ba-3e8f-4cc3-bf46-f0fe44c7bc8f" providerId="ADAL" clId="{1760BD12-1190-57EF-AB94-2DEBB2BD8AA8}" dt="2026-06-10T07:20:02.576" v="641" actId="1036"/>
        <pc:sldMkLst>
          <pc:docMk/>
          <pc:sldMk cId="3976643888" sldId="441"/>
        </pc:sldMkLst>
        <pc:spChg chg="mod">
          <ac:chgData name="Mira Stanic" userId="e4b010ba-3e8f-4cc3-bf46-f0fe44c7bc8f" providerId="ADAL" clId="{1760BD12-1190-57EF-AB94-2DEBB2BD8AA8}" dt="2026-06-10T07:19:17.885" v="630" actId="790"/>
          <ac:spMkLst>
            <pc:docMk/>
            <pc:sldMk cId="3976643888" sldId="441"/>
            <ac:spMk id="3" creationId="{4167382F-0289-E539-3BFB-738FC6BD7A85}"/>
          </ac:spMkLst>
        </pc:spChg>
        <pc:spChg chg="mod">
          <ac:chgData name="Mira Stanic" userId="e4b010ba-3e8f-4cc3-bf46-f0fe44c7bc8f" providerId="ADAL" clId="{1760BD12-1190-57EF-AB94-2DEBB2BD8AA8}" dt="2026-06-10T07:19:17.885" v="630" actId="790"/>
          <ac:spMkLst>
            <pc:docMk/>
            <pc:sldMk cId="3976643888" sldId="441"/>
            <ac:spMk id="17" creationId="{415BE58D-53F4-ADDC-6512-E162136EB5F9}"/>
          </ac:spMkLst>
        </pc:spChg>
        <pc:spChg chg="mod">
          <ac:chgData name="Mira Stanic" userId="e4b010ba-3e8f-4cc3-bf46-f0fe44c7bc8f" providerId="ADAL" clId="{1760BD12-1190-57EF-AB94-2DEBB2BD8AA8}" dt="2026-06-10T07:19:17.885" v="630" actId="790"/>
          <ac:spMkLst>
            <pc:docMk/>
            <pc:sldMk cId="3976643888" sldId="441"/>
            <ac:spMk id="22" creationId="{872CD77F-7AF2-D628-CF3A-CBC9A02AD686}"/>
          </ac:spMkLst>
        </pc:spChg>
        <pc:spChg chg="mod">
          <ac:chgData name="Mira Stanic" userId="e4b010ba-3e8f-4cc3-bf46-f0fe44c7bc8f" providerId="ADAL" clId="{1760BD12-1190-57EF-AB94-2DEBB2BD8AA8}" dt="2026-06-10T07:19:17.885" v="630" actId="790"/>
          <ac:spMkLst>
            <pc:docMk/>
            <pc:sldMk cId="3976643888" sldId="441"/>
            <ac:spMk id="24" creationId="{E0E5EA9D-9B0B-6551-1E5A-15F12B80380C}"/>
          </ac:spMkLst>
        </pc:spChg>
        <pc:spChg chg="mod">
          <ac:chgData name="Mira Stanic" userId="e4b010ba-3e8f-4cc3-bf46-f0fe44c7bc8f" providerId="ADAL" clId="{1760BD12-1190-57EF-AB94-2DEBB2BD8AA8}" dt="2026-06-10T07:20:02.576" v="641" actId="1036"/>
          <ac:spMkLst>
            <pc:docMk/>
            <pc:sldMk cId="3976643888" sldId="441"/>
            <ac:spMk id="28" creationId="{A4E4009B-A4D7-89A5-CF95-FBCE52D3F19A}"/>
          </ac:spMkLst>
        </pc:spChg>
        <pc:spChg chg="mod">
          <ac:chgData name="Mira Stanic" userId="e4b010ba-3e8f-4cc3-bf46-f0fe44c7bc8f" providerId="ADAL" clId="{1760BD12-1190-57EF-AB94-2DEBB2BD8AA8}" dt="2026-06-10T07:19:17.885" v="630" actId="790"/>
          <ac:spMkLst>
            <pc:docMk/>
            <pc:sldMk cId="3976643888" sldId="441"/>
            <ac:spMk id="30" creationId="{7AF7F777-1941-20ED-E59E-2A2F56773126}"/>
          </ac:spMkLst>
        </pc:spChg>
        <pc:spChg chg="mod">
          <ac:chgData name="Mira Stanic" userId="e4b010ba-3e8f-4cc3-bf46-f0fe44c7bc8f" providerId="ADAL" clId="{1760BD12-1190-57EF-AB94-2DEBB2BD8AA8}" dt="2026-06-10T07:19:17.885" v="630" actId="790"/>
          <ac:spMkLst>
            <pc:docMk/>
            <pc:sldMk cId="3976643888" sldId="441"/>
            <ac:spMk id="66" creationId="{AE811C02-F3C0-BD64-457E-8EE90F7BA921}"/>
          </ac:spMkLst>
        </pc:spChg>
        <pc:spChg chg="mod">
          <ac:chgData name="Mira Stanic" userId="e4b010ba-3e8f-4cc3-bf46-f0fe44c7bc8f" providerId="ADAL" clId="{1760BD12-1190-57EF-AB94-2DEBB2BD8AA8}" dt="2026-06-10T07:19:17.885" v="630" actId="790"/>
          <ac:spMkLst>
            <pc:docMk/>
            <pc:sldMk cId="3976643888" sldId="441"/>
            <ac:spMk id="79" creationId="{1ACAFCE4-5DC0-ED40-F4CF-F32679D888A6}"/>
          </ac:spMkLst>
        </pc:spChg>
        <pc:spChg chg="mod">
          <ac:chgData name="Mira Stanic" userId="e4b010ba-3e8f-4cc3-bf46-f0fe44c7bc8f" providerId="ADAL" clId="{1760BD12-1190-57EF-AB94-2DEBB2BD8AA8}" dt="2026-06-10T07:19:17.885" v="630" actId="790"/>
          <ac:spMkLst>
            <pc:docMk/>
            <pc:sldMk cId="3976643888" sldId="441"/>
            <ac:spMk id="86" creationId="{6EEE825A-5EF1-D1AD-1995-FB0F8231E2F7}"/>
          </ac:spMkLst>
        </pc:spChg>
        <pc:spChg chg="mod">
          <ac:chgData name="Mira Stanic" userId="e4b010ba-3e8f-4cc3-bf46-f0fe44c7bc8f" providerId="ADAL" clId="{1760BD12-1190-57EF-AB94-2DEBB2BD8AA8}" dt="2026-06-10T07:19:17.885" v="630" actId="790"/>
          <ac:spMkLst>
            <pc:docMk/>
            <pc:sldMk cId="3976643888" sldId="441"/>
            <ac:spMk id="87" creationId="{AEA85E7C-7840-2C79-6875-07577252A30F}"/>
          </ac:spMkLst>
        </pc:spChg>
      </pc:sldChg>
      <pc:sldChg chg="modNotesTx">
        <pc:chgData name="Mira Stanic" userId="e4b010ba-3e8f-4cc3-bf46-f0fe44c7bc8f" providerId="ADAL" clId="{1760BD12-1190-57EF-AB94-2DEBB2BD8AA8}" dt="2026-06-01T15:05:54.025" v="574" actId="20577"/>
        <pc:sldMkLst>
          <pc:docMk/>
          <pc:sldMk cId="2529781782" sldId="442"/>
        </pc:sldMkLst>
      </pc:sldChg>
      <pc:sldChg chg="modSp mod modAnim modNotesTx">
        <pc:chgData name="Mira Stanic" userId="e4b010ba-3e8f-4cc3-bf46-f0fe44c7bc8f" providerId="ADAL" clId="{1760BD12-1190-57EF-AB94-2DEBB2BD8AA8}" dt="2026-06-02T04:39:12.705" v="579" actId="790"/>
        <pc:sldMkLst>
          <pc:docMk/>
          <pc:sldMk cId="970410691" sldId="443"/>
        </pc:sldMkLst>
        <pc:spChg chg="mod">
          <ac:chgData name="Mira Stanic" userId="e4b010ba-3e8f-4cc3-bf46-f0fe44c7bc8f" providerId="ADAL" clId="{1760BD12-1190-57EF-AB94-2DEBB2BD8AA8}" dt="2026-06-02T04:39:12.705" v="579" actId="790"/>
          <ac:spMkLst>
            <pc:docMk/>
            <pc:sldMk cId="970410691" sldId="443"/>
            <ac:spMk id="3" creationId="{F3869F89-530A-2973-8571-8279FFD22B57}"/>
          </ac:spMkLst>
        </pc:spChg>
        <pc:spChg chg="mod">
          <ac:chgData name="Mira Stanic" userId="e4b010ba-3e8f-4cc3-bf46-f0fe44c7bc8f" providerId="ADAL" clId="{1760BD12-1190-57EF-AB94-2DEBB2BD8AA8}" dt="2026-06-02T04:39:12.705" v="579" actId="790"/>
          <ac:spMkLst>
            <pc:docMk/>
            <pc:sldMk cId="970410691" sldId="443"/>
            <ac:spMk id="4" creationId="{CCB3067A-47A6-485A-5CAC-ED8A25BBC5C6}"/>
          </ac:spMkLst>
        </pc:spChg>
        <pc:spChg chg="mod">
          <ac:chgData name="Mira Stanic" userId="e4b010ba-3e8f-4cc3-bf46-f0fe44c7bc8f" providerId="ADAL" clId="{1760BD12-1190-57EF-AB94-2DEBB2BD8AA8}" dt="2026-06-02T04:39:12.705" v="579" actId="790"/>
          <ac:spMkLst>
            <pc:docMk/>
            <pc:sldMk cId="970410691" sldId="443"/>
            <ac:spMk id="5" creationId="{73445F5F-2AAA-81E6-BF00-588124A2D543}"/>
          </ac:spMkLst>
        </pc:spChg>
        <pc:spChg chg="mod">
          <ac:chgData name="Mira Stanic" userId="e4b010ba-3e8f-4cc3-bf46-f0fe44c7bc8f" providerId="ADAL" clId="{1760BD12-1190-57EF-AB94-2DEBB2BD8AA8}" dt="2026-06-02T04:39:12.705" v="579" actId="790"/>
          <ac:spMkLst>
            <pc:docMk/>
            <pc:sldMk cId="970410691" sldId="443"/>
            <ac:spMk id="6" creationId="{F3ED7BE6-5AD9-37AC-6293-F0C0930BD834}"/>
          </ac:spMkLst>
        </pc:spChg>
        <pc:spChg chg="mod">
          <ac:chgData name="Mira Stanic" userId="e4b010ba-3e8f-4cc3-bf46-f0fe44c7bc8f" providerId="ADAL" clId="{1760BD12-1190-57EF-AB94-2DEBB2BD8AA8}" dt="2026-06-02T04:39:12.705" v="579" actId="790"/>
          <ac:spMkLst>
            <pc:docMk/>
            <pc:sldMk cId="970410691" sldId="443"/>
            <ac:spMk id="8" creationId="{0496CCC4-2FAD-228B-CFF4-0C3C47EE5F12}"/>
          </ac:spMkLst>
        </pc:spChg>
        <pc:spChg chg="mod">
          <ac:chgData name="Mira Stanic" userId="e4b010ba-3e8f-4cc3-bf46-f0fe44c7bc8f" providerId="ADAL" clId="{1760BD12-1190-57EF-AB94-2DEBB2BD8AA8}" dt="2026-06-02T04:39:12.705" v="579" actId="790"/>
          <ac:spMkLst>
            <pc:docMk/>
            <pc:sldMk cId="970410691" sldId="443"/>
            <ac:spMk id="13" creationId="{02DB643D-49CD-8CBB-1E0A-CD7D7A094832}"/>
          </ac:spMkLst>
        </pc:spChg>
        <pc:spChg chg="mod">
          <ac:chgData name="Mira Stanic" userId="e4b010ba-3e8f-4cc3-bf46-f0fe44c7bc8f" providerId="ADAL" clId="{1760BD12-1190-57EF-AB94-2DEBB2BD8AA8}" dt="2026-06-02T04:39:12.705" v="579" actId="790"/>
          <ac:spMkLst>
            <pc:docMk/>
            <pc:sldMk cId="970410691" sldId="443"/>
            <ac:spMk id="19" creationId="{E1382B21-5F22-11C8-6499-698E3F10040A}"/>
          </ac:spMkLst>
        </pc:spChg>
        <pc:spChg chg="mod">
          <ac:chgData name="Mira Stanic" userId="e4b010ba-3e8f-4cc3-bf46-f0fe44c7bc8f" providerId="ADAL" clId="{1760BD12-1190-57EF-AB94-2DEBB2BD8AA8}" dt="2026-06-02T04:39:12.705" v="579" actId="790"/>
          <ac:spMkLst>
            <pc:docMk/>
            <pc:sldMk cId="970410691" sldId="443"/>
            <ac:spMk id="55" creationId="{7F23A057-CB5C-73F4-E91F-FFF89250A8A0}"/>
          </ac:spMkLst>
        </pc:spChg>
        <pc:spChg chg="mod">
          <ac:chgData name="Mira Stanic" userId="e4b010ba-3e8f-4cc3-bf46-f0fe44c7bc8f" providerId="ADAL" clId="{1760BD12-1190-57EF-AB94-2DEBB2BD8AA8}" dt="2026-06-02T04:39:12.705" v="579" actId="790"/>
          <ac:spMkLst>
            <pc:docMk/>
            <pc:sldMk cId="970410691" sldId="443"/>
            <ac:spMk id="82" creationId="{4DB5490A-2439-3BA4-3ADB-4B7180D32932}"/>
          </ac:spMkLst>
        </pc:spChg>
        <pc:spChg chg="mod">
          <ac:chgData name="Mira Stanic" userId="e4b010ba-3e8f-4cc3-bf46-f0fe44c7bc8f" providerId="ADAL" clId="{1760BD12-1190-57EF-AB94-2DEBB2BD8AA8}" dt="2026-06-02T04:39:12.705" v="579" actId="790"/>
          <ac:spMkLst>
            <pc:docMk/>
            <pc:sldMk cId="970410691" sldId="443"/>
            <ac:spMk id="119" creationId="{739598E5-D750-8536-C0A4-93C0EEB9E8E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1D8A83-A817-41E3-A602-3B517E18334E}" type="datetimeFigureOut">
              <a:rPr lang="en-GB" smtClean="0"/>
              <a:t>10/06/2026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BC110B-1C27-4A5B-8007-E6BF4BB6C5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1726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Mira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C110B-1C27-4A5B-8007-E6BF4BB6C5F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34770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e8a64d9009_4_6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g3e8a64d9009_4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8a64d9009_4_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g3e8a64d9009_4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e8a64d9009_4_7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g3e8a64d9009_4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e8a64d9009_4_8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g3e8a64d9009_4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e8a64d9009_4_9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g3e8a64d9009_4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e8a64d9009_4_9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g3e8a64d9009_4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e8a64d9009_4_10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g3e8a64d9009_4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e8a64d9009_4_1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g3e8a64d9009_4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e8a64d9009_4_10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g3e8a64d9009_4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Mira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C110B-1C27-4A5B-8007-E6BF4BB6C5F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43405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Veronika: This was not ground 0 &gt; there was ongoing work at GEANT that raised awareness of EDI topics, and a lot of that came through gender equality focused activities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C110B-1C27-4A5B-8007-E6BF4BB6C5F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4338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Mira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C110B-1C27-4A5B-8007-E6BF4BB6C5F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95467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Mira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C110B-1C27-4A5B-8007-E6BF4BB6C5F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31776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Veronika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C110B-1C27-4A5B-8007-E6BF4BB6C5F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49961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E53E7B-CFC1-CA98-BDC4-C09F02974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0E8D45-0356-8136-E853-7753E00A4D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8133DA-B3AD-D864-785D-FA8CD26F70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Veronika. Mention a few learnings: contributions more embedded in people’s regular role, but equally important that the Committee is independent and representative of all staff, with the chair not being from the HR team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E3164F-2DC4-0D77-03CF-D1E1228123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C110B-1C27-4A5B-8007-E6BF4BB6C5F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86201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422A7F-FB92-6033-F0D2-4400EC8D3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12476C-07D4-07F1-A151-5765C86EF8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CE721C-DF3A-3B5D-99E8-CB6E1ED220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Veronika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D95B9-9931-B4BF-9CE1-7AA617FB70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C110B-1C27-4A5B-8007-E6BF4BB6C5F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40294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41D658-0DB8-D056-3677-EB46F5868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69D794-3F36-B54E-1997-109FCB73A6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72BA09-81D2-6F43-EAE0-E86F87BF93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Mira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5B6ACA-6F32-E481-D67E-B90F218FB2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C110B-1C27-4A5B-8007-E6BF4BB6C5F7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5004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1CD915A-38F9-76AB-8D4A-B5098C4F7ADA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1E3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olorful pattern with different designs&#10;&#10;Description automatically generated with medium confidence">
            <a:extLst>
              <a:ext uri="{FF2B5EF4-FFF2-40B4-BE49-F238E27FC236}">
                <a16:creationId xmlns:a16="http://schemas.microsoft.com/office/drawing/2014/main" id="{54D45984-3213-35B0-C278-58BBA5EB60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3012" y="672802"/>
            <a:ext cx="5450987" cy="3507308"/>
          </a:xfrm>
          <a:prstGeom prst="rect">
            <a:avLst/>
          </a:prstGeom>
        </p:spPr>
      </p:pic>
      <p:sp>
        <p:nvSpPr>
          <p:cNvPr id="17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60601" y="2664196"/>
            <a:ext cx="3272155" cy="237388"/>
          </a:xfrm>
        </p:spPr>
        <p:txBody>
          <a:bodyPr>
            <a:noAutofit/>
          </a:bodyPr>
          <a:lstStyle>
            <a:lvl1pPr marL="0" indent="0">
              <a:buNone/>
              <a:defRPr sz="1600" b="1" baseline="0">
                <a:solidFill>
                  <a:srgbClr val="037C3F"/>
                </a:solidFill>
                <a:latin typeface="+mn-lt"/>
              </a:defRPr>
            </a:lvl1pPr>
          </a:lstStyle>
          <a:p>
            <a:pPr lvl="0"/>
            <a:r>
              <a:rPr lang="en-US"/>
              <a:t>Presenter</a:t>
            </a:r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460602" y="1696763"/>
            <a:ext cx="4336866" cy="381445"/>
          </a:xfrm>
        </p:spPr>
        <p:txBody>
          <a:bodyPr wrap="square" anchor="ctr">
            <a:noAutofit/>
          </a:bodyPr>
          <a:lstStyle>
            <a:lvl1pPr marL="0" indent="0">
              <a:lnSpc>
                <a:spcPct val="150000"/>
              </a:lnSpc>
              <a:buNone/>
              <a:defRPr sz="1800" b="0">
                <a:solidFill>
                  <a:srgbClr val="1C305D"/>
                </a:solidFill>
                <a:latin typeface="+mn-lt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0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66907" y="591750"/>
            <a:ext cx="4330561" cy="1006505"/>
          </a:xfrm>
        </p:spPr>
        <p:txBody>
          <a:bodyPr wrap="square">
            <a:noAutofit/>
          </a:bodyPr>
          <a:lstStyle>
            <a:lvl1pPr marL="0" indent="0">
              <a:lnSpc>
                <a:spcPts val="3700"/>
              </a:lnSpc>
              <a:spcBef>
                <a:spcPts val="0"/>
              </a:spcBef>
              <a:buNone/>
              <a:defRPr sz="3600" b="1">
                <a:solidFill>
                  <a:srgbClr val="1C305D"/>
                </a:solidFill>
                <a:latin typeface="+mn-lt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60601" y="2967104"/>
            <a:ext cx="3272155" cy="229228"/>
          </a:xfrm>
        </p:spPr>
        <p:txBody>
          <a:bodyPr>
            <a:no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400" b="1">
                <a:solidFill>
                  <a:srgbClr val="1C305D"/>
                </a:solidFill>
                <a:latin typeface="+mn-lt"/>
              </a:defRPr>
            </a:lvl1pPr>
          </a:lstStyle>
          <a:p>
            <a:pPr lvl="0"/>
            <a:r>
              <a:rPr lang="en-US"/>
              <a:t>Location</a:t>
            </a:r>
            <a:endParaRPr lang="en-GB"/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18" hasCustomPrompt="1"/>
          </p:nvPr>
        </p:nvSpPr>
        <p:spPr>
          <a:xfrm>
            <a:off x="460601" y="3180171"/>
            <a:ext cx="3272155" cy="237387"/>
          </a:xfrm>
        </p:spPr>
        <p:txBody>
          <a:bodyPr>
            <a:no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400">
                <a:solidFill>
                  <a:srgbClr val="1C305D"/>
                </a:solidFill>
                <a:latin typeface="+mn-lt"/>
              </a:defRPr>
            </a:lvl1pPr>
          </a:lstStyle>
          <a:p>
            <a:pPr lvl="0"/>
            <a:r>
              <a:rPr lang="en-US"/>
              <a:t>Date</a:t>
            </a:r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ED89356-A99C-0128-C97C-A9C0DE1A1246}"/>
              </a:ext>
            </a:extLst>
          </p:cNvPr>
          <p:cNvSpPr/>
          <p:nvPr userDrawn="1"/>
        </p:nvSpPr>
        <p:spPr>
          <a:xfrm>
            <a:off x="0" y="4176990"/>
            <a:ext cx="9143999" cy="966510"/>
          </a:xfrm>
          <a:prstGeom prst="rect">
            <a:avLst/>
          </a:prstGeom>
          <a:solidFill>
            <a:srgbClr val="20649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AA81CC32-1404-B236-829C-9767BE5F73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5053" y="4556393"/>
            <a:ext cx="969200" cy="206456"/>
          </a:xfrm>
          <a:prstGeom prst="rect">
            <a:avLst/>
          </a:prstGeom>
        </p:spPr>
      </p:pic>
      <p:pic>
        <p:nvPicPr>
          <p:cNvPr id="36" name="Picture 35" descr="A black and white logo&#10;&#10;Description automatically generated">
            <a:extLst>
              <a:ext uri="{FF2B5EF4-FFF2-40B4-BE49-F238E27FC236}">
                <a16:creationId xmlns:a16="http://schemas.microsoft.com/office/drawing/2014/main" id="{8F569FCD-16F8-FB2A-B150-0AD701006D7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45"/>
          <a:stretch/>
        </p:blipFill>
        <p:spPr>
          <a:xfrm>
            <a:off x="460601" y="4471738"/>
            <a:ext cx="1082250" cy="343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422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476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201" y="964417"/>
            <a:ext cx="8439238" cy="3357062"/>
          </a:xfrm>
        </p:spPr>
        <p:txBody>
          <a:bodyPr/>
          <a:lstStyle>
            <a:lvl1pPr>
              <a:defRPr sz="1800">
                <a:solidFill>
                  <a:srgbClr val="1C2C4F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00">
                <a:solidFill>
                  <a:srgbClr val="1C2C4F"/>
                </a:solidFill>
                <a:latin typeface="+mn-lt"/>
                <a:cs typeface="Arial" panose="020B0604020202020204" pitchFamily="34" charset="0"/>
              </a:defRPr>
            </a:lvl2pPr>
            <a:lvl3pPr>
              <a:defRPr sz="1400">
                <a:solidFill>
                  <a:srgbClr val="1C2C4F"/>
                </a:solidFill>
                <a:latin typeface="+mn-lt"/>
                <a:cs typeface="Arial" panose="020B0604020202020204" pitchFamily="34" charset="0"/>
              </a:defRPr>
            </a:lvl3pPr>
            <a:lvl4pPr>
              <a:defRPr>
                <a:solidFill>
                  <a:srgbClr val="1C2C4F"/>
                </a:solidFill>
                <a:latin typeface="+mn-lt"/>
                <a:cs typeface="Arial" panose="020B0604020202020204" pitchFamily="34" charset="0"/>
              </a:defRPr>
            </a:lvl4pPr>
            <a:lvl5pPr>
              <a:defRPr>
                <a:solidFill>
                  <a:srgbClr val="1C2C4F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16A8FE16-D059-EE45-A0EF-28AC780580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2039" y="4730188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i="0">
                <a:solidFill>
                  <a:srgbClr val="B4E9E2"/>
                </a:solidFill>
              </a:defRPr>
            </a:lvl1pPr>
          </a:lstStyle>
          <a:p>
            <a:fld id="{9E7CA0F2-EE66-4F60-8C00-E0BE38E7AEC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D09B77-3BA4-BCF3-6CA1-68C8CEC66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3993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608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478242A-115F-FAAB-3C19-C8B609AB6C4B}"/>
              </a:ext>
            </a:extLst>
          </p:cNvPr>
          <p:cNvSpPr/>
          <p:nvPr userDrawn="1"/>
        </p:nvSpPr>
        <p:spPr>
          <a:xfrm>
            <a:off x="0" y="4468536"/>
            <a:ext cx="9144000" cy="6958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0407AF-12A6-62EC-ABC1-4EA3D4D52CB5}"/>
              </a:ext>
            </a:extLst>
          </p:cNvPr>
          <p:cNvSpPr/>
          <p:nvPr userDrawn="1"/>
        </p:nvSpPr>
        <p:spPr>
          <a:xfrm>
            <a:off x="0" y="4752968"/>
            <a:ext cx="9144000" cy="415027"/>
          </a:xfrm>
          <a:prstGeom prst="rect">
            <a:avLst/>
          </a:prstGeom>
          <a:solidFill>
            <a:srgbClr val="20649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201" y="964417"/>
            <a:ext cx="8439238" cy="3601320"/>
          </a:xfrm>
        </p:spPr>
        <p:txBody>
          <a:bodyPr/>
          <a:lstStyle>
            <a:lvl1pPr>
              <a:defRPr sz="1800">
                <a:solidFill>
                  <a:srgbClr val="1C305D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00">
                <a:solidFill>
                  <a:srgbClr val="1C305D"/>
                </a:solidFill>
                <a:latin typeface="+mn-lt"/>
                <a:cs typeface="Arial" panose="020B0604020202020204" pitchFamily="34" charset="0"/>
              </a:defRPr>
            </a:lvl2pPr>
            <a:lvl3pPr>
              <a:defRPr sz="1400">
                <a:solidFill>
                  <a:srgbClr val="1C305D"/>
                </a:solidFill>
                <a:latin typeface="+mn-lt"/>
                <a:cs typeface="Arial" panose="020B0604020202020204" pitchFamily="34" charset="0"/>
              </a:defRPr>
            </a:lvl3pPr>
            <a:lvl4pPr>
              <a:defRPr sz="1200">
                <a:solidFill>
                  <a:srgbClr val="1C305D"/>
                </a:solidFill>
                <a:latin typeface="+mn-lt"/>
                <a:cs typeface="Arial" panose="020B0604020202020204" pitchFamily="34" charset="0"/>
              </a:defRPr>
            </a:lvl4pPr>
            <a:lvl5pPr>
              <a:defRPr>
                <a:solidFill>
                  <a:srgbClr val="1C305D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D09B77-3BA4-BCF3-6CA1-68C8CEC66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37C3F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16A8FE16-D059-EE45-A0EF-28AC780580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2039" y="4825515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i="0">
                <a:solidFill>
                  <a:srgbClr val="B4E9E2"/>
                </a:solidFill>
              </a:defRPr>
            </a:lvl1pPr>
          </a:lstStyle>
          <a:p>
            <a:fld id="{9E7CA0F2-EE66-4F60-8C00-E0BE38E7AEC5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6A479726-8A81-FDC6-43A3-60187EA6B4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45"/>
          <a:stretch/>
        </p:blipFill>
        <p:spPr>
          <a:xfrm>
            <a:off x="350201" y="4824412"/>
            <a:ext cx="819086" cy="2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126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15B780C-839C-6572-D60E-630924414E0D}"/>
              </a:ext>
            </a:extLst>
          </p:cNvPr>
          <p:cNvSpPr/>
          <p:nvPr userDrawn="1"/>
        </p:nvSpPr>
        <p:spPr>
          <a:xfrm>
            <a:off x="0" y="0"/>
            <a:ext cx="9143999" cy="5149763"/>
          </a:xfrm>
          <a:prstGeom prst="rect">
            <a:avLst/>
          </a:prstGeom>
          <a:solidFill>
            <a:srgbClr val="D1E3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colorful pattern with different designs&#10;&#10;Description automatically generated with medium confidence">
            <a:extLst>
              <a:ext uri="{FF2B5EF4-FFF2-40B4-BE49-F238E27FC236}">
                <a16:creationId xmlns:a16="http://schemas.microsoft.com/office/drawing/2014/main" id="{BCAE078B-2440-A479-DCE2-4BA7FC0B1B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3012" y="672802"/>
            <a:ext cx="5450987" cy="350730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D3FC31D-BADF-ABB1-084A-FE92AB0256BB}"/>
              </a:ext>
            </a:extLst>
          </p:cNvPr>
          <p:cNvSpPr/>
          <p:nvPr userDrawn="1"/>
        </p:nvSpPr>
        <p:spPr>
          <a:xfrm>
            <a:off x="-2" y="4176990"/>
            <a:ext cx="9144001" cy="966510"/>
          </a:xfrm>
          <a:prstGeom prst="rect">
            <a:avLst/>
          </a:prstGeom>
          <a:solidFill>
            <a:srgbClr val="20649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BE680B11-5812-E3B8-498E-280E46B41C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5053" y="4556393"/>
            <a:ext cx="969200" cy="206456"/>
          </a:xfrm>
          <a:prstGeom prst="rect">
            <a:avLst/>
          </a:prstGeom>
        </p:spPr>
      </p:pic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763B2D0C-1F91-68C4-470B-3224F289617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45"/>
          <a:stretch/>
        </p:blipFill>
        <p:spPr>
          <a:xfrm>
            <a:off x="460601" y="4471738"/>
            <a:ext cx="1082250" cy="343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516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47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ACE6C16-BE54-BB91-34B0-F8CE4FB37063}"/>
              </a:ext>
            </a:extLst>
          </p:cNvPr>
          <p:cNvSpPr/>
          <p:nvPr userDrawn="1"/>
        </p:nvSpPr>
        <p:spPr>
          <a:xfrm>
            <a:off x="0" y="4503107"/>
            <a:ext cx="9144000" cy="646112"/>
          </a:xfrm>
          <a:prstGeom prst="rect">
            <a:avLst/>
          </a:prstGeom>
          <a:solidFill>
            <a:srgbClr val="20649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0201" y="131562"/>
            <a:ext cx="8439238" cy="695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0201" y="964414"/>
            <a:ext cx="8439238" cy="3306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6" name="Slide Number Placeholder 4">
            <a:extLst>
              <a:ext uri="{FF2B5EF4-FFF2-40B4-BE49-F238E27FC236}">
                <a16:creationId xmlns:a16="http://schemas.microsoft.com/office/drawing/2014/main" id="{271CF10B-5905-E541-B922-641440E09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96385" y="4725555"/>
            <a:ext cx="89305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B4E9E2"/>
                </a:solidFill>
              </a:defRPr>
            </a:lvl1pPr>
          </a:lstStyle>
          <a:p>
            <a:fld id="{9E7CA0F2-EE66-4F60-8C00-E0BE38E7AEC5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220E559A-74EA-36CC-6436-1E829EF2DD3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45"/>
          <a:stretch/>
        </p:blipFill>
        <p:spPr>
          <a:xfrm>
            <a:off x="350201" y="4696357"/>
            <a:ext cx="819086" cy="259611"/>
          </a:xfrm>
          <a:prstGeom prst="rect">
            <a:avLst/>
          </a:prstGeom>
        </p:spPr>
      </p:pic>
      <p:pic>
        <p:nvPicPr>
          <p:cNvPr id="12" name="Picture 11" descr="A colorful bird and a bird&#10;&#10;Description automatically generated with medium confidence">
            <a:extLst>
              <a:ext uri="{FF2B5EF4-FFF2-40B4-BE49-F238E27FC236}">
                <a16:creationId xmlns:a16="http://schemas.microsoft.com/office/drawing/2014/main" id="{2A339A96-933A-D718-9ECF-63B0F63F2AB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145" y="4554915"/>
            <a:ext cx="3670126" cy="59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33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0" r:id="rId2"/>
    <p:sldLayoutId id="2147483663" r:id="rId3"/>
    <p:sldLayoutId id="2147483661" r:id="rId4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rgbClr val="037C3F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rgbClr val="1C305D"/>
          </a:solidFill>
          <a:latin typeface="+mn-lt"/>
          <a:ea typeface="Verdana" panose="020B0604030504040204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rgbClr val="1C305D"/>
          </a:solidFill>
          <a:latin typeface="+mn-lt"/>
          <a:ea typeface="Verdana" panose="020B060403050404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rgbClr val="1C305D"/>
          </a:solidFill>
          <a:latin typeface="+mn-lt"/>
          <a:ea typeface="Verdana" panose="020B060403050404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rgbClr val="1C305D"/>
          </a:solidFill>
          <a:latin typeface="+mn-lt"/>
          <a:ea typeface="Verdana" panose="020B0604030504040204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rgbClr val="1C305D"/>
          </a:solidFill>
          <a:latin typeface="+mn-lt"/>
          <a:ea typeface="Verdana" panose="020B0604030504040204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edi-geantcommunity@lists.geant.org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png"/><Relationship Id="rId4" Type="http://schemas.openxmlformats.org/officeDocument/2006/relationships/hyperlink" Target="https://lists.geant.org/sympa/subscribe/edi-geantcommunity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7.png"/><Relationship Id="rId7" Type="http://schemas.openxmlformats.org/officeDocument/2006/relationships/image" Target="../media/image13.png"/><Relationship Id="rId12" Type="http://schemas.openxmlformats.org/officeDocument/2006/relationships/image" Target="../media/image12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svg"/><Relationship Id="rId11" Type="http://schemas.openxmlformats.org/officeDocument/2006/relationships/image" Target="../media/image11.png"/><Relationship Id="rId5" Type="http://schemas.openxmlformats.org/officeDocument/2006/relationships/image" Target="../media/image9.png"/><Relationship Id="rId10" Type="http://schemas.openxmlformats.org/officeDocument/2006/relationships/image" Target="../media/image16.svg"/><Relationship Id="rId4" Type="http://schemas.openxmlformats.org/officeDocument/2006/relationships/image" Target="../media/image8.sv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17.png"/><Relationship Id="rId18" Type="http://schemas.openxmlformats.org/officeDocument/2006/relationships/image" Target="../media/image22.svg"/><Relationship Id="rId3" Type="http://schemas.openxmlformats.org/officeDocument/2006/relationships/image" Target="../media/image7.png"/><Relationship Id="rId7" Type="http://schemas.openxmlformats.org/officeDocument/2006/relationships/image" Target="../media/image13.png"/><Relationship Id="rId12" Type="http://schemas.openxmlformats.org/officeDocument/2006/relationships/image" Target="../media/image12.sv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0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svg"/><Relationship Id="rId11" Type="http://schemas.openxmlformats.org/officeDocument/2006/relationships/image" Target="../media/image11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6.svg"/><Relationship Id="rId4" Type="http://schemas.openxmlformats.org/officeDocument/2006/relationships/image" Target="../media/image8.svg"/><Relationship Id="rId9" Type="http://schemas.openxmlformats.org/officeDocument/2006/relationships/image" Target="../media/image15.png"/><Relationship Id="rId14" Type="http://schemas.openxmlformats.org/officeDocument/2006/relationships/image" Target="../media/image1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17.png"/><Relationship Id="rId18" Type="http://schemas.openxmlformats.org/officeDocument/2006/relationships/image" Target="../media/image22.svg"/><Relationship Id="rId3" Type="http://schemas.openxmlformats.org/officeDocument/2006/relationships/image" Target="../media/image7.png"/><Relationship Id="rId7" Type="http://schemas.openxmlformats.org/officeDocument/2006/relationships/image" Target="../media/image13.png"/><Relationship Id="rId12" Type="http://schemas.openxmlformats.org/officeDocument/2006/relationships/image" Target="../media/image12.sv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0.svg"/><Relationship Id="rId20" Type="http://schemas.openxmlformats.org/officeDocument/2006/relationships/image" Target="../media/image24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svg"/><Relationship Id="rId11" Type="http://schemas.openxmlformats.org/officeDocument/2006/relationships/image" Target="../media/image11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6.svg"/><Relationship Id="rId19" Type="http://schemas.openxmlformats.org/officeDocument/2006/relationships/image" Target="../media/image23.png"/><Relationship Id="rId4" Type="http://schemas.openxmlformats.org/officeDocument/2006/relationships/image" Target="../media/image8.svg"/><Relationship Id="rId9" Type="http://schemas.openxmlformats.org/officeDocument/2006/relationships/image" Target="../media/image15.png"/><Relationship Id="rId14" Type="http://schemas.openxmlformats.org/officeDocument/2006/relationships/image" Target="../media/image1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1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1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13" Type="http://schemas.openxmlformats.org/officeDocument/2006/relationships/image" Target="../media/image31.png"/><Relationship Id="rId3" Type="http://schemas.openxmlformats.org/officeDocument/2006/relationships/image" Target="../media/image11.png"/><Relationship Id="rId7" Type="http://schemas.openxmlformats.org/officeDocument/2006/relationships/image" Target="../media/image25.png"/><Relationship Id="rId12" Type="http://schemas.openxmlformats.org/officeDocument/2006/relationships/image" Target="../media/image30.sv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34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sv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svg"/><Relationship Id="rId4" Type="http://schemas.openxmlformats.org/officeDocument/2006/relationships/image" Target="../media/image12.svg"/><Relationship Id="rId9" Type="http://schemas.openxmlformats.org/officeDocument/2006/relationships/image" Target="../media/image27.png"/><Relationship Id="rId14" Type="http://schemas.openxmlformats.org/officeDocument/2006/relationships/image" Target="../media/image3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627B2D-CE81-EFFA-B2CA-8A60AD1F55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130" y="2442258"/>
            <a:ext cx="3263626" cy="519035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spcBef>
                <a:spcPts val="0"/>
              </a:spcBef>
            </a:pPr>
            <a:r>
              <a:rPr lang="en-GB" noProof="0" dirty="0">
                <a:ea typeface="Verdana"/>
                <a:cs typeface="Arial"/>
              </a:rPr>
              <a:t>Mira Stanic </a:t>
            </a:r>
            <a:r>
              <a:rPr lang="en-GB" sz="1400" b="0" noProof="0" dirty="0">
                <a:ea typeface="Verdana"/>
                <a:cs typeface="Arial"/>
              </a:rPr>
              <a:t>(she/her)</a:t>
            </a:r>
            <a:endParaRPr lang="en-GB" noProof="0" dirty="0">
              <a:ea typeface="Verdana"/>
              <a:cs typeface="Arial"/>
            </a:endParaRPr>
          </a:p>
          <a:p>
            <a:pPr>
              <a:spcBef>
                <a:spcPts val="0"/>
              </a:spcBef>
            </a:pPr>
            <a:r>
              <a:rPr lang="en-GB" noProof="0" dirty="0">
                <a:ea typeface="Verdana"/>
                <a:cs typeface="Arial"/>
              </a:rPr>
              <a:t>Veronika Di Luna </a:t>
            </a:r>
            <a:r>
              <a:rPr lang="en-GB" sz="1400" b="0" noProof="0" dirty="0">
                <a:ea typeface="Verdana"/>
                <a:cs typeface="Arial"/>
              </a:rPr>
              <a:t>(she/her)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FB4E49B-95DE-4134-2E99-8FC079023B2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noProof="0" dirty="0">
                <a:ea typeface="Verdana"/>
                <a:cs typeface="Arial"/>
              </a:rPr>
              <a:t>(not particularly linear      )</a:t>
            </a:r>
            <a:endParaRPr lang="en-GB" noProof="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EEF0C68-50D4-7D79-8F6D-909A326903C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6907" y="591750"/>
            <a:ext cx="5079454" cy="1006505"/>
          </a:xfrm>
        </p:spPr>
        <p:txBody>
          <a:bodyPr/>
          <a:lstStyle/>
          <a:p>
            <a:r>
              <a:rPr lang="en-GB" noProof="0" dirty="0"/>
              <a:t>Road to the EDI Strategy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BC0655-5C96-7997-0418-B8F0E616D5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Helsinki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1917DB0-4ADF-F23A-6EBE-AEA40E0031C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noProof="0" dirty="0"/>
              <a:t>11 June 2026</a:t>
            </a:r>
          </a:p>
        </p:txBody>
      </p:sp>
      <p:pic>
        <p:nvPicPr>
          <p:cNvPr id="3" name="Graphic 2" descr="Smiling face outline with solid fill">
            <a:extLst>
              <a:ext uri="{FF2B5EF4-FFF2-40B4-BE49-F238E27FC236}">
                <a16:creationId xmlns:a16="http://schemas.microsoft.com/office/drawing/2014/main" id="{B0BF187B-CA44-BC61-608E-5FEE1B0574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2627453" y="1790462"/>
            <a:ext cx="316131" cy="316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329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43B8BB45-E3F1-32ED-85AB-7EE6933C41C3}"/>
              </a:ext>
            </a:extLst>
          </p:cNvPr>
          <p:cNvSpPr txBox="1">
            <a:spLocks/>
          </p:cNvSpPr>
          <p:nvPr/>
        </p:nvSpPr>
        <p:spPr>
          <a:xfrm>
            <a:off x="448092" y="1405656"/>
            <a:ext cx="5793498" cy="426330"/>
          </a:xfrm>
          <a:prstGeom prst="rect">
            <a:avLst/>
          </a:prstGeom>
        </p:spPr>
        <p:txBody>
          <a:bodyPr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600" kern="1200">
                <a:solidFill>
                  <a:srgbClr val="41414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41414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41414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41414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41414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>
                <a:solidFill>
                  <a:srgbClr val="037C3F"/>
                </a:solidFill>
                <a:latin typeface="+mn-lt"/>
              </a:rPr>
              <a:t>Any questions?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45F73542-302F-E941-8625-6F10E4188B6E}"/>
              </a:ext>
            </a:extLst>
          </p:cNvPr>
          <p:cNvSpPr txBox="1">
            <a:spLocks/>
          </p:cNvSpPr>
          <p:nvPr/>
        </p:nvSpPr>
        <p:spPr>
          <a:xfrm>
            <a:off x="392390" y="793291"/>
            <a:ext cx="5981102" cy="765524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600" kern="1200">
                <a:solidFill>
                  <a:srgbClr val="41414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41414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41414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41414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41414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>
                <a:solidFill>
                  <a:srgbClr val="1C305D"/>
                </a:solidFill>
                <a:latin typeface="+mn-lt"/>
              </a:rPr>
              <a:t>Thank you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F5BAE8E-0358-9233-9689-1375818E8E29}"/>
              </a:ext>
            </a:extLst>
          </p:cNvPr>
          <p:cNvSpPr txBox="1">
            <a:spLocks/>
          </p:cNvSpPr>
          <p:nvPr/>
        </p:nvSpPr>
        <p:spPr>
          <a:xfrm>
            <a:off x="448092" y="2016878"/>
            <a:ext cx="3795964" cy="9652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b="0" kern="1200" baseline="0">
                <a:solidFill>
                  <a:srgbClr val="E3B4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8355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18355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18355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18355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dirty="0" err="1">
                <a:solidFill>
                  <a:srgbClr val="1C305D"/>
                </a:solidFill>
                <a:latin typeface="+mn-lt"/>
              </a:rPr>
              <a:t>mira.stanic@geant.org</a:t>
            </a:r>
            <a:endParaRPr lang="en-GB" sz="1800" dirty="0">
              <a:solidFill>
                <a:srgbClr val="1C305D"/>
              </a:solidFill>
              <a:latin typeface="+mn-lt"/>
            </a:endParaRPr>
          </a:p>
          <a:p>
            <a:r>
              <a:rPr lang="en-GB" sz="1800" dirty="0" err="1">
                <a:solidFill>
                  <a:srgbClr val="1C305D"/>
                </a:solidFill>
                <a:latin typeface="+mn-lt"/>
              </a:rPr>
              <a:t>veronika.diluna@geant.org</a:t>
            </a:r>
            <a:endParaRPr lang="en-GB" sz="1800" dirty="0">
              <a:solidFill>
                <a:srgbClr val="1C305D"/>
              </a:solidFill>
              <a:latin typeface="+mn-lt"/>
            </a:endParaRPr>
          </a:p>
          <a:p>
            <a:endParaRPr lang="en-GB" sz="1800" dirty="0">
              <a:solidFill>
                <a:srgbClr val="1C305D"/>
              </a:solidFill>
              <a:latin typeface="+mn-lt"/>
            </a:endParaRPr>
          </a:p>
          <a:p>
            <a:endParaRPr lang="en-GB" sz="1800" dirty="0">
              <a:solidFill>
                <a:srgbClr val="1C305D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040652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3"/>
          <p:cNvSpPr txBox="1">
            <a:spLocks noGrp="1"/>
          </p:cNvSpPr>
          <p:nvPr>
            <p:ph type="title"/>
          </p:nvPr>
        </p:nvSpPr>
        <p:spPr>
          <a:xfrm>
            <a:off x="350201" y="2223837"/>
            <a:ext cx="8439238" cy="69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7C3F"/>
              </a:buClr>
              <a:buSzPts val="2000"/>
              <a:buFont typeface="Calibri"/>
              <a:buNone/>
            </a:pPr>
            <a:r>
              <a:rPr lang="en"/>
              <a:t>Discussion topics</a:t>
            </a:r>
            <a:endParaRPr/>
          </a:p>
        </p:txBody>
      </p:sp>
      <p:sp>
        <p:nvSpPr>
          <p:cNvPr id="126" name="Google Shape;126;p23"/>
          <p:cNvSpPr txBox="1">
            <a:spLocks noGrp="1"/>
          </p:cNvSpPr>
          <p:nvPr>
            <p:ph type="sldNum" idx="12"/>
          </p:nvPr>
        </p:nvSpPr>
        <p:spPr>
          <a:xfrm>
            <a:off x="6732039" y="4825515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/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"/>
          <p:cNvSpPr txBox="1">
            <a:spLocks noGrp="1"/>
          </p:cNvSpPr>
          <p:nvPr>
            <p:ph type="body" idx="1"/>
          </p:nvPr>
        </p:nvSpPr>
        <p:spPr>
          <a:xfrm>
            <a:off x="350201" y="964417"/>
            <a:ext cx="8439238" cy="3601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5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305D"/>
              </a:buClr>
              <a:buSzPts val="1800"/>
              <a:buChar char="•"/>
            </a:pPr>
            <a:r>
              <a:rPr lang="en"/>
              <a:t>Tools and meeting cadence</a:t>
            </a:r>
            <a:endParaRPr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C305D"/>
              </a:buClr>
              <a:buSzPts val="1800"/>
              <a:buChar char="•"/>
            </a:pPr>
            <a:r>
              <a:rPr lang="en"/>
              <a:t>Sharing best practice</a:t>
            </a:r>
            <a:endParaRPr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C305D"/>
              </a:buClr>
              <a:buSzPts val="1800"/>
              <a:buChar char="•"/>
            </a:pPr>
            <a:r>
              <a:rPr lang="en"/>
              <a:t>Who can help?</a:t>
            </a:r>
            <a:endParaRPr/>
          </a:p>
          <a:p>
            <a:pPr marL="51435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C305D"/>
              </a:buClr>
              <a:buSzPts val="1600"/>
              <a:buChar char="•"/>
            </a:pPr>
            <a:r>
              <a:rPr lang="en"/>
              <a:t>Need volunteers!</a:t>
            </a:r>
            <a:endParaRPr/>
          </a:p>
        </p:txBody>
      </p:sp>
      <p:sp>
        <p:nvSpPr>
          <p:cNvPr id="132" name="Google Shape;132;p24"/>
          <p:cNvSpPr txBox="1">
            <a:spLocks noGrp="1"/>
          </p:cNvSpPr>
          <p:nvPr>
            <p:ph type="title"/>
          </p:nvPr>
        </p:nvSpPr>
        <p:spPr>
          <a:xfrm>
            <a:off x="350201" y="131562"/>
            <a:ext cx="8439238" cy="69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7C3F"/>
              </a:buClr>
              <a:buSzPts val="2000"/>
              <a:buFont typeface="Calibri"/>
              <a:buNone/>
            </a:pPr>
            <a:r>
              <a:rPr lang="en"/>
              <a:t>Topics for discussion</a:t>
            </a:r>
            <a:endParaRPr/>
          </a:p>
        </p:txBody>
      </p:sp>
      <p:sp>
        <p:nvSpPr>
          <p:cNvPr id="133" name="Google Shape;133;p24"/>
          <p:cNvSpPr txBox="1">
            <a:spLocks noGrp="1"/>
          </p:cNvSpPr>
          <p:nvPr>
            <p:ph type="sldNum" idx="12"/>
          </p:nvPr>
        </p:nvSpPr>
        <p:spPr>
          <a:xfrm>
            <a:off x="6732039" y="4825515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/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5"/>
          <p:cNvSpPr txBox="1">
            <a:spLocks noGrp="1"/>
          </p:cNvSpPr>
          <p:nvPr>
            <p:ph type="body" idx="1"/>
          </p:nvPr>
        </p:nvSpPr>
        <p:spPr>
          <a:xfrm>
            <a:off x="350201" y="964417"/>
            <a:ext cx="8439238" cy="3601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50" lvl="0" indent="-171450" algn="l" rtl="0">
              <a:spcBef>
                <a:spcPts val="75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Put some structure into NREN (and friends) EDI community to support common activities and approaches</a:t>
            </a:r>
            <a:endParaRPr/>
          </a:p>
          <a:p>
            <a:pPr marL="1714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17145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305D"/>
              </a:buClr>
              <a:buSzPts val="1800"/>
              <a:buChar char="•"/>
            </a:pPr>
            <a:r>
              <a:rPr lang="en"/>
              <a:t>Clear appetite for additional tools to support this work, alongside examples of existing work and its impact</a:t>
            </a:r>
            <a:endParaRPr/>
          </a:p>
          <a:p>
            <a:pPr marL="514350" lvl="1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"/>
              <a:t>Link to mailing list at the end</a:t>
            </a:r>
            <a:endParaRPr/>
          </a:p>
          <a:p>
            <a:pPr marL="514350" lvl="1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"/>
              <a:t>Collaboration space?</a:t>
            </a:r>
            <a:endParaRPr/>
          </a:p>
          <a:p>
            <a:pPr marL="514350" lvl="1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"/>
              <a:t>Issue tracker?</a:t>
            </a:r>
            <a:endParaRPr/>
          </a:p>
          <a:p>
            <a:pPr marL="514350" lvl="1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"/>
              <a:t>Shared document area?</a:t>
            </a:r>
            <a:endParaRPr/>
          </a:p>
        </p:txBody>
      </p:sp>
      <p:sp>
        <p:nvSpPr>
          <p:cNvPr id="139" name="Google Shape;139;p25"/>
          <p:cNvSpPr txBox="1">
            <a:spLocks noGrp="1"/>
          </p:cNvSpPr>
          <p:nvPr>
            <p:ph type="title"/>
          </p:nvPr>
        </p:nvSpPr>
        <p:spPr>
          <a:xfrm>
            <a:off x="350201" y="131562"/>
            <a:ext cx="8439238" cy="69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7C3F"/>
              </a:buClr>
              <a:buSzPts val="2000"/>
              <a:buFont typeface="Calibri"/>
              <a:buNone/>
            </a:pPr>
            <a:r>
              <a:rPr lang="en"/>
              <a:t>Tools</a:t>
            </a:r>
            <a:endParaRPr/>
          </a:p>
        </p:txBody>
      </p:sp>
      <p:sp>
        <p:nvSpPr>
          <p:cNvPr id="140" name="Google Shape;140;p25"/>
          <p:cNvSpPr txBox="1">
            <a:spLocks noGrp="1"/>
          </p:cNvSpPr>
          <p:nvPr>
            <p:ph type="sldNum" idx="12"/>
          </p:nvPr>
        </p:nvSpPr>
        <p:spPr>
          <a:xfrm>
            <a:off x="6732039" y="4825515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/>
              <a:t>13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"/>
          <p:cNvSpPr txBox="1">
            <a:spLocks noGrp="1"/>
          </p:cNvSpPr>
          <p:nvPr>
            <p:ph type="body" idx="1"/>
          </p:nvPr>
        </p:nvSpPr>
        <p:spPr>
          <a:xfrm>
            <a:off x="350201" y="964417"/>
            <a:ext cx="8439238" cy="3601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5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305D"/>
              </a:buClr>
              <a:buSzPts val="1800"/>
              <a:buChar char="•"/>
            </a:pPr>
            <a:r>
              <a:rPr lang="en"/>
              <a:t>Potential for annual meeting at or around TNC</a:t>
            </a:r>
            <a:endParaRPr/>
          </a:p>
          <a:p>
            <a:pPr marL="51435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C305D"/>
              </a:buClr>
              <a:buSzPts val="1600"/>
              <a:buChar char="•"/>
            </a:pPr>
            <a:r>
              <a:rPr lang="en"/>
              <a:t>Identify need for more activity</a:t>
            </a:r>
            <a:endParaRPr/>
          </a:p>
          <a:p>
            <a:pPr marL="171450" lvl="0" indent="-571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C305D"/>
              </a:buClr>
              <a:buSzPts val="1800"/>
              <a:buNone/>
            </a:pPr>
            <a:endParaRPr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C305D"/>
              </a:buClr>
              <a:buSzPts val="1800"/>
              <a:buChar char="•"/>
            </a:pPr>
            <a:r>
              <a:rPr lang="en"/>
              <a:t>Aim for ~3 meetings per year?</a:t>
            </a:r>
            <a:endParaRPr/>
          </a:p>
          <a:p>
            <a:pPr marL="51435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C305D"/>
              </a:buClr>
              <a:buSzPts val="1600"/>
              <a:buChar char="•"/>
            </a:pPr>
            <a:r>
              <a:rPr lang="en"/>
              <a:t>2 online, one in person</a:t>
            </a:r>
            <a:endParaRPr/>
          </a:p>
          <a:p>
            <a:pPr marL="51435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00"/>
              <a:buChar char="•"/>
            </a:pPr>
            <a:r>
              <a:rPr lang="en"/>
              <a:t>Online in Autumn/Spring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None/>
            </a:pPr>
            <a:endParaRPr/>
          </a:p>
          <a:p>
            <a:pPr marL="171450" lvl="0" indent="-171450" algn="l" rtl="0">
              <a:spcBef>
                <a:spcPts val="75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Important to have topics and good attendance!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26"/>
          <p:cNvSpPr txBox="1">
            <a:spLocks noGrp="1"/>
          </p:cNvSpPr>
          <p:nvPr>
            <p:ph type="title"/>
          </p:nvPr>
        </p:nvSpPr>
        <p:spPr>
          <a:xfrm>
            <a:off x="350201" y="131562"/>
            <a:ext cx="8439238" cy="69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7C3F"/>
              </a:buClr>
              <a:buSzPts val="2000"/>
              <a:buFont typeface="Calibri"/>
              <a:buNone/>
            </a:pPr>
            <a:r>
              <a:rPr lang="en"/>
              <a:t>Meeting cadence</a:t>
            </a:r>
            <a:endParaRPr/>
          </a:p>
        </p:txBody>
      </p:sp>
      <p:sp>
        <p:nvSpPr>
          <p:cNvPr id="147" name="Google Shape;147;p26"/>
          <p:cNvSpPr txBox="1">
            <a:spLocks noGrp="1"/>
          </p:cNvSpPr>
          <p:nvPr>
            <p:ph type="sldNum" idx="12"/>
          </p:nvPr>
        </p:nvSpPr>
        <p:spPr>
          <a:xfrm>
            <a:off x="6732039" y="4825515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/>
              <a:t>14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7"/>
          <p:cNvSpPr txBox="1">
            <a:spLocks noGrp="1"/>
          </p:cNvSpPr>
          <p:nvPr>
            <p:ph type="body" idx="1"/>
          </p:nvPr>
        </p:nvSpPr>
        <p:spPr>
          <a:xfrm>
            <a:off x="350201" y="964417"/>
            <a:ext cx="8439238" cy="3601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5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305D"/>
              </a:buClr>
              <a:buSzPts val="1800"/>
              <a:buChar char="•"/>
            </a:pPr>
            <a:r>
              <a:rPr lang="en"/>
              <a:t>Work by NRENs in terms of regulations in the EU</a:t>
            </a:r>
            <a:endParaRPr/>
          </a:p>
          <a:p>
            <a:pPr marL="51435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C305D"/>
              </a:buClr>
              <a:buSzPts val="1600"/>
              <a:buChar char="•"/>
            </a:pPr>
            <a:r>
              <a:rPr lang="en"/>
              <a:t>Pay transparency and gender pay gap</a:t>
            </a:r>
            <a:endParaRPr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C305D"/>
              </a:buClr>
              <a:buSzPts val="1800"/>
              <a:buChar char="•"/>
            </a:pPr>
            <a:r>
              <a:rPr lang="en"/>
              <a:t>Monitoring and evaluation</a:t>
            </a:r>
            <a:endParaRPr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C305D"/>
              </a:buClr>
              <a:buSzPts val="1800"/>
              <a:buChar char="•"/>
            </a:pPr>
            <a:r>
              <a:rPr lang="en"/>
              <a:t>Governance - how to ensure engagement with senior leadership alongside grass roots</a:t>
            </a:r>
            <a:endParaRPr/>
          </a:p>
          <a:p>
            <a:pPr marL="51435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C305D"/>
              </a:buClr>
              <a:buSzPts val="1600"/>
              <a:buChar char="•"/>
            </a:pPr>
            <a:r>
              <a:rPr lang="en"/>
              <a:t>Where are the problems?</a:t>
            </a:r>
            <a:endParaRPr/>
          </a:p>
          <a:p>
            <a:pPr marL="51435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C305D"/>
              </a:buClr>
              <a:buSzPts val="1600"/>
              <a:buChar char="•"/>
            </a:pPr>
            <a:r>
              <a:rPr lang="en"/>
              <a:t>How to make real, demonstrable impact</a:t>
            </a:r>
            <a:endParaRPr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C305D"/>
              </a:buClr>
              <a:buSzPts val="1800"/>
              <a:buChar char="•"/>
            </a:pPr>
            <a:r>
              <a:rPr lang="en"/>
              <a:t>Connections to related activities</a:t>
            </a:r>
            <a:endParaRPr/>
          </a:p>
          <a:p>
            <a:pPr marL="171450" lvl="0" indent="-571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C305D"/>
              </a:buClr>
              <a:buSzPts val="1800"/>
              <a:buNone/>
            </a:pPr>
            <a:endParaRPr/>
          </a:p>
        </p:txBody>
      </p:sp>
      <p:sp>
        <p:nvSpPr>
          <p:cNvPr id="153" name="Google Shape;153;p27"/>
          <p:cNvSpPr txBox="1">
            <a:spLocks noGrp="1"/>
          </p:cNvSpPr>
          <p:nvPr>
            <p:ph type="title"/>
          </p:nvPr>
        </p:nvSpPr>
        <p:spPr>
          <a:xfrm>
            <a:off x="350201" y="131562"/>
            <a:ext cx="8439238" cy="69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7C3F"/>
              </a:buClr>
              <a:buSzPts val="2000"/>
              <a:buFont typeface="Calibri"/>
              <a:buNone/>
            </a:pPr>
            <a:r>
              <a:rPr lang="en"/>
              <a:t>Sharing experience</a:t>
            </a:r>
            <a:endParaRPr/>
          </a:p>
        </p:txBody>
      </p:sp>
      <p:sp>
        <p:nvSpPr>
          <p:cNvPr id="154" name="Google Shape;154;p27"/>
          <p:cNvSpPr txBox="1">
            <a:spLocks noGrp="1"/>
          </p:cNvSpPr>
          <p:nvPr>
            <p:ph type="sldNum" idx="12"/>
          </p:nvPr>
        </p:nvSpPr>
        <p:spPr>
          <a:xfrm>
            <a:off x="6732039" y="4825515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/>
              <a:t>15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8"/>
          <p:cNvSpPr txBox="1">
            <a:spLocks noGrp="1"/>
          </p:cNvSpPr>
          <p:nvPr>
            <p:ph type="body" idx="1"/>
          </p:nvPr>
        </p:nvSpPr>
        <p:spPr>
          <a:xfrm>
            <a:off x="350201" y="964417"/>
            <a:ext cx="8439238" cy="3601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5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305D"/>
              </a:buClr>
              <a:buSzPts val="1800"/>
              <a:buChar char="•"/>
            </a:pPr>
            <a:r>
              <a:rPr lang="en" dirty="0"/>
              <a:t>Really need people to get involved – on the mailing list, but leading activities</a:t>
            </a:r>
            <a:endParaRPr dirty="0"/>
          </a:p>
          <a:p>
            <a:pPr marL="514350" lvl="1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" dirty="0"/>
              <a:t>Same as everywhere</a:t>
            </a:r>
            <a:endParaRPr dirty="0"/>
          </a:p>
          <a:p>
            <a:pPr marL="1714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17145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 dirty="0"/>
              <a:t>We can start small - thoughts on individual topics is already useful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 dirty="0"/>
              <a:t>Ideally have people that can commit some time with agreement from their </a:t>
            </a:r>
            <a:r>
              <a:rPr lang="en-US" dirty="0" err="1"/>
              <a:t>organisation</a:t>
            </a:r>
            <a:endParaRPr dirty="0"/>
          </a:p>
          <a:p>
            <a:pPr marL="514350" lvl="1" indent="-171450" algn="l" rtl="0"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" dirty="0"/>
              <a:t>Coming in with ideas is even better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171450" lvl="0" indent="-571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C305D"/>
              </a:buClr>
              <a:buSzPts val="1800"/>
              <a:buNone/>
            </a:pPr>
            <a:endParaRPr dirty="0"/>
          </a:p>
        </p:txBody>
      </p:sp>
      <p:sp>
        <p:nvSpPr>
          <p:cNvPr id="160" name="Google Shape;160;p28"/>
          <p:cNvSpPr txBox="1">
            <a:spLocks noGrp="1"/>
          </p:cNvSpPr>
          <p:nvPr>
            <p:ph type="title"/>
          </p:nvPr>
        </p:nvSpPr>
        <p:spPr>
          <a:xfrm>
            <a:off x="350201" y="131562"/>
            <a:ext cx="8439238" cy="69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7C3F"/>
              </a:buClr>
              <a:buSzPts val="2000"/>
              <a:buFont typeface="Calibri"/>
              <a:buNone/>
            </a:pPr>
            <a:r>
              <a:rPr lang="en"/>
              <a:t>Volunteers</a:t>
            </a:r>
            <a:endParaRPr/>
          </a:p>
        </p:txBody>
      </p:sp>
      <p:sp>
        <p:nvSpPr>
          <p:cNvPr id="161" name="Google Shape;161;p28"/>
          <p:cNvSpPr txBox="1">
            <a:spLocks noGrp="1"/>
          </p:cNvSpPr>
          <p:nvPr>
            <p:ph type="sldNum" idx="12"/>
          </p:nvPr>
        </p:nvSpPr>
        <p:spPr>
          <a:xfrm>
            <a:off x="6732039" y="4825515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/>
              <a:t>16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9"/>
          <p:cNvSpPr txBox="1">
            <a:spLocks noGrp="1"/>
          </p:cNvSpPr>
          <p:nvPr>
            <p:ph type="body" idx="1"/>
          </p:nvPr>
        </p:nvSpPr>
        <p:spPr>
          <a:xfrm>
            <a:off x="350201" y="964417"/>
            <a:ext cx="6820219" cy="3601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305D"/>
              </a:buClr>
              <a:buSzPts val="1800"/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edi-geantcommunity@lists.geant.org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C305D"/>
              </a:buClr>
              <a:buSzPts val="1800"/>
              <a:buNone/>
            </a:pPr>
            <a:endParaRPr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C305D"/>
              </a:buClr>
              <a:buSzPts val="1800"/>
              <a:buChar char="•"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https://lists.geant.org/sympa/subscribe/edi-geantcommunity</a:t>
            </a:r>
            <a:endParaRPr/>
          </a:p>
          <a:p>
            <a:pPr marL="171450" lvl="0" indent="-571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C305D"/>
              </a:buClr>
              <a:buSzPts val="1800"/>
              <a:buNone/>
            </a:pPr>
            <a:endParaRPr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C305D"/>
              </a:buClr>
              <a:buSzPts val="1800"/>
              <a:buChar char="•"/>
            </a:pPr>
            <a:r>
              <a:rPr lang="en"/>
              <a:t>Direct contacts</a:t>
            </a:r>
            <a:endParaRPr/>
          </a:p>
          <a:p>
            <a:pPr marL="51435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C305D"/>
              </a:buClr>
              <a:buSzPts val="1600"/>
              <a:buChar char="•"/>
            </a:pPr>
            <a:r>
              <a:rPr lang="en"/>
              <a:t>veronika.diluna@geant.org</a:t>
            </a:r>
            <a:endParaRPr/>
          </a:p>
          <a:p>
            <a:pPr marL="51435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C305D"/>
              </a:buClr>
              <a:buSzPts val="1600"/>
              <a:buChar char="•"/>
            </a:pPr>
            <a:r>
              <a:rPr lang="en"/>
              <a:t>mira.stanic@geant.org</a:t>
            </a:r>
            <a:endParaRPr/>
          </a:p>
          <a:p>
            <a:pPr marL="51435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C305D"/>
              </a:buClr>
              <a:buSzPts val="1600"/>
              <a:buChar char="•"/>
            </a:pPr>
            <a:r>
              <a:rPr lang="en"/>
              <a:t>david.crooks@stfc.ac.uk </a:t>
            </a:r>
            <a:endParaRPr/>
          </a:p>
          <a:p>
            <a:pPr marL="171450" lvl="0" indent="-571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C305D"/>
              </a:buClr>
              <a:buSzPts val="1800"/>
              <a:buNone/>
            </a:pPr>
            <a:endParaRPr/>
          </a:p>
          <a:p>
            <a:pPr marL="171450" lvl="0" indent="-571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C305D"/>
              </a:buClr>
              <a:buSzPts val="1800"/>
              <a:buNone/>
            </a:pPr>
            <a:endParaRPr/>
          </a:p>
        </p:txBody>
      </p:sp>
      <p:sp>
        <p:nvSpPr>
          <p:cNvPr id="167" name="Google Shape;167;p29"/>
          <p:cNvSpPr txBox="1">
            <a:spLocks noGrp="1"/>
          </p:cNvSpPr>
          <p:nvPr>
            <p:ph type="title"/>
          </p:nvPr>
        </p:nvSpPr>
        <p:spPr>
          <a:xfrm>
            <a:off x="350201" y="131562"/>
            <a:ext cx="8439238" cy="69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7C3F"/>
              </a:buClr>
              <a:buSzPts val="2000"/>
              <a:buFont typeface="Calibri"/>
              <a:buNone/>
            </a:pPr>
            <a:r>
              <a:rPr lang="en"/>
              <a:t>Mailing list and contacts</a:t>
            </a:r>
            <a:endParaRPr/>
          </a:p>
        </p:txBody>
      </p:sp>
      <p:sp>
        <p:nvSpPr>
          <p:cNvPr id="168" name="Google Shape;168;p29"/>
          <p:cNvSpPr txBox="1">
            <a:spLocks noGrp="1"/>
          </p:cNvSpPr>
          <p:nvPr>
            <p:ph type="sldNum" idx="12"/>
          </p:nvPr>
        </p:nvSpPr>
        <p:spPr>
          <a:xfrm>
            <a:off x="6732039" y="4825515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/>
              <a:t>17</a:t>
            </a:fld>
            <a:endParaRPr/>
          </a:p>
        </p:txBody>
      </p:sp>
      <p:pic>
        <p:nvPicPr>
          <p:cNvPr id="169" name="Google Shape;169;p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32039" y="1257101"/>
            <a:ext cx="2292350" cy="2292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0"/>
          <p:cNvSpPr txBox="1"/>
          <p:nvPr/>
        </p:nvSpPr>
        <p:spPr>
          <a:xfrm>
            <a:off x="448092" y="1405656"/>
            <a:ext cx="5793498" cy="426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7C3F"/>
              </a:buClr>
              <a:buSzPts val="2400"/>
              <a:buFont typeface="Arial"/>
              <a:buNone/>
            </a:pPr>
            <a:r>
              <a:rPr lang="en" sz="2400" b="0" i="0" u="none" strike="noStrike" cap="none">
                <a:solidFill>
                  <a:srgbClr val="037C3F"/>
                </a:solidFill>
                <a:latin typeface="Calibri"/>
                <a:ea typeface="Calibri"/>
                <a:cs typeface="Calibri"/>
                <a:sym typeface="Calibri"/>
              </a:rPr>
              <a:t>Any questions?</a:t>
            </a:r>
            <a:endParaRPr/>
          </a:p>
        </p:txBody>
      </p:sp>
      <p:sp>
        <p:nvSpPr>
          <p:cNvPr id="175" name="Google Shape;175;p30"/>
          <p:cNvSpPr txBox="1"/>
          <p:nvPr/>
        </p:nvSpPr>
        <p:spPr>
          <a:xfrm>
            <a:off x="392390" y="793291"/>
            <a:ext cx="5981102" cy="765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305D"/>
              </a:buClr>
              <a:buSzPts val="4000"/>
              <a:buFont typeface="Arial"/>
              <a:buNone/>
            </a:pPr>
            <a:r>
              <a:rPr lang="en" sz="4000" b="1" i="0" u="none" strike="noStrike" cap="none">
                <a:solidFill>
                  <a:srgbClr val="1C305D"/>
                </a:solidFill>
                <a:latin typeface="Calibri"/>
                <a:ea typeface="Calibri"/>
                <a:cs typeface="Calibri"/>
                <a:sym typeface="Calibri"/>
              </a:rPr>
              <a:t>Thank you</a:t>
            </a:r>
            <a:endParaRPr/>
          </a:p>
        </p:txBody>
      </p:sp>
      <p:sp>
        <p:nvSpPr>
          <p:cNvPr id="176" name="Google Shape;176;p30"/>
          <p:cNvSpPr txBox="1"/>
          <p:nvPr/>
        </p:nvSpPr>
        <p:spPr>
          <a:xfrm>
            <a:off x="448092" y="2016878"/>
            <a:ext cx="3795964" cy="1038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305D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rgbClr val="1C305D"/>
                </a:solidFill>
                <a:latin typeface="Calibri"/>
                <a:ea typeface="Calibri"/>
                <a:cs typeface="Calibri"/>
                <a:sym typeface="Calibri"/>
              </a:rPr>
              <a:t>veronika.diluna@geant.org</a:t>
            </a:r>
            <a:endParaRPr sz="1800" b="0" i="0" u="none" strike="noStrike" cap="none">
              <a:solidFill>
                <a:srgbClr val="1C305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C305D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rgbClr val="1C305D"/>
                </a:solidFill>
                <a:latin typeface="Calibri"/>
                <a:ea typeface="Calibri"/>
                <a:cs typeface="Calibri"/>
                <a:sym typeface="Calibri"/>
              </a:rPr>
              <a:t>mira.stanic@geant.org</a:t>
            </a:r>
            <a:endParaRPr sz="1800" b="0" i="0" u="none" strike="noStrike" cap="none">
              <a:solidFill>
                <a:srgbClr val="1C305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C305D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rgbClr val="1C305D"/>
                </a:solidFill>
                <a:latin typeface="Calibri"/>
                <a:ea typeface="Calibri"/>
                <a:cs typeface="Calibri"/>
                <a:sym typeface="Calibri"/>
              </a:rPr>
              <a:t>david.crooks@stfc.ac.uk 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3B4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1C305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1"/>
          <p:cNvSpPr txBox="1">
            <a:spLocks noGrp="1"/>
          </p:cNvSpPr>
          <p:nvPr>
            <p:ph type="body" idx="1"/>
          </p:nvPr>
        </p:nvSpPr>
        <p:spPr>
          <a:xfrm>
            <a:off x="350201" y="964417"/>
            <a:ext cx="8439238" cy="3601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5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305D"/>
              </a:buClr>
              <a:buSzPts val="1800"/>
              <a:buChar char="•"/>
            </a:pPr>
            <a:r>
              <a:rPr lang="en"/>
              <a:t>If we’re able to have another BoF next year, what are some big topics?</a:t>
            </a:r>
            <a:endParaRPr/>
          </a:p>
          <a:p>
            <a:pPr marL="171450" lvl="0" indent="-571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C305D"/>
              </a:buClr>
              <a:buSzPts val="1800"/>
              <a:buNone/>
            </a:pPr>
            <a:endParaRPr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C305D"/>
              </a:buClr>
              <a:buSzPts val="1800"/>
              <a:buChar char="•"/>
            </a:pPr>
            <a:r>
              <a:rPr lang="en"/>
              <a:t>If we had an ideal structure, what would it look like?</a:t>
            </a:r>
            <a:endParaRPr/>
          </a:p>
          <a:p>
            <a:pPr marL="51435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C305D"/>
              </a:buClr>
              <a:buSzPts val="1600"/>
              <a:buChar char="•"/>
            </a:pPr>
            <a:r>
              <a:rPr lang="en"/>
              <a:t>How does that map to reality</a:t>
            </a:r>
            <a:endParaRPr/>
          </a:p>
          <a:p>
            <a:pPr marL="171450" lvl="0" indent="-571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C305D"/>
              </a:buClr>
              <a:buSzPts val="1800"/>
              <a:buNone/>
            </a:pPr>
            <a:endParaRPr/>
          </a:p>
        </p:txBody>
      </p:sp>
      <p:sp>
        <p:nvSpPr>
          <p:cNvPr id="182" name="Google Shape;182;p31"/>
          <p:cNvSpPr txBox="1">
            <a:spLocks noGrp="1"/>
          </p:cNvSpPr>
          <p:nvPr>
            <p:ph type="title"/>
          </p:nvPr>
        </p:nvSpPr>
        <p:spPr>
          <a:xfrm>
            <a:off x="350201" y="131562"/>
            <a:ext cx="8439238" cy="69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7C3F"/>
              </a:buClr>
              <a:buSzPts val="2000"/>
              <a:buFont typeface="Calibri"/>
              <a:buNone/>
            </a:pPr>
            <a:r>
              <a:rPr lang="en"/>
              <a:t>Next time</a:t>
            </a:r>
            <a:endParaRPr/>
          </a:p>
        </p:txBody>
      </p:sp>
      <p:sp>
        <p:nvSpPr>
          <p:cNvPr id="183" name="Google Shape;183;p31"/>
          <p:cNvSpPr txBox="1">
            <a:spLocks noGrp="1"/>
          </p:cNvSpPr>
          <p:nvPr>
            <p:ph type="sldNum" idx="12"/>
          </p:nvPr>
        </p:nvSpPr>
        <p:spPr>
          <a:xfrm>
            <a:off x="6732039" y="4825515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/>
              <a:t>19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E008C-55DF-55E2-F134-4C0318927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3869F89-530A-2973-8571-8279FFD22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Initial steps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B3067A-47A6-485A-5CAC-ED8A25BBC5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7CA0F2-EE66-4F60-8C00-E0BE38E7AEC5}" type="slidenum">
              <a:rPr lang="en-GB" noProof="0" smtClean="0"/>
              <a:pPr/>
              <a:t>2</a:t>
            </a:fld>
            <a:endParaRPr lang="en-GB" noProof="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3ED7BE6-5AD9-37AC-6293-F0C0930BD834}"/>
              </a:ext>
            </a:extLst>
          </p:cNvPr>
          <p:cNvSpPr/>
          <p:nvPr/>
        </p:nvSpPr>
        <p:spPr>
          <a:xfrm>
            <a:off x="2152888" y="1215747"/>
            <a:ext cx="1043892" cy="1043892"/>
          </a:xfrm>
          <a:prstGeom prst="ellipse">
            <a:avLst/>
          </a:prstGeom>
          <a:solidFill>
            <a:srgbClr val="EC56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2DB643D-49CD-8CBB-1E0A-CD7D7A094832}"/>
              </a:ext>
            </a:extLst>
          </p:cNvPr>
          <p:cNvSpPr/>
          <p:nvPr/>
        </p:nvSpPr>
        <p:spPr>
          <a:xfrm>
            <a:off x="3102013" y="1214661"/>
            <a:ext cx="1043892" cy="1043892"/>
          </a:xfrm>
          <a:prstGeom prst="ellipse">
            <a:avLst/>
          </a:prstGeom>
          <a:solidFill>
            <a:srgbClr val="F6D5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pic>
        <p:nvPicPr>
          <p:cNvPr id="25" name="Graphic 24" descr="Clipboard Checked with solid fill">
            <a:extLst>
              <a:ext uri="{FF2B5EF4-FFF2-40B4-BE49-F238E27FC236}">
                <a16:creationId xmlns:a16="http://schemas.microsoft.com/office/drawing/2014/main" id="{7C87905E-0B2C-BC61-B1E6-9FBAF6B825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32955" y="1318834"/>
            <a:ext cx="789248" cy="789248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0496CCC4-2FAD-228B-CFF4-0C3C47EE5F12}"/>
              </a:ext>
            </a:extLst>
          </p:cNvPr>
          <p:cNvSpPr/>
          <p:nvPr/>
        </p:nvSpPr>
        <p:spPr>
          <a:xfrm>
            <a:off x="4054996" y="1204293"/>
            <a:ext cx="1043892" cy="1043892"/>
          </a:xfrm>
          <a:prstGeom prst="ellipse">
            <a:avLst/>
          </a:prstGeom>
          <a:solidFill>
            <a:srgbClr val="F898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pic>
        <p:nvPicPr>
          <p:cNvPr id="43" name="Graphic 42" descr="Treasure Map with solid fill">
            <a:extLst>
              <a:ext uri="{FF2B5EF4-FFF2-40B4-BE49-F238E27FC236}">
                <a16:creationId xmlns:a16="http://schemas.microsoft.com/office/drawing/2014/main" id="{EF2663F6-9EB7-7BC6-6F93-6D1DDD3796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87863" y="1339330"/>
            <a:ext cx="775505" cy="775505"/>
          </a:xfrm>
          <a:prstGeom prst="rect">
            <a:avLst/>
          </a:prstGeom>
        </p:spPr>
      </p:pic>
      <p:pic>
        <p:nvPicPr>
          <p:cNvPr id="53" name="Graphic 52" descr="Cheers with solid fill">
            <a:extLst>
              <a:ext uri="{FF2B5EF4-FFF2-40B4-BE49-F238E27FC236}">
                <a16:creationId xmlns:a16="http://schemas.microsoft.com/office/drawing/2014/main" id="{FC368889-9C6C-BF5A-1397-BAEA7FEA44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64777" y="1374898"/>
            <a:ext cx="790696" cy="790696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7F23A057-CB5C-73F4-E91F-FFF89250A8A0}"/>
              </a:ext>
            </a:extLst>
          </p:cNvPr>
          <p:cNvSpPr txBox="1"/>
          <p:nvPr/>
        </p:nvSpPr>
        <p:spPr>
          <a:xfrm>
            <a:off x="2168276" y="800040"/>
            <a:ext cx="983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noProof="0" dirty="0"/>
              <a:t>EDI Strategy team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4DB5490A-2439-3BA4-3ADB-4B7180D32932}"/>
              </a:ext>
            </a:extLst>
          </p:cNvPr>
          <p:cNvSpPr txBox="1"/>
          <p:nvPr/>
        </p:nvSpPr>
        <p:spPr>
          <a:xfrm>
            <a:off x="3155912" y="953929"/>
            <a:ext cx="920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noProof="0" dirty="0"/>
              <a:t>Staff Survey 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1FDCDF1D-B959-E1DE-BB96-36432C0EEA54}"/>
              </a:ext>
            </a:extLst>
          </p:cNvPr>
          <p:cNvSpPr txBox="1"/>
          <p:nvPr/>
        </p:nvSpPr>
        <p:spPr>
          <a:xfrm>
            <a:off x="4044801" y="643407"/>
            <a:ext cx="10628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noProof="0" dirty="0"/>
              <a:t>Mapping of existing policies/ practices</a:t>
            </a:r>
            <a:endParaRPr lang="en-GB" sz="1000" b="1" noProof="0" dirty="0"/>
          </a:p>
        </p:txBody>
      </p:sp>
      <p:sp>
        <p:nvSpPr>
          <p:cNvPr id="119" name="Rounded Rectangle 118">
            <a:extLst>
              <a:ext uri="{FF2B5EF4-FFF2-40B4-BE49-F238E27FC236}">
                <a16:creationId xmlns:a16="http://schemas.microsoft.com/office/drawing/2014/main" id="{739598E5-D750-8536-C0A4-93C0EEB9E8EA}"/>
              </a:ext>
            </a:extLst>
          </p:cNvPr>
          <p:cNvSpPr/>
          <p:nvPr/>
        </p:nvSpPr>
        <p:spPr>
          <a:xfrm>
            <a:off x="2226365" y="2951922"/>
            <a:ext cx="2126974" cy="1146313"/>
          </a:xfrm>
          <a:prstGeom prst="roundRect">
            <a:avLst/>
          </a:prstGeom>
          <a:noFill/>
          <a:ln w="28575">
            <a:solidFill>
              <a:srgbClr val="EC563B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chemeClr val="tx1"/>
                </a:solidFill>
              </a:rPr>
              <a:t>5 – 7 members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chemeClr val="tx1"/>
                </a:solidFill>
              </a:rPr>
              <a:t>Executive sponsor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chemeClr val="tx1"/>
                </a:solidFill>
              </a:rPr>
              <a:t>Volunteer based, lack of time and expertise is challenging 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63F53FB-365A-23B0-9D8E-E167F11059EC}"/>
              </a:ext>
            </a:extLst>
          </p:cNvPr>
          <p:cNvSpPr/>
          <p:nvPr/>
        </p:nvSpPr>
        <p:spPr>
          <a:xfrm>
            <a:off x="4446104" y="2955235"/>
            <a:ext cx="2126974" cy="1146313"/>
          </a:xfrm>
          <a:prstGeom prst="roundRect">
            <a:avLst/>
          </a:prstGeom>
          <a:noFill/>
          <a:ln w="28575">
            <a:solidFill>
              <a:srgbClr val="F6D55B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chemeClr val="tx1"/>
                </a:solidFill>
              </a:rPr>
              <a:t>Established a baseline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chemeClr val="tx1"/>
                </a:solidFill>
              </a:rPr>
              <a:t>Identified key topics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chemeClr val="tx1"/>
                </a:solidFill>
              </a:rPr>
              <a:t>Better understanding of our org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chemeClr val="tx1"/>
                </a:solidFill>
              </a:rPr>
              <a:t>Opportunity for all staff to have a voice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3445F5F-2AAA-81E6-BF00-588124A2D543}"/>
              </a:ext>
            </a:extLst>
          </p:cNvPr>
          <p:cNvSpPr/>
          <p:nvPr/>
        </p:nvSpPr>
        <p:spPr>
          <a:xfrm>
            <a:off x="6675782" y="2958548"/>
            <a:ext cx="2126974" cy="1146313"/>
          </a:xfrm>
          <a:prstGeom prst="roundRect">
            <a:avLst/>
          </a:prstGeom>
          <a:noFill/>
          <a:ln w="28575">
            <a:solidFill>
              <a:srgbClr val="F89857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" indent="-42863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chemeClr val="tx1"/>
                </a:solidFill>
              </a:rPr>
              <a:t>Working Conditions, Recruitment, Remuneration, Harassment… policies analysed (14)</a:t>
            </a:r>
          </a:p>
          <a:p>
            <a:pPr marL="57150" indent="-42863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chemeClr val="tx1"/>
                </a:solidFill>
              </a:rPr>
              <a:t>Identifying gaps &amp; Informing future strategy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1382B21-5F22-11C8-6499-698E3F10040A}"/>
              </a:ext>
            </a:extLst>
          </p:cNvPr>
          <p:cNvSpPr txBox="1"/>
          <p:nvPr/>
        </p:nvSpPr>
        <p:spPr>
          <a:xfrm rot="16200000">
            <a:off x="1547448" y="1568963"/>
            <a:ext cx="983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noProof="0" dirty="0"/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970410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  <p:bldP spid="8" grpId="0" animBg="1"/>
      <p:bldP spid="55" grpId="0"/>
      <p:bldP spid="82" grpId="0"/>
      <p:bldP spid="83" grpId="0"/>
      <p:bldP spid="119" grpId="0" animBg="1"/>
      <p:bldP spid="2" grpId="0" animBg="1"/>
      <p:bldP spid="5" grpId="0" animBg="1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8778DA-58AD-17BC-9CD1-703362772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Freeform 100">
            <a:extLst>
              <a:ext uri="{FF2B5EF4-FFF2-40B4-BE49-F238E27FC236}">
                <a16:creationId xmlns:a16="http://schemas.microsoft.com/office/drawing/2014/main" id="{A9B40C98-C890-053B-E555-62A2666C93B2}"/>
              </a:ext>
            </a:extLst>
          </p:cNvPr>
          <p:cNvSpPr/>
          <p:nvPr/>
        </p:nvSpPr>
        <p:spPr>
          <a:xfrm>
            <a:off x="1509822" y="1608082"/>
            <a:ext cx="2040130" cy="1729046"/>
          </a:xfrm>
          <a:custGeom>
            <a:avLst/>
            <a:gdLst>
              <a:gd name="csX0" fmla="*/ 2514333 w 3319577"/>
              <a:gd name="csY0" fmla="*/ 1618593 h 1659222"/>
              <a:gd name="csX1" fmla="*/ 2997809 w 3319577"/>
              <a:gd name="csY1" fmla="*/ 1629104 h 1659222"/>
              <a:gd name="csX2" fmla="*/ 3208016 w 3319577"/>
              <a:gd name="csY2" fmla="*/ 1282262 h 1659222"/>
              <a:gd name="csX3" fmla="*/ 3113423 w 3319577"/>
              <a:gd name="csY3" fmla="*/ 882869 h 1659222"/>
              <a:gd name="csX4" fmla="*/ 885230 w 3319577"/>
              <a:gd name="csY4" fmla="*/ 840828 h 1659222"/>
              <a:gd name="csX5" fmla="*/ 202057 w 3319577"/>
              <a:gd name="csY5" fmla="*/ 714704 h 1659222"/>
              <a:gd name="csX6" fmla="*/ 96954 w 3319577"/>
              <a:gd name="csY6" fmla="*/ 262759 h 1659222"/>
              <a:gd name="csX7" fmla="*/ 1484319 w 3319577"/>
              <a:gd name="csY7" fmla="*/ 0 h 1659222"/>
              <a:gd name="csX0" fmla="*/ 2318456 w 3123700"/>
              <a:gd name="csY0" fmla="*/ 1618593 h 1659222"/>
              <a:gd name="csX1" fmla="*/ 2801932 w 3123700"/>
              <a:gd name="csY1" fmla="*/ 1629104 h 1659222"/>
              <a:gd name="csX2" fmla="*/ 3012139 w 3123700"/>
              <a:gd name="csY2" fmla="*/ 1282262 h 1659222"/>
              <a:gd name="csX3" fmla="*/ 2917546 w 3123700"/>
              <a:gd name="csY3" fmla="*/ 882869 h 1659222"/>
              <a:gd name="csX4" fmla="*/ 689353 w 3123700"/>
              <a:gd name="csY4" fmla="*/ 840828 h 1659222"/>
              <a:gd name="csX5" fmla="*/ 6180 w 3123700"/>
              <a:gd name="csY5" fmla="*/ 714704 h 1659222"/>
              <a:gd name="csX6" fmla="*/ 405574 w 3123700"/>
              <a:gd name="csY6" fmla="*/ 189187 h 1659222"/>
              <a:gd name="csX7" fmla="*/ 1288442 w 3123700"/>
              <a:gd name="csY7" fmla="*/ 0 h 1659222"/>
              <a:gd name="csX0" fmla="*/ 2083460 w 2888704"/>
              <a:gd name="csY0" fmla="*/ 1618593 h 1659222"/>
              <a:gd name="csX1" fmla="*/ 2566936 w 2888704"/>
              <a:gd name="csY1" fmla="*/ 1629104 h 1659222"/>
              <a:gd name="csX2" fmla="*/ 2777143 w 2888704"/>
              <a:gd name="csY2" fmla="*/ 1282262 h 1659222"/>
              <a:gd name="csX3" fmla="*/ 2682550 w 2888704"/>
              <a:gd name="csY3" fmla="*/ 882869 h 1659222"/>
              <a:gd name="csX4" fmla="*/ 454357 w 2888704"/>
              <a:gd name="csY4" fmla="*/ 840828 h 1659222"/>
              <a:gd name="csX5" fmla="*/ 33943 w 2888704"/>
              <a:gd name="csY5" fmla="*/ 641132 h 1659222"/>
              <a:gd name="csX6" fmla="*/ 170578 w 2888704"/>
              <a:gd name="csY6" fmla="*/ 189187 h 1659222"/>
              <a:gd name="csX7" fmla="*/ 1053446 w 2888704"/>
              <a:gd name="csY7" fmla="*/ 0 h 1659222"/>
              <a:gd name="csX0" fmla="*/ 2083460 w 2794539"/>
              <a:gd name="csY0" fmla="*/ 1618593 h 1659222"/>
              <a:gd name="csX1" fmla="*/ 2566936 w 2794539"/>
              <a:gd name="csY1" fmla="*/ 1629104 h 1659222"/>
              <a:gd name="csX2" fmla="*/ 2777143 w 2794539"/>
              <a:gd name="csY2" fmla="*/ 1282262 h 1659222"/>
              <a:gd name="csX3" fmla="*/ 2136012 w 2794539"/>
              <a:gd name="csY3" fmla="*/ 893379 h 1659222"/>
              <a:gd name="csX4" fmla="*/ 454357 w 2794539"/>
              <a:gd name="csY4" fmla="*/ 840828 h 1659222"/>
              <a:gd name="csX5" fmla="*/ 33943 w 2794539"/>
              <a:gd name="csY5" fmla="*/ 641132 h 1659222"/>
              <a:gd name="csX6" fmla="*/ 170578 w 2794539"/>
              <a:gd name="csY6" fmla="*/ 189187 h 1659222"/>
              <a:gd name="csX7" fmla="*/ 1053446 w 2794539"/>
              <a:gd name="csY7" fmla="*/ 0 h 1659222"/>
              <a:gd name="csX0" fmla="*/ 2083460 w 2613642"/>
              <a:gd name="csY0" fmla="*/ 1618593 h 1662280"/>
              <a:gd name="csX1" fmla="*/ 2566936 w 2613642"/>
              <a:gd name="csY1" fmla="*/ 1629104 h 1662280"/>
              <a:gd name="csX2" fmla="*/ 2545915 w 2613642"/>
              <a:gd name="csY2" fmla="*/ 1240220 h 1662280"/>
              <a:gd name="csX3" fmla="*/ 2136012 w 2613642"/>
              <a:gd name="csY3" fmla="*/ 893379 h 1662280"/>
              <a:gd name="csX4" fmla="*/ 454357 w 2613642"/>
              <a:gd name="csY4" fmla="*/ 840828 h 1662280"/>
              <a:gd name="csX5" fmla="*/ 33943 w 2613642"/>
              <a:gd name="csY5" fmla="*/ 641132 h 1662280"/>
              <a:gd name="csX6" fmla="*/ 170578 w 2613642"/>
              <a:gd name="csY6" fmla="*/ 189187 h 1662280"/>
              <a:gd name="csX7" fmla="*/ 1053446 w 2613642"/>
              <a:gd name="csY7" fmla="*/ 0 h 1662280"/>
              <a:gd name="csX0" fmla="*/ 2083460 w 2552491"/>
              <a:gd name="csY0" fmla="*/ 1618593 h 1626013"/>
              <a:gd name="csX1" fmla="*/ 2367239 w 2552491"/>
              <a:gd name="csY1" fmla="*/ 1502980 h 1626013"/>
              <a:gd name="csX2" fmla="*/ 2545915 w 2552491"/>
              <a:gd name="csY2" fmla="*/ 1240220 h 1626013"/>
              <a:gd name="csX3" fmla="*/ 2136012 w 2552491"/>
              <a:gd name="csY3" fmla="*/ 893379 h 1626013"/>
              <a:gd name="csX4" fmla="*/ 454357 w 2552491"/>
              <a:gd name="csY4" fmla="*/ 840828 h 1626013"/>
              <a:gd name="csX5" fmla="*/ 33943 w 2552491"/>
              <a:gd name="csY5" fmla="*/ 641132 h 1626013"/>
              <a:gd name="csX6" fmla="*/ 170578 w 2552491"/>
              <a:gd name="csY6" fmla="*/ 189187 h 1626013"/>
              <a:gd name="csX7" fmla="*/ 1053446 w 2552491"/>
              <a:gd name="csY7" fmla="*/ 0 h 1626013"/>
              <a:gd name="csX0" fmla="*/ 2083460 w 2554466"/>
              <a:gd name="csY0" fmla="*/ 1618593 h 1630038"/>
              <a:gd name="csX1" fmla="*/ 2388259 w 2554466"/>
              <a:gd name="csY1" fmla="*/ 1545021 h 1630038"/>
              <a:gd name="csX2" fmla="*/ 2545915 w 2554466"/>
              <a:gd name="csY2" fmla="*/ 1240220 h 1630038"/>
              <a:gd name="csX3" fmla="*/ 2136012 w 2554466"/>
              <a:gd name="csY3" fmla="*/ 893379 h 1630038"/>
              <a:gd name="csX4" fmla="*/ 454357 w 2554466"/>
              <a:gd name="csY4" fmla="*/ 840828 h 1630038"/>
              <a:gd name="csX5" fmla="*/ 33943 w 2554466"/>
              <a:gd name="csY5" fmla="*/ 641132 h 1630038"/>
              <a:gd name="csX6" fmla="*/ 170578 w 2554466"/>
              <a:gd name="csY6" fmla="*/ 189187 h 1630038"/>
              <a:gd name="csX7" fmla="*/ 1053446 w 2554466"/>
              <a:gd name="csY7" fmla="*/ 0 h 1630038"/>
              <a:gd name="csX0" fmla="*/ 2131386 w 2602392"/>
              <a:gd name="csY0" fmla="*/ 1618593 h 1630038"/>
              <a:gd name="csX1" fmla="*/ 2436185 w 2602392"/>
              <a:gd name="csY1" fmla="*/ 1545021 h 1630038"/>
              <a:gd name="csX2" fmla="*/ 2593841 w 2602392"/>
              <a:gd name="csY2" fmla="*/ 1240220 h 1630038"/>
              <a:gd name="csX3" fmla="*/ 2183938 w 2602392"/>
              <a:gd name="csY3" fmla="*/ 893379 h 1630038"/>
              <a:gd name="csX4" fmla="*/ 502283 w 2602392"/>
              <a:gd name="csY4" fmla="*/ 840828 h 1630038"/>
              <a:gd name="csX5" fmla="*/ 18807 w 2602392"/>
              <a:gd name="csY5" fmla="*/ 578070 h 1630038"/>
              <a:gd name="csX6" fmla="*/ 218504 w 2602392"/>
              <a:gd name="csY6" fmla="*/ 189187 h 1630038"/>
              <a:gd name="csX7" fmla="*/ 1101372 w 2602392"/>
              <a:gd name="csY7" fmla="*/ 0 h 1630038"/>
              <a:gd name="csX0" fmla="*/ 2127029 w 2598035"/>
              <a:gd name="csY0" fmla="*/ 1618593 h 1630038"/>
              <a:gd name="csX1" fmla="*/ 2431828 w 2598035"/>
              <a:gd name="csY1" fmla="*/ 1545021 h 1630038"/>
              <a:gd name="csX2" fmla="*/ 2589484 w 2598035"/>
              <a:gd name="csY2" fmla="*/ 1240220 h 1630038"/>
              <a:gd name="csX3" fmla="*/ 2179581 w 2598035"/>
              <a:gd name="csY3" fmla="*/ 893379 h 1630038"/>
              <a:gd name="csX4" fmla="*/ 497926 w 2598035"/>
              <a:gd name="csY4" fmla="*/ 840828 h 1630038"/>
              <a:gd name="csX5" fmla="*/ 14450 w 2598035"/>
              <a:gd name="csY5" fmla="*/ 578070 h 1630038"/>
              <a:gd name="csX6" fmla="*/ 235167 w 2598035"/>
              <a:gd name="csY6" fmla="*/ 84084 h 1630038"/>
              <a:gd name="csX7" fmla="*/ 1097015 w 2598035"/>
              <a:gd name="csY7" fmla="*/ 0 h 1630038"/>
              <a:gd name="csX0" fmla="*/ 2165213 w 2636219"/>
              <a:gd name="csY0" fmla="*/ 1618593 h 1630038"/>
              <a:gd name="csX1" fmla="*/ 2470012 w 2636219"/>
              <a:gd name="csY1" fmla="*/ 1545021 h 1630038"/>
              <a:gd name="csX2" fmla="*/ 2627668 w 2636219"/>
              <a:gd name="csY2" fmla="*/ 1240220 h 1630038"/>
              <a:gd name="csX3" fmla="*/ 2217765 w 2636219"/>
              <a:gd name="csY3" fmla="*/ 893379 h 1630038"/>
              <a:gd name="csX4" fmla="*/ 536110 w 2636219"/>
              <a:gd name="csY4" fmla="*/ 840828 h 1630038"/>
              <a:gd name="csX5" fmla="*/ 10592 w 2636219"/>
              <a:gd name="csY5" fmla="*/ 493988 h 1630038"/>
              <a:gd name="csX6" fmla="*/ 273351 w 2636219"/>
              <a:gd name="csY6" fmla="*/ 84084 h 1630038"/>
              <a:gd name="csX7" fmla="*/ 1135199 w 2636219"/>
              <a:gd name="csY7" fmla="*/ 0 h 1630038"/>
              <a:gd name="csX0" fmla="*/ 2165213 w 2636219"/>
              <a:gd name="csY0" fmla="*/ 1723697 h 1735142"/>
              <a:gd name="csX1" fmla="*/ 2470012 w 2636219"/>
              <a:gd name="csY1" fmla="*/ 1650125 h 1735142"/>
              <a:gd name="csX2" fmla="*/ 2627668 w 2636219"/>
              <a:gd name="csY2" fmla="*/ 1345324 h 1735142"/>
              <a:gd name="csX3" fmla="*/ 2217765 w 2636219"/>
              <a:gd name="csY3" fmla="*/ 998483 h 1735142"/>
              <a:gd name="csX4" fmla="*/ 536110 w 2636219"/>
              <a:gd name="csY4" fmla="*/ 945932 h 1735142"/>
              <a:gd name="csX5" fmla="*/ 10592 w 2636219"/>
              <a:gd name="csY5" fmla="*/ 599092 h 1735142"/>
              <a:gd name="csX6" fmla="*/ 273351 w 2636219"/>
              <a:gd name="csY6" fmla="*/ 189188 h 1735142"/>
              <a:gd name="csX7" fmla="*/ 1250812 w 2636219"/>
              <a:gd name="csY7" fmla="*/ 0 h 1735142"/>
              <a:gd name="csX0" fmla="*/ 2165213 w 2657694"/>
              <a:gd name="csY0" fmla="*/ 1723697 h 1728485"/>
              <a:gd name="csX1" fmla="*/ 2575115 w 2657694"/>
              <a:gd name="csY1" fmla="*/ 1545021 h 1728485"/>
              <a:gd name="csX2" fmla="*/ 2627668 w 2657694"/>
              <a:gd name="csY2" fmla="*/ 1345324 h 1728485"/>
              <a:gd name="csX3" fmla="*/ 2217765 w 2657694"/>
              <a:gd name="csY3" fmla="*/ 998483 h 1728485"/>
              <a:gd name="csX4" fmla="*/ 536110 w 2657694"/>
              <a:gd name="csY4" fmla="*/ 945932 h 1728485"/>
              <a:gd name="csX5" fmla="*/ 10592 w 2657694"/>
              <a:gd name="csY5" fmla="*/ 599092 h 1728485"/>
              <a:gd name="csX6" fmla="*/ 273351 w 2657694"/>
              <a:gd name="csY6" fmla="*/ 189188 h 1728485"/>
              <a:gd name="csX7" fmla="*/ 1250812 w 2657694"/>
              <a:gd name="csY7" fmla="*/ 0 h 1728485"/>
              <a:gd name="csX0" fmla="*/ 2165213 w 2674290"/>
              <a:gd name="csY0" fmla="*/ 1723697 h 1729046"/>
              <a:gd name="csX1" fmla="*/ 2575115 w 2674290"/>
              <a:gd name="csY1" fmla="*/ 1545021 h 1729046"/>
              <a:gd name="csX2" fmla="*/ 2648688 w 2674290"/>
              <a:gd name="csY2" fmla="*/ 1229710 h 1729046"/>
              <a:gd name="csX3" fmla="*/ 2217765 w 2674290"/>
              <a:gd name="csY3" fmla="*/ 998483 h 1729046"/>
              <a:gd name="csX4" fmla="*/ 536110 w 2674290"/>
              <a:gd name="csY4" fmla="*/ 945932 h 1729046"/>
              <a:gd name="csX5" fmla="*/ 10592 w 2674290"/>
              <a:gd name="csY5" fmla="*/ 599092 h 1729046"/>
              <a:gd name="csX6" fmla="*/ 273351 w 2674290"/>
              <a:gd name="csY6" fmla="*/ 189188 h 1729046"/>
              <a:gd name="csX7" fmla="*/ 1250812 w 2674290"/>
              <a:gd name="csY7" fmla="*/ 0 h 172904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2674290" h="1729046">
                <a:moveTo>
                  <a:pt x="2165213" y="1723697"/>
                </a:moveTo>
                <a:cubicBezTo>
                  <a:pt x="2349144" y="1756980"/>
                  <a:pt x="2494536" y="1627352"/>
                  <a:pt x="2575115" y="1545021"/>
                </a:cubicBezTo>
                <a:cubicBezTo>
                  <a:pt x="2655694" y="1462690"/>
                  <a:pt x="2708246" y="1320800"/>
                  <a:pt x="2648688" y="1229710"/>
                </a:cubicBezTo>
                <a:cubicBezTo>
                  <a:pt x="2589130" y="1138620"/>
                  <a:pt x="2569861" y="1045779"/>
                  <a:pt x="2217765" y="998483"/>
                </a:cubicBezTo>
                <a:cubicBezTo>
                  <a:pt x="1865669" y="951187"/>
                  <a:pt x="903972" y="1012497"/>
                  <a:pt x="536110" y="945932"/>
                </a:cubicBezTo>
                <a:cubicBezTo>
                  <a:pt x="168248" y="879367"/>
                  <a:pt x="54385" y="725216"/>
                  <a:pt x="10592" y="599092"/>
                </a:cubicBezTo>
                <a:cubicBezTo>
                  <a:pt x="-33201" y="472968"/>
                  <a:pt x="59641" y="308305"/>
                  <a:pt x="273351" y="189188"/>
                </a:cubicBezTo>
                <a:cubicBezTo>
                  <a:pt x="487061" y="70071"/>
                  <a:pt x="995060" y="43793"/>
                  <a:pt x="1250812" y="0"/>
                </a:cubicBezTo>
              </a:path>
            </a:pathLst>
          </a:custGeom>
          <a:noFill/>
          <a:ln w="28575">
            <a:solidFill>
              <a:srgbClr val="1B305D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B888623-3F6C-864F-2355-A2126B8EE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Not a Straight Road – Previous Initiatives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CF1FC5-A415-0F0B-C2FD-6D07DA3859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7CA0F2-EE66-4F60-8C00-E0BE38E7AEC5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7BB12B6-C76A-80B8-F472-9A0B2F1B876E}"/>
              </a:ext>
            </a:extLst>
          </p:cNvPr>
          <p:cNvSpPr/>
          <p:nvPr/>
        </p:nvSpPr>
        <p:spPr>
          <a:xfrm>
            <a:off x="2152888" y="1215747"/>
            <a:ext cx="1043892" cy="1043892"/>
          </a:xfrm>
          <a:prstGeom prst="ellipse">
            <a:avLst/>
          </a:prstGeom>
          <a:solidFill>
            <a:srgbClr val="EC56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E3406BF-EFF2-1F0F-E2AC-AC92E925594C}"/>
              </a:ext>
            </a:extLst>
          </p:cNvPr>
          <p:cNvSpPr/>
          <p:nvPr/>
        </p:nvSpPr>
        <p:spPr>
          <a:xfrm>
            <a:off x="2141316" y="2790079"/>
            <a:ext cx="1043892" cy="1043892"/>
          </a:xfrm>
          <a:prstGeom prst="ellipse">
            <a:avLst/>
          </a:prstGeom>
          <a:solidFill>
            <a:srgbClr val="1F649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9AD2584-D183-F041-B47A-E66C623C674B}"/>
              </a:ext>
            </a:extLst>
          </p:cNvPr>
          <p:cNvSpPr/>
          <p:nvPr/>
        </p:nvSpPr>
        <p:spPr>
          <a:xfrm>
            <a:off x="1207623" y="2789113"/>
            <a:ext cx="1043892" cy="1043892"/>
          </a:xfrm>
          <a:prstGeom prst="ellipse">
            <a:avLst/>
          </a:prstGeom>
          <a:solidFill>
            <a:srgbClr val="8CB7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3E042A1-F6A6-AAE4-AA99-25ADDB2FE2F8}"/>
              </a:ext>
            </a:extLst>
          </p:cNvPr>
          <p:cNvSpPr/>
          <p:nvPr/>
        </p:nvSpPr>
        <p:spPr>
          <a:xfrm>
            <a:off x="260428" y="2789113"/>
            <a:ext cx="1043892" cy="1043892"/>
          </a:xfrm>
          <a:prstGeom prst="ellipse">
            <a:avLst/>
          </a:prstGeom>
          <a:solidFill>
            <a:srgbClr val="1B30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027FDF7-D5F3-57FA-9113-F4709F921355}"/>
              </a:ext>
            </a:extLst>
          </p:cNvPr>
          <p:cNvSpPr/>
          <p:nvPr/>
        </p:nvSpPr>
        <p:spPr>
          <a:xfrm>
            <a:off x="3102013" y="1214661"/>
            <a:ext cx="1043892" cy="1043892"/>
          </a:xfrm>
          <a:prstGeom prst="ellipse">
            <a:avLst/>
          </a:prstGeom>
          <a:solidFill>
            <a:srgbClr val="F6D5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Graphic 24" descr="Clipboard Checked with solid fill">
            <a:extLst>
              <a:ext uri="{FF2B5EF4-FFF2-40B4-BE49-F238E27FC236}">
                <a16:creationId xmlns:a16="http://schemas.microsoft.com/office/drawing/2014/main" id="{5A4CB9A4-A8C2-0446-8444-EDD2D8960C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32955" y="1318834"/>
            <a:ext cx="789248" cy="789248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F802A1EC-683A-B462-B818-D286E8087C17}"/>
              </a:ext>
            </a:extLst>
          </p:cNvPr>
          <p:cNvSpPr/>
          <p:nvPr/>
        </p:nvSpPr>
        <p:spPr>
          <a:xfrm>
            <a:off x="4054996" y="1204293"/>
            <a:ext cx="1043892" cy="1043892"/>
          </a:xfrm>
          <a:prstGeom prst="ellipse">
            <a:avLst/>
          </a:prstGeom>
          <a:solidFill>
            <a:srgbClr val="F898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" name="Graphic 42" descr="Treasure Map with solid fill">
            <a:extLst>
              <a:ext uri="{FF2B5EF4-FFF2-40B4-BE49-F238E27FC236}">
                <a16:creationId xmlns:a16="http://schemas.microsoft.com/office/drawing/2014/main" id="{4D899722-2CE0-298E-FAFB-A52BAB6D04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87863" y="1339330"/>
            <a:ext cx="775505" cy="775505"/>
          </a:xfrm>
          <a:prstGeom prst="rect">
            <a:avLst/>
          </a:prstGeom>
        </p:spPr>
      </p:pic>
      <p:pic>
        <p:nvPicPr>
          <p:cNvPr id="47" name="Graphic 46" descr="Road with solid fill">
            <a:extLst>
              <a:ext uri="{FF2B5EF4-FFF2-40B4-BE49-F238E27FC236}">
                <a16:creationId xmlns:a16="http://schemas.microsoft.com/office/drawing/2014/main" id="{FA2687B6-89C5-7278-4CFB-A6C26AD1AE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47657" y="2865555"/>
            <a:ext cx="825419" cy="825419"/>
          </a:xfrm>
          <a:prstGeom prst="rect">
            <a:avLst/>
          </a:prstGeom>
        </p:spPr>
      </p:pic>
      <p:pic>
        <p:nvPicPr>
          <p:cNvPr id="48" name="Graphic 47" descr="Rope Knot with solid fill">
            <a:extLst>
              <a:ext uri="{FF2B5EF4-FFF2-40B4-BE49-F238E27FC236}">
                <a16:creationId xmlns:a16="http://schemas.microsoft.com/office/drawing/2014/main" id="{9AEA72BC-FBB8-436B-3C92-CD45BEFF0E8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9922" y="2900279"/>
            <a:ext cx="802269" cy="802269"/>
          </a:xfrm>
          <a:prstGeom prst="rect">
            <a:avLst/>
          </a:prstGeom>
        </p:spPr>
      </p:pic>
      <p:pic>
        <p:nvPicPr>
          <p:cNvPr id="52" name="Graphic 51" descr="Cheers with solid fill">
            <a:extLst>
              <a:ext uri="{FF2B5EF4-FFF2-40B4-BE49-F238E27FC236}">
                <a16:creationId xmlns:a16="http://schemas.microsoft.com/office/drawing/2014/main" id="{C25D3B05-B65E-6F05-FDDE-2125FCCA08E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336873" y="2946578"/>
            <a:ext cx="790696" cy="790696"/>
          </a:xfrm>
          <a:prstGeom prst="rect">
            <a:avLst/>
          </a:prstGeom>
        </p:spPr>
      </p:pic>
      <p:pic>
        <p:nvPicPr>
          <p:cNvPr id="53" name="Graphic 52" descr="Cheers with solid fill">
            <a:extLst>
              <a:ext uri="{FF2B5EF4-FFF2-40B4-BE49-F238E27FC236}">
                <a16:creationId xmlns:a16="http://schemas.microsoft.com/office/drawing/2014/main" id="{AF5418B1-2555-42D3-4B68-85AA69A980A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264777" y="1374898"/>
            <a:ext cx="790696" cy="790696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47010BAD-57E3-F18D-B061-778334CFF75B}"/>
              </a:ext>
            </a:extLst>
          </p:cNvPr>
          <p:cNvSpPr txBox="1"/>
          <p:nvPr/>
        </p:nvSpPr>
        <p:spPr>
          <a:xfrm>
            <a:off x="280982" y="3833005"/>
            <a:ext cx="983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2022</a:t>
            </a:r>
          </a:p>
          <a:p>
            <a:pPr algn="ctr"/>
            <a:r>
              <a:rPr lang="en-US" sz="1000" dirty="0"/>
              <a:t>Horizon Europe GEP requirement 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93F2C87-D960-128A-82A5-64D312CFA3A5}"/>
              </a:ext>
            </a:extLst>
          </p:cNvPr>
          <p:cNvSpPr txBox="1"/>
          <p:nvPr/>
        </p:nvSpPr>
        <p:spPr>
          <a:xfrm>
            <a:off x="1221659" y="3838260"/>
            <a:ext cx="98384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/>
              <a:t>2022 - 2025</a:t>
            </a:r>
          </a:p>
          <a:p>
            <a:pPr algn="ctr"/>
            <a:r>
              <a:rPr lang="en-US" sz="1000"/>
              <a:t>Gender Equality Committee (GEC)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6CA27659-54E0-069F-1A6B-129A62D2889D}"/>
              </a:ext>
            </a:extLst>
          </p:cNvPr>
          <p:cNvSpPr txBox="1"/>
          <p:nvPr/>
        </p:nvSpPr>
        <p:spPr>
          <a:xfrm>
            <a:off x="2172845" y="3833005"/>
            <a:ext cx="983848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000" b="1" dirty="0"/>
              <a:t>2022 - ongoing</a:t>
            </a:r>
          </a:p>
          <a:p>
            <a:pPr algn="ctr"/>
            <a:r>
              <a:rPr lang="en-US" sz="1000" dirty="0"/>
              <a:t>Gender Equality Plan</a:t>
            </a:r>
          </a:p>
          <a:p>
            <a:pPr algn="ctr"/>
            <a:r>
              <a:rPr lang="en-US" sz="1000" dirty="0"/>
              <a:t>+ annual Action Plans</a:t>
            </a:r>
            <a:endParaRPr lang="en-US" sz="1000" dirty="0">
              <a:ea typeface="Calibri"/>
              <a:cs typeface="Calibri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82F6797D-A267-6489-9906-B1273E58807F}"/>
              </a:ext>
            </a:extLst>
          </p:cNvPr>
          <p:cNvSpPr/>
          <p:nvPr/>
        </p:nvSpPr>
        <p:spPr>
          <a:xfrm>
            <a:off x="3935895" y="3290681"/>
            <a:ext cx="2126974" cy="1146313"/>
          </a:xfrm>
          <a:prstGeom prst="roundRect">
            <a:avLst/>
          </a:prstGeom>
          <a:noFill/>
          <a:ln w="28575">
            <a:solidFill>
              <a:srgbClr val="1B305D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Wrangling compliance to make gender equality a priority topic and </a:t>
            </a:r>
            <a:r>
              <a:rPr lang="en-US" sz="1200" dirty="0" err="1">
                <a:solidFill>
                  <a:schemeClr val="tx1"/>
                </a:solidFill>
              </a:rPr>
              <a:t>formalise</a:t>
            </a:r>
            <a:r>
              <a:rPr lang="en-US" sz="1200" dirty="0">
                <a:solidFill>
                  <a:schemeClr val="tx1"/>
                </a:solidFill>
              </a:rPr>
              <a:t> efforts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774407F-BB06-4981-C9F5-D7DCC0261E12}"/>
              </a:ext>
            </a:extLst>
          </p:cNvPr>
          <p:cNvSpPr/>
          <p:nvPr/>
        </p:nvSpPr>
        <p:spPr>
          <a:xfrm>
            <a:off x="5261114" y="2031724"/>
            <a:ext cx="2126974" cy="1146313"/>
          </a:xfrm>
          <a:prstGeom prst="roundRect">
            <a:avLst/>
          </a:prstGeom>
          <a:noFill/>
          <a:ln w="28575">
            <a:solidFill>
              <a:srgbClr val="8CB7D9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</a:rPr>
              <a:t>GEC established with CEO as Executive Sponsor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</a:rPr>
              <a:t>Priority Areas and GEP defined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4707E78-52E1-AF79-17A1-C3AAA5735052}"/>
              </a:ext>
            </a:extLst>
          </p:cNvPr>
          <p:cNvSpPr/>
          <p:nvPr/>
        </p:nvSpPr>
        <p:spPr>
          <a:xfrm>
            <a:off x="6576392" y="772768"/>
            <a:ext cx="2126974" cy="1146313"/>
          </a:xfrm>
          <a:prstGeom prst="roundRect">
            <a:avLst/>
          </a:prstGeom>
          <a:noFill/>
          <a:ln w="28575">
            <a:solidFill>
              <a:srgbClr val="1F649A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</a:rPr>
              <a:t>Company-wide training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</a:rPr>
              <a:t>Increased number of female employees in technical roles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</a:rPr>
              <a:t>Established the Succession and Diversity Committee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3A0F2D-1332-17E5-0272-A26968681A5C}"/>
              </a:ext>
            </a:extLst>
          </p:cNvPr>
          <p:cNvSpPr txBox="1"/>
          <p:nvPr/>
        </p:nvSpPr>
        <p:spPr>
          <a:xfrm>
            <a:off x="2168276" y="800040"/>
            <a:ext cx="983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/>
              <a:t>EDI Strategy team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FEF4046-041E-64DE-E2CB-66F036279EE5}"/>
              </a:ext>
            </a:extLst>
          </p:cNvPr>
          <p:cNvSpPr txBox="1"/>
          <p:nvPr/>
        </p:nvSpPr>
        <p:spPr>
          <a:xfrm>
            <a:off x="3155912" y="953929"/>
            <a:ext cx="920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/>
              <a:t>Staff Survey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6429B28-9CF3-2AEE-2EDD-B62DF4F3146C}"/>
              </a:ext>
            </a:extLst>
          </p:cNvPr>
          <p:cNvSpPr txBox="1"/>
          <p:nvPr/>
        </p:nvSpPr>
        <p:spPr>
          <a:xfrm>
            <a:off x="4044801" y="643407"/>
            <a:ext cx="10628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/>
              <a:t>Mapping of existing policies/ practices</a:t>
            </a:r>
            <a:endParaRPr lang="en-US" sz="1000" b="1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52806CF-B902-CEC8-D19A-9AAEC01A5178}"/>
              </a:ext>
            </a:extLst>
          </p:cNvPr>
          <p:cNvSpPr txBox="1"/>
          <p:nvPr/>
        </p:nvSpPr>
        <p:spPr>
          <a:xfrm rot="16200000">
            <a:off x="1547448" y="1568963"/>
            <a:ext cx="983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/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3650781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3AFFE5-E20F-95D4-6419-F639E9AB2D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Freeform 100">
            <a:extLst>
              <a:ext uri="{FF2B5EF4-FFF2-40B4-BE49-F238E27FC236}">
                <a16:creationId xmlns:a16="http://schemas.microsoft.com/office/drawing/2014/main" id="{7BE39A5E-A000-6881-8E9F-139B034521B2}"/>
              </a:ext>
            </a:extLst>
          </p:cNvPr>
          <p:cNvSpPr/>
          <p:nvPr/>
        </p:nvSpPr>
        <p:spPr>
          <a:xfrm>
            <a:off x="1509822" y="1608082"/>
            <a:ext cx="2040130" cy="1729046"/>
          </a:xfrm>
          <a:custGeom>
            <a:avLst/>
            <a:gdLst>
              <a:gd name="csX0" fmla="*/ 2514333 w 3319577"/>
              <a:gd name="csY0" fmla="*/ 1618593 h 1659222"/>
              <a:gd name="csX1" fmla="*/ 2997809 w 3319577"/>
              <a:gd name="csY1" fmla="*/ 1629104 h 1659222"/>
              <a:gd name="csX2" fmla="*/ 3208016 w 3319577"/>
              <a:gd name="csY2" fmla="*/ 1282262 h 1659222"/>
              <a:gd name="csX3" fmla="*/ 3113423 w 3319577"/>
              <a:gd name="csY3" fmla="*/ 882869 h 1659222"/>
              <a:gd name="csX4" fmla="*/ 885230 w 3319577"/>
              <a:gd name="csY4" fmla="*/ 840828 h 1659222"/>
              <a:gd name="csX5" fmla="*/ 202057 w 3319577"/>
              <a:gd name="csY5" fmla="*/ 714704 h 1659222"/>
              <a:gd name="csX6" fmla="*/ 96954 w 3319577"/>
              <a:gd name="csY6" fmla="*/ 262759 h 1659222"/>
              <a:gd name="csX7" fmla="*/ 1484319 w 3319577"/>
              <a:gd name="csY7" fmla="*/ 0 h 1659222"/>
              <a:gd name="csX0" fmla="*/ 2318456 w 3123700"/>
              <a:gd name="csY0" fmla="*/ 1618593 h 1659222"/>
              <a:gd name="csX1" fmla="*/ 2801932 w 3123700"/>
              <a:gd name="csY1" fmla="*/ 1629104 h 1659222"/>
              <a:gd name="csX2" fmla="*/ 3012139 w 3123700"/>
              <a:gd name="csY2" fmla="*/ 1282262 h 1659222"/>
              <a:gd name="csX3" fmla="*/ 2917546 w 3123700"/>
              <a:gd name="csY3" fmla="*/ 882869 h 1659222"/>
              <a:gd name="csX4" fmla="*/ 689353 w 3123700"/>
              <a:gd name="csY4" fmla="*/ 840828 h 1659222"/>
              <a:gd name="csX5" fmla="*/ 6180 w 3123700"/>
              <a:gd name="csY5" fmla="*/ 714704 h 1659222"/>
              <a:gd name="csX6" fmla="*/ 405574 w 3123700"/>
              <a:gd name="csY6" fmla="*/ 189187 h 1659222"/>
              <a:gd name="csX7" fmla="*/ 1288442 w 3123700"/>
              <a:gd name="csY7" fmla="*/ 0 h 1659222"/>
              <a:gd name="csX0" fmla="*/ 2083460 w 2888704"/>
              <a:gd name="csY0" fmla="*/ 1618593 h 1659222"/>
              <a:gd name="csX1" fmla="*/ 2566936 w 2888704"/>
              <a:gd name="csY1" fmla="*/ 1629104 h 1659222"/>
              <a:gd name="csX2" fmla="*/ 2777143 w 2888704"/>
              <a:gd name="csY2" fmla="*/ 1282262 h 1659222"/>
              <a:gd name="csX3" fmla="*/ 2682550 w 2888704"/>
              <a:gd name="csY3" fmla="*/ 882869 h 1659222"/>
              <a:gd name="csX4" fmla="*/ 454357 w 2888704"/>
              <a:gd name="csY4" fmla="*/ 840828 h 1659222"/>
              <a:gd name="csX5" fmla="*/ 33943 w 2888704"/>
              <a:gd name="csY5" fmla="*/ 641132 h 1659222"/>
              <a:gd name="csX6" fmla="*/ 170578 w 2888704"/>
              <a:gd name="csY6" fmla="*/ 189187 h 1659222"/>
              <a:gd name="csX7" fmla="*/ 1053446 w 2888704"/>
              <a:gd name="csY7" fmla="*/ 0 h 1659222"/>
              <a:gd name="csX0" fmla="*/ 2083460 w 2794539"/>
              <a:gd name="csY0" fmla="*/ 1618593 h 1659222"/>
              <a:gd name="csX1" fmla="*/ 2566936 w 2794539"/>
              <a:gd name="csY1" fmla="*/ 1629104 h 1659222"/>
              <a:gd name="csX2" fmla="*/ 2777143 w 2794539"/>
              <a:gd name="csY2" fmla="*/ 1282262 h 1659222"/>
              <a:gd name="csX3" fmla="*/ 2136012 w 2794539"/>
              <a:gd name="csY3" fmla="*/ 893379 h 1659222"/>
              <a:gd name="csX4" fmla="*/ 454357 w 2794539"/>
              <a:gd name="csY4" fmla="*/ 840828 h 1659222"/>
              <a:gd name="csX5" fmla="*/ 33943 w 2794539"/>
              <a:gd name="csY5" fmla="*/ 641132 h 1659222"/>
              <a:gd name="csX6" fmla="*/ 170578 w 2794539"/>
              <a:gd name="csY6" fmla="*/ 189187 h 1659222"/>
              <a:gd name="csX7" fmla="*/ 1053446 w 2794539"/>
              <a:gd name="csY7" fmla="*/ 0 h 1659222"/>
              <a:gd name="csX0" fmla="*/ 2083460 w 2613642"/>
              <a:gd name="csY0" fmla="*/ 1618593 h 1662280"/>
              <a:gd name="csX1" fmla="*/ 2566936 w 2613642"/>
              <a:gd name="csY1" fmla="*/ 1629104 h 1662280"/>
              <a:gd name="csX2" fmla="*/ 2545915 w 2613642"/>
              <a:gd name="csY2" fmla="*/ 1240220 h 1662280"/>
              <a:gd name="csX3" fmla="*/ 2136012 w 2613642"/>
              <a:gd name="csY3" fmla="*/ 893379 h 1662280"/>
              <a:gd name="csX4" fmla="*/ 454357 w 2613642"/>
              <a:gd name="csY4" fmla="*/ 840828 h 1662280"/>
              <a:gd name="csX5" fmla="*/ 33943 w 2613642"/>
              <a:gd name="csY5" fmla="*/ 641132 h 1662280"/>
              <a:gd name="csX6" fmla="*/ 170578 w 2613642"/>
              <a:gd name="csY6" fmla="*/ 189187 h 1662280"/>
              <a:gd name="csX7" fmla="*/ 1053446 w 2613642"/>
              <a:gd name="csY7" fmla="*/ 0 h 1662280"/>
              <a:gd name="csX0" fmla="*/ 2083460 w 2552491"/>
              <a:gd name="csY0" fmla="*/ 1618593 h 1626013"/>
              <a:gd name="csX1" fmla="*/ 2367239 w 2552491"/>
              <a:gd name="csY1" fmla="*/ 1502980 h 1626013"/>
              <a:gd name="csX2" fmla="*/ 2545915 w 2552491"/>
              <a:gd name="csY2" fmla="*/ 1240220 h 1626013"/>
              <a:gd name="csX3" fmla="*/ 2136012 w 2552491"/>
              <a:gd name="csY3" fmla="*/ 893379 h 1626013"/>
              <a:gd name="csX4" fmla="*/ 454357 w 2552491"/>
              <a:gd name="csY4" fmla="*/ 840828 h 1626013"/>
              <a:gd name="csX5" fmla="*/ 33943 w 2552491"/>
              <a:gd name="csY5" fmla="*/ 641132 h 1626013"/>
              <a:gd name="csX6" fmla="*/ 170578 w 2552491"/>
              <a:gd name="csY6" fmla="*/ 189187 h 1626013"/>
              <a:gd name="csX7" fmla="*/ 1053446 w 2552491"/>
              <a:gd name="csY7" fmla="*/ 0 h 1626013"/>
              <a:gd name="csX0" fmla="*/ 2083460 w 2554466"/>
              <a:gd name="csY0" fmla="*/ 1618593 h 1630038"/>
              <a:gd name="csX1" fmla="*/ 2388259 w 2554466"/>
              <a:gd name="csY1" fmla="*/ 1545021 h 1630038"/>
              <a:gd name="csX2" fmla="*/ 2545915 w 2554466"/>
              <a:gd name="csY2" fmla="*/ 1240220 h 1630038"/>
              <a:gd name="csX3" fmla="*/ 2136012 w 2554466"/>
              <a:gd name="csY3" fmla="*/ 893379 h 1630038"/>
              <a:gd name="csX4" fmla="*/ 454357 w 2554466"/>
              <a:gd name="csY4" fmla="*/ 840828 h 1630038"/>
              <a:gd name="csX5" fmla="*/ 33943 w 2554466"/>
              <a:gd name="csY5" fmla="*/ 641132 h 1630038"/>
              <a:gd name="csX6" fmla="*/ 170578 w 2554466"/>
              <a:gd name="csY6" fmla="*/ 189187 h 1630038"/>
              <a:gd name="csX7" fmla="*/ 1053446 w 2554466"/>
              <a:gd name="csY7" fmla="*/ 0 h 1630038"/>
              <a:gd name="csX0" fmla="*/ 2131386 w 2602392"/>
              <a:gd name="csY0" fmla="*/ 1618593 h 1630038"/>
              <a:gd name="csX1" fmla="*/ 2436185 w 2602392"/>
              <a:gd name="csY1" fmla="*/ 1545021 h 1630038"/>
              <a:gd name="csX2" fmla="*/ 2593841 w 2602392"/>
              <a:gd name="csY2" fmla="*/ 1240220 h 1630038"/>
              <a:gd name="csX3" fmla="*/ 2183938 w 2602392"/>
              <a:gd name="csY3" fmla="*/ 893379 h 1630038"/>
              <a:gd name="csX4" fmla="*/ 502283 w 2602392"/>
              <a:gd name="csY4" fmla="*/ 840828 h 1630038"/>
              <a:gd name="csX5" fmla="*/ 18807 w 2602392"/>
              <a:gd name="csY5" fmla="*/ 578070 h 1630038"/>
              <a:gd name="csX6" fmla="*/ 218504 w 2602392"/>
              <a:gd name="csY6" fmla="*/ 189187 h 1630038"/>
              <a:gd name="csX7" fmla="*/ 1101372 w 2602392"/>
              <a:gd name="csY7" fmla="*/ 0 h 1630038"/>
              <a:gd name="csX0" fmla="*/ 2127029 w 2598035"/>
              <a:gd name="csY0" fmla="*/ 1618593 h 1630038"/>
              <a:gd name="csX1" fmla="*/ 2431828 w 2598035"/>
              <a:gd name="csY1" fmla="*/ 1545021 h 1630038"/>
              <a:gd name="csX2" fmla="*/ 2589484 w 2598035"/>
              <a:gd name="csY2" fmla="*/ 1240220 h 1630038"/>
              <a:gd name="csX3" fmla="*/ 2179581 w 2598035"/>
              <a:gd name="csY3" fmla="*/ 893379 h 1630038"/>
              <a:gd name="csX4" fmla="*/ 497926 w 2598035"/>
              <a:gd name="csY4" fmla="*/ 840828 h 1630038"/>
              <a:gd name="csX5" fmla="*/ 14450 w 2598035"/>
              <a:gd name="csY5" fmla="*/ 578070 h 1630038"/>
              <a:gd name="csX6" fmla="*/ 235167 w 2598035"/>
              <a:gd name="csY6" fmla="*/ 84084 h 1630038"/>
              <a:gd name="csX7" fmla="*/ 1097015 w 2598035"/>
              <a:gd name="csY7" fmla="*/ 0 h 1630038"/>
              <a:gd name="csX0" fmla="*/ 2165213 w 2636219"/>
              <a:gd name="csY0" fmla="*/ 1618593 h 1630038"/>
              <a:gd name="csX1" fmla="*/ 2470012 w 2636219"/>
              <a:gd name="csY1" fmla="*/ 1545021 h 1630038"/>
              <a:gd name="csX2" fmla="*/ 2627668 w 2636219"/>
              <a:gd name="csY2" fmla="*/ 1240220 h 1630038"/>
              <a:gd name="csX3" fmla="*/ 2217765 w 2636219"/>
              <a:gd name="csY3" fmla="*/ 893379 h 1630038"/>
              <a:gd name="csX4" fmla="*/ 536110 w 2636219"/>
              <a:gd name="csY4" fmla="*/ 840828 h 1630038"/>
              <a:gd name="csX5" fmla="*/ 10592 w 2636219"/>
              <a:gd name="csY5" fmla="*/ 493988 h 1630038"/>
              <a:gd name="csX6" fmla="*/ 273351 w 2636219"/>
              <a:gd name="csY6" fmla="*/ 84084 h 1630038"/>
              <a:gd name="csX7" fmla="*/ 1135199 w 2636219"/>
              <a:gd name="csY7" fmla="*/ 0 h 1630038"/>
              <a:gd name="csX0" fmla="*/ 2165213 w 2636219"/>
              <a:gd name="csY0" fmla="*/ 1723697 h 1735142"/>
              <a:gd name="csX1" fmla="*/ 2470012 w 2636219"/>
              <a:gd name="csY1" fmla="*/ 1650125 h 1735142"/>
              <a:gd name="csX2" fmla="*/ 2627668 w 2636219"/>
              <a:gd name="csY2" fmla="*/ 1345324 h 1735142"/>
              <a:gd name="csX3" fmla="*/ 2217765 w 2636219"/>
              <a:gd name="csY3" fmla="*/ 998483 h 1735142"/>
              <a:gd name="csX4" fmla="*/ 536110 w 2636219"/>
              <a:gd name="csY4" fmla="*/ 945932 h 1735142"/>
              <a:gd name="csX5" fmla="*/ 10592 w 2636219"/>
              <a:gd name="csY5" fmla="*/ 599092 h 1735142"/>
              <a:gd name="csX6" fmla="*/ 273351 w 2636219"/>
              <a:gd name="csY6" fmla="*/ 189188 h 1735142"/>
              <a:gd name="csX7" fmla="*/ 1250812 w 2636219"/>
              <a:gd name="csY7" fmla="*/ 0 h 1735142"/>
              <a:gd name="csX0" fmla="*/ 2165213 w 2657694"/>
              <a:gd name="csY0" fmla="*/ 1723697 h 1728485"/>
              <a:gd name="csX1" fmla="*/ 2575115 w 2657694"/>
              <a:gd name="csY1" fmla="*/ 1545021 h 1728485"/>
              <a:gd name="csX2" fmla="*/ 2627668 w 2657694"/>
              <a:gd name="csY2" fmla="*/ 1345324 h 1728485"/>
              <a:gd name="csX3" fmla="*/ 2217765 w 2657694"/>
              <a:gd name="csY3" fmla="*/ 998483 h 1728485"/>
              <a:gd name="csX4" fmla="*/ 536110 w 2657694"/>
              <a:gd name="csY4" fmla="*/ 945932 h 1728485"/>
              <a:gd name="csX5" fmla="*/ 10592 w 2657694"/>
              <a:gd name="csY5" fmla="*/ 599092 h 1728485"/>
              <a:gd name="csX6" fmla="*/ 273351 w 2657694"/>
              <a:gd name="csY6" fmla="*/ 189188 h 1728485"/>
              <a:gd name="csX7" fmla="*/ 1250812 w 2657694"/>
              <a:gd name="csY7" fmla="*/ 0 h 1728485"/>
              <a:gd name="csX0" fmla="*/ 2165213 w 2674290"/>
              <a:gd name="csY0" fmla="*/ 1723697 h 1729046"/>
              <a:gd name="csX1" fmla="*/ 2575115 w 2674290"/>
              <a:gd name="csY1" fmla="*/ 1545021 h 1729046"/>
              <a:gd name="csX2" fmla="*/ 2648688 w 2674290"/>
              <a:gd name="csY2" fmla="*/ 1229710 h 1729046"/>
              <a:gd name="csX3" fmla="*/ 2217765 w 2674290"/>
              <a:gd name="csY3" fmla="*/ 998483 h 1729046"/>
              <a:gd name="csX4" fmla="*/ 536110 w 2674290"/>
              <a:gd name="csY4" fmla="*/ 945932 h 1729046"/>
              <a:gd name="csX5" fmla="*/ 10592 w 2674290"/>
              <a:gd name="csY5" fmla="*/ 599092 h 1729046"/>
              <a:gd name="csX6" fmla="*/ 273351 w 2674290"/>
              <a:gd name="csY6" fmla="*/ 189188 h 1729046"/>
              <a:gd name="csX7" fmla="*/ 1250812 w 2674290"/>
              <a:gd name="csY7" fmla="*/ 0 h 172904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2674290" h="1729046">
                <a:moveTo>
                  <a:pt x="2165213" y="1723697"/>
                </a:moveTo>
                <a:cubicBezTo>
                  <a:pt x="2349144" y="1756980"/>
                  <a:pt x="2494536" y="1627352"/>
                  <a:pt x="2575115" y="1545021"/>
                </a:cubicBezTo>
                <a:cubicBezTo>
                  <a:pt x="2655694" y="1462690"/>
                  <a:pt x="2708246" y="1320800"/>
                  <a:pt x="2648688" y="1229710"/>
                </a:cubicBezTo>
                <a:cubicBezTo>
                  <a:pt x="2589130" y="1138620"/>
                  <a:pt x="2569861" y="1045779"/>
                  <a:pt x="2217765" y="998483"/>
                </a:cubicBezTo>
                <a:cubicBezTo>
                  <a:pt x="1865669" y="951187"/>
                  <a:pt x="903972" y="1012497"/>
                  <a:pt x="536110" y="945932"/>
                </a:cubicBezTo>
                <a:cubicBezTo>
                  <a:pt x="168248" y="879367"/>
                  <a:pt x="54385" y="725216"/>
                  <a:pt x="10592" y="599092"/>
                </a:cubicBezTo>
                <a:cubicBezTo>
                  <a:pt x="-33201" y="472968"/>
                  <a:pt x="59641" y="308305"/>
                  <a:pt x="273351" y="189188"/>
                </a:cubicBezTo>
                <a:cubicBezTo>
                  <a:pt x="487061" y="70071"/>
                  <a:pt x="995060" y="43793"/>
                  <a:pt x="1250812" y="0"/>
                </a:cubicBezTo>
              </a:path>
            </a:pathLst>
          </a:custGeom>
          <a:noFill/>
          <a:ln w="28575">
            <a:solidFill>
              <a:srgbClr val="1B305D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D16C085D-3A7B-90A4-FEB8-A93E0D32B443}"/>
              </a:ext>
            </a:extLst>
          </p:cNvPr>
          <p:cNvCxnSpPr>
            <a:cxnSpLocks/>
          </p:cNvCxnSpPr>
          <p:nvPr/>
        </p:nvCxnSpPr>
        <p:spPr>
          <a:xfrm>
            <a:off x="4582632" y="2205653"/>
            <a:ext cx="0" cy="314262"/>
          </a:xfrm>
          <a:prstGeom prst="line">
            <a:avLst/>
          </a:prstGeom>
          <a:ln w="28575">
            <a:solidFill>
              <a:srgbClr val="1B305D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A504AF8D-A3F2-180C-0624-0CBAB4413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Seeing Opportunity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2C69A3-0D6A-0974-3503-0AA703B6C8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7CA0F2-EE66-4F60-8C00-E0BE38E7AEC5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E4BDF18-A365-7883-5C7A-ABA560F527B6}"/>
              </a:ext>
            </a:extLst>
          </p:cNvPr>
          <p:cNvSpPr/>
          <p:nvPr/>
        </p:nvSpPr>
        <p:spPr>
          <a:xfrm>
            <a:off x="2152888" y="1215747"/>
            <a:ext cx="1043892" cy="1043892"/>
          </a:xfrm>
          <a:prstGeom prst="ellipse">
            <a:avLst/>
          </a:prstGeom>
          <a:solidFill>
            <a:srgbClr val="EC56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1FA477A-F8E1-4623-B780-47C830AEB3F2}"/>
              </a:ext>
            </a:extLst>
          </p:cNvPr>
          <p:cNvSpPr/>
          <p:nvPr/>
        </p:nvSpPr>
        <p:spPr>
          <a:xfrm>
            <a:off x="2141316" y="2790079"/>
            <a:ext cx="1043892" cy="1043892"/>
          </a:xfrm>
          <a:prstGeom prst="ellipse">
            <a:avLst/>
          </a:prstGeom>
          <a:solidFill>
            <a:srgbClr val="1F649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1499709-489C-EE15-B14A-01B4CE00EBFA}"/>
              </a:ext>
            </a:extLst>
          </p:cNvPr>
          <p:cNvSpPr/>
          <p:nvPr/>
        </p:nvSpPr>
        <p:spPr>
          <a:xfrm>
            <a:off x="1207623" y="2789113"/>
            <a:ext cx="1043892" cy="1043892"/>
          </a:xfrm>
          <a:prstGeom prst="ellipse">
            <a:avLst/>
          </a:prstGeom>
          <a:solidFill>
            <a:srgbClr val="8CB7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B2CDD24-DC98-C595-A469-E8AAECE3163D}"/>
              </a:ext>
            </a:extLst>
          </p:cNvPr>
          <p:cNvSpPr/>
          <p:nvPr/>
        </p:nvSpPr>
        <p:spPr>
          <a:xfrm>
            <a:off x="260428" y="2789113"/>
            <a:ext cx="1043892" cy="1043892"/>
          </a:xfrm>
          <a:prstGeom prst="ellipse">
            <a:avLst/>
          </a:prstGeom>
          <a:solidFill>
            <a:srgbClr val="1B30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06B024F-D61D-76F9-E585-2C353B2FE2CE}"/>
              </a:ext>
            </a:extLst>
          </p:cNvPr>
          <p:cNvSpPr/>
          <p:nvPr/>
        </p:nvSpPr>
        <p:spPr>
          <a:xfrm>
            <a:off x="4076700" y="2417280"/>
            <a:ext cx="1043892" cy="1043892"/>
          </a:xfrm>
          <a:prstGeom prst="ellipse">
            <a:avLst/>
          </a:prstGeom>
          <a:solidFill>
            <a:srgbClr val="41AF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D15703C-D439-D49E-1D99-2985E2062342}"/>
              </a:ext>
            </a:extLst>
          </p:cNvPr>
          <p:cNvSpPr/>
          <p:nvPr/>
        </p:nvSpPr>
        <p:spPr>
          <a:xfrm>
            <a:off x="5044509" y="2419350"/>
            <a:ext cx="1043892" cy="1043892"/>
          </a:xfrm>
          <a:prstGeom prst="ellipse">
            <a:avLst/>
          </a:prstGeom>
          <a:solidFill>
            <a:srgbClr val="007C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E123EC6-9254-2264-23CA-50C46A1DC9B1}"/>
              </a:ext>
            </a:extLst>
          </p:cNvPr>
          <p:cNvSpPr/>
          <p:nvPr/>
        </p:nvSpPr>
        <p:spPr>
          <a:xfrm>
            <a:off x="3102013" y="1214661"/>
            <a:ext cx="1043892" cy="1043892"/>
          </a:xfrm>
          <a:prstGeom prst="ellipse">
            <a:avLst/>
          </a:prstGeom>
          <a:solidFill>
            <a:srgbClr val="F6D5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Graphic 24" descr="Clipboard Checked with solid fill">
            <a:extLst>
              <a:ext uri="{FF2B5EF4-FFF2-40B4-BE49-F238E27FC236}">
                <a16:creationId xmlns:a16="http://schemas.microsoft.com/office/drawing/2014/main" id="{7571AED9-A22B-6118-942E-28E5D0C109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32955" y="1318834"/>
            <a:ext cx="789248" cy="789248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24C6EBA6-4CC4-44E0-64B8-07EA76B51EB3}"/>
              </a:ext>
            </a:extLst>
          </p:cNvPr>
          <p:cNvSpPr/>
          <p:nvPr/>
        </p:nvSpPr>
        <p:spPr>
          <a:xfrm>
            <a:off x="4054996" y="1204293"/>
            <a:ext cx="1043892" cy="1043892"/>
          </a:xfrm>
          <a:prstGeom prst="ellipse">
            <a:avLst/>
          </a:prstGeom>
          <a:solidFill>
            <a:srgbClr val="F898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" name="Graphic 42" descr="Treasure Map with solid fill">
            <a:extLst>
              <a:ext uri="{FF2B5EF4-FFF2-40B4-BE49-F238E27FC236}">
                <a16:creationId xmlns:a16="http://schemas.microsoft.com/office/drawing/2014/main" id="{31066350-4BC8-1829-A62E-660EC9C85E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87863" y="1339330"/>
            <a:ext cx="775505" cy="775505"/>
          </a:xfrm>
          <a:prstGeom prst="rect">
            <a:avLst/>
          </a:prstGeom>
        </p:spPr>
      </p:pic>
      <p:pic>
        <p:nvPicPr>
          <p:cNvPr id="47" name="Graphic 46" descr="Road with solid fill">
            <a:extLst>
              <a:ext uri="{FF2B5EF4-FFF2-40B4-BE49-F238E27FC236}">
                <a16:creationId xmlns:a16="http://schemas.microsoft.com/office/drawing/2014/main" id="{539E1288-76DD-D10E-491F-69FF8C3C67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47657" y="2865555"/>
            <a:ext cx="825419" cy="825419"/>
          </a:xfrm>
          <a:prstGeom prst="rect">
            <a:avLst/>
          </a:prstGeom>
        </p:spPr>
      </p:pic>
      <p:pic>
        <p:nvPicPr>
          <p:cNvPr id="48" name="Graphic 47" descr="Rope Knot with solid fill">
            <a:extLst>
              <a:ext uri="{FF2B5EF4-FFF2-40B4-BE49-F238E27FC236}">
                <a16:creationId xmlns:a16="http://schemas.microsoft.com/office/drawing/2014/main" id="{1A06D9A4-E46B-B92F-45D2-67F66AC69BB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9922" y="2900279"/>
            <a:ext cx="802269" cy="802269"/>
          </a:xfrm>
          <a:prstGeom prst="rect">
            <a:avLst/>
          </a:prstGeom>
        </p:spPr>
      </p:pic>
      <p:pic>
        <p:nvPicPr>
          <p:cNvPr id="52" name="Graphic 51" descr="Cheers with solid fill">
            <a:extLst>
              <a:ext uri="{FF2B5EF4-FFF2-40B4-BE49-F238E27FC236}">
                <a16:creationId xmlns:a16="http://schemas.microsoft.com/office/drawing/2014/main" id="{7F66D388-C002-A4AA-76E8-A6BD8B4601C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336873" y="2946578"/>
            <a:ext cx="790696" cy="790696"/>
          </a:xfrm>
          <a:prstGeom prst="rect">
            <a:avLst/>
          </a:prstGeom>
        </p:spPr>
      </p:pic>
      <p:pic>
        <p:nvPicPr>
          <p:cNvPr id="53" name="Graphic 52" descr="Cheers with solid fill">
            <a:extLst>
              <a:ext uri="{FF2B5EF4-FFF2-40B4-BE49-F238E27FC236}">
                <a16:creationId xmlns:a16="http://schemas.microsoft.com/office/drawing/2014/main" id="{78665B45-24FE-51A5-C6B2-1F572ABDF82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264777" y="1374898"/>
            <a:ext cx="790696" cy="790696"/>
          </a:xfrm>
          <a:prstGeom prst="rect">
            <a:avLst/>
          </a:prstGeom>
        </p:spPr>
      </p:pic>
      <p:pic>
        <p:nvPicPr>
          <p:cNvPr id="58" name="Graphic 57" descr="Books with solid fill">
            <a:extLst>
              <a:ext uri="{FF2B5EF4-FFF2-40B4-BE49-F238E27FC236}">
                <a16:creationId xmlns:a16="http://schemas.microsoft.com/office/drawing/2014/main" id="{BE418898-838E-77B8-4BC9-35B9528A1BA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231030" y="2601512"/>
            <a:ext cx="711843" cy="711843"/>
          </a:xfrm>
          <a:prstGeom prst="rect">
            <a:avLst/>
          </a:prstGeom>
        </p:spPr>
      </p:pic>
      <p:pic>
        <p:nvPicPr>
          <p:cNvPr id="60" name="Graphic 59" descr="Graduation cap with solid fill">
            <a:extLst>
              <a:ext uri="{FF2B5EF4-FFF2-40B4-BE49-F238E27FC236}">
                <a16:creationId xmlns:a16="http://schemas.microsoft.com/office/drawing/2014/main" id="{FBE61954-A6EF-5D9C-329E-D9B3A0A666F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196911" y="2543055"/>
            <a:ext cx="789731" cy="789731"/>
          </a:xfrm>
          <a:prstGeom prst="rect">
            <a:avLst/>
          </a:prstGeom>
        </p:spPr>
      </p:pic>
      <p:sp>
        <p:nvSpPr>
          <p:cNvPr id="63" name="Oval 62">
            <a:extLst>
              <a:ext uri="{FF2B5EF4-FFF2-40B4-BE49-F238E27FC236}">
                <a16:creationId xmlns:a16="http://schemas.microsoft.com/office/drawing/2014/main" id="{F0E3C0F5-60FF-8DFC-03C2-19C66225BE57}"/>
              </a:ext>
            </a:extLst>
          </p:cNvPr>
          <p:cNvSpPr/>
          <p:nvPr/>
        </p:nvSpPr>
        <p:spPr>
          <a:xfrm>
            <a:off x="5993659" y="2419350"/>
            <a:ext cx="1043892" cy="1043892"/>
          </a:xfrm>
          <a:prstGeom prst="ellipse">
            <a:avLst/>
          </a:prstGeom>
          <a:solidFill>
            <a:srgbClr val="A1EB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8" name="Graphic 77" descr="Tic Tac Toe with solid fill">
            <a:extLst>
              <a:ext uri="{FF2B5EF4-FFF2-40B4-BE49-F238E27FC236}">
                <a16:creationId xmlns:a16="http://schemas.microsoft.com/office/drawing/2014/main" id="{0190D6BD-64D2-A800-4458-2938A457E08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157705" y="2603071"/>
            <a:ext cx="742950" cy="742950"/>
          </a:xfrm>
          <a:prstGeom prst="rect">
            <a:avLst/>
          </a:prstGeom>
        </p:spPr>
      </p:pic>
      <p:sp>
        <p:nvSpPr>
          <p:cNvPr id="89" name="TextBox 88">
            <a:extLst>
              <a:ext uri="{FF2B5EF4-FFF2-40B4-BE49-F238E27FC236}">
                <a16:creationId xmlns:a16="http://schemas.microsoft.com/office/drawing/2014/main" id="{32DCB566-F03C-0EF6-2ADE-97B715DE5178}"/>
              </a:ext>
            </a:extLst>
          </p:cNvPr>
          <p:cNvSpPr txBox="1"/>
          <p:nvPr/>
        </p:nvSpPr>
        <p:spPr>
          <a:xfrm>
            <a:off x="4001887" y="3481718"/>
            <a:ext cx="12167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Lessons learned </a:t>
            </a:r>
          </a:p>
          <a:p>
            <a:pPr algn="ctr"/>
            <a:r>
              <a:rPr lang="en-US" sz="1000" dirty="0"/>
              <a:t>+ timing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6E5F2378-53A2-BBD7-80BE-BDB19C4AF445}"/>
              </a:ext>
            </a:extLst>
          </p:cNvPr>
          <p:cNvSpPr txBox="1"/>
          <p:nvPr/>
        </p:nvSpPr>
        <p:spPr>
          <a:xfrm>
            <a:off x="5054743" y="3481718"/>
            <a:ext cx="9879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In-house </a:t>
            </a:r>
          </a:p>
          <a:p>
            <a:pPr algn="ctr"/>
            <a:r>
              <a:rPr lang="en-US" sz="1000" dirty="0"/>
              <a:t>expertise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4E62F9F-FE82-0B99-0071-0F57B7AE6C5C}"/>
              </a:ext>
            </a:extLst>
          </p:cNvPr>
          <p:cNvSpPr txBox="1"/>
          <p:nvPr/>
        </p:nvSpPr>
        <p:spPr>
          <a:xfrm rot="16200000">
            <a:off x="1547448" y="1568963"/>
            <a:ext cx="983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/>
              <a:t>2025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939E26-9370-2FBB-51A3-32457541E016}"/>
              </a:ext>
            </a:extLst>
          </p:cNvPr>
          <p:cNvSpPr txBox="1"/>
          <p:nvPr/>
        </p:nvSpPr>
        <p:spPr>
          <a:xfrm>
            <a:off x="2168276" y="800040"/>
            <a:ext cx="983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/>
              <a:t>EDI Strategy team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605B3B-B44F-B93F-FB36-FF7E76988C4A}"/>
              </a:ext>
            </a:extLst>
          </p:cNvPr>
          <p:cNvSpPr txBox="1"/>
          <p:nvPr/>
        </p:nvSpPr>
        <p:spPr>
          <a:xfrm>
            <a:off x="3155912" y="953929"/>
            <a:ext cx="920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/>
              <a:t>Staff Survey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91FE90-42D5-F266-032C-F7B64A2881E8}"/>
              </a:ext>
            </a:extLst>
          </p:cNvPr>
          <p:cNvSpPr txBox="1"/>
          <p:nvPr/>
        </p:nvSpPr>
        <p:spPr>
          <a:xfrm>
            <a:off x="4044801" y="643407"/>
            <a:ext cx="10628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/>
              <a:t>Mapping of existing policies/ practices</a:t>
            </a:r>
            <a:endParaRPr lang="en-US" sz="1000" b="1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0BEC2E4-2744-7CC7-2CD7-E04C2A39AD1D}"/>
              </a:ext>
            </a:extLst>
          </p:cNvPr>
          <p:cNvSpPr txBox="1"/>
          <p:nvPr/>
        </p:nvSpPr>
        <p:spPr>
          <a:xfrm>
            <a:off x="5648424" y="3486150"/>
            <a:ext cx="177386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2025 - 2026</a:t>
            </a:r>
          </a:p>
          <a:p>
            <a:pPr algn="ctr"/>
            <a:r>
              <a:rPr lang="en-US" sz="1000" dirty="0"/>
              <a:t>Broader Strategies in development: GÉANT Association Strategy </a:t>
            </a:r>
          </a:p>
          <a:p>
            <a:pPr algn="ctr"/>
            <a:r>
              <a:rPr lang="en-US" sz="1000" dirty="0"/>
              <a:t>People &amp; Culture sub-strategy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F5CBE0D-C0E2-3775-E76E-6539D492B4CA}"/>
              </a:ext>
            </a:extLst>
          </p:cNvPr>
          <p:cNvSpPr txBox="1"/>
          <p:nvPr/>
        </p:nvSpPr>
        <p:spPr>
          <a:xfrm>
            <a:off x="280982" y="3833005"/>
            <a:ext cx="983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2022</a:t>
            </a:r>
          </a:p>
          <a:p>
            <a:pPr algn="ctr"/>
            <a:r>
              <a:rPr lang="en-US" sz="1000" dirty="0"/>
              <a:t>Horizon Europe GEP requirement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3726AA9-B44A-927F-5217-D8409268AD61}"/>
              </a:ext>
            </a:extLst>
          </p:cNvPr>
          <p:cNvSpPr txBox="1"/>
          <p:nvPr/>
        </p:nvSpPr>
        <p:spPr>
          <a:xfrm>
            <a:off x="1221659" y="3838260"/>
            <a:ext cx="98384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/>
              <a:t>2022 - 2025</a:t>
            </a:r>
          </a:p>
          <a:p>
            <a:pPr algn="ctr"/>
            <a:r>
              <a:rPr lang="en-US" sz="1000"/>
              <a:t>Gender Equality Committee (GEC)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E66D833-79CD-1CB1-B4E5-C404F9FC1F89}"/>
              </a:ext>
            </a:extLst>
          </p:cNvPr>
          <p:cNvSpPr txBox="1"/>
          <p:nvPr/>
        </p:nvSpPr>
        <p:spPr>
          <a:xfrm>
            <a:off x="2172845" y="3833005"/>
            <a:ext cx="983848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000" b="1" dirty="0"/>
              <a:t>2022 - ongoing</a:t>
            </a:r>
          </a:p>
          <a:p>
            <a:pPr algn="ctr"/>
            <a:r>
              <a:rPr lang="en-US" sz="1000" dirty="0"/>
              <a:t>Gender Equality Plan</a:t>
            </a:r>
          </a:p>
          <a:p>
            <a:pPr algn="ctr"/>
            <a:r>
              <a:rPr lang="en-US" sz="1000" dirty="0"/>
              <a:t>+ annual Action Plans</a:t>
            </a:r>
            <a:endParaRPr lang="en-US" sz="10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67560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E2C73A-73AE-635E-6548-072B59B9C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B5557B6B-8902-7EE4-C1E4-1DD036DD3C4C}"/>
              </a:ext>
            </a:extLst>
          </p:cNvPr>
          <p:cNvCxnSpPr>
            <a:cxnSpLocks/>
          </p:cNvCxnSpPr>
          <p:nvPr/>
        </p:nvCxnSpPr>
        <p:spPr>
          <a:xfrm>
            <a:off x="4582632" y="0"/>
            <a:ext cx="0" cy="1300715"/>
          </a:xfrm>
          <a:prstGeom prst="line">
            <a:avLst/>
          </a:prstGeom>
          <a:ln w="28575">
            <a:solidFill>
              <a:srgbClr val="1B305D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DFC53DE7-4259-41BF-C101-1987AA268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Seeing Opportunity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917E28-52A3-7B64-5D95-F1AB0A0D3B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7CA0F2-EE66-4F60-8C00-E0BE38E7AEC5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4B58C20-4F9C-AC22-0032-42F6048895FB}"/>
              </a:ext>
            </a:extLst>
          </p:cNvPr>
          <p:cNvSpPr/>
          <p:nvPr/>
        </p:nvSpPr>
        <p:spPr>
          <a:xfrm>
            <a:off x="4076700" y="1198080"/>
            <a:ext cx="1043892" cy="1043892"/>
          </a:xfrm>
          <a:prstGeom prst="ellipse">
            <a:avLst/>
          </a:prstGeom>
          <a:solidFill>
            <a:srgbClr val="41AF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301552B-5E6F-271E-54A1-209304CEA841}"/>
              </a:ext>
            </a:extLst>
          </p:cNvPr>
          <p:cNvSpPr/>
          <p:nvPr/>
        </p:nvSpPr>
        <p:spPr>
          <a:xfrm>
            <a:off x="5044509" y="1200150"/>
            <a:ext cx="1043892" cy="1043892"/>
          </a:xfrm>
          <a:prstGeom prst="ellipse">
            <a:avLst/>
          </a:prstGeom>
          <a:solidFill>
            <a:srgbClr val="007C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8" name="Graphic 57" descr="Books with solid fill">
            <a:extLst>
              <a:ext uri="{FF2B5EF4-FFF2-40B4-BE49-F238E27FC236}">
                <a16:creationId xmlns:a16="http://schemas.microsoft.com/office/drawing/2014/main" id="{523279EE-1150-7855-CEDC-B657D275F5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31030" y="1382312"/>
            <a:ext cx="711843" cy="711843"/>
          </a:xfrm>
          <a:prstGeom prst="rect">
            <a:avLst/>
          </a:prstGeom>
        </p:spPr>
      </p:pic>
      <p:pic>
        <p:nvPicPr>
          <p:cNvPr id="60" name="Graphic 59" descr="Graduation cap with solid fill">
            <a:extLst>
              <a:ext uri="{FF2B5EF4-FFF2-40B4-BE49-F238E27FC236}">
                <a16:creationId xmlns:a16="http://schemas.microsoft.com/office/drawing/2014/main" id="{E1179FC1-3DB3-5A05-BB43-17A55B1046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96911" y="1323855"/>
            <a:ext cx="789731" cy="789731"/>
          </a:xfrm>
          <a:prstGeom prst="rect">
            <a:avLst/>
          </a:prstGeom>
        </p:spPr>
      </p:pic>
      <p:sp>
        <p:nvSpPr>
          <p:cNvPr id="63" name="Oval 62">
            <a:extLst>
              <a:ext uri="{FF2B5EF4-FFF2-40B4-BE49-F238E27FC236}">
                <a16:creationId xmlns:a16="http://schemas.microsoft.com/office/drawing/2014/main" id="{6CFB4745-E3A1-12E7-DDD8-80F63DCB9AC8}"/>
              </a:ext>
            </a:extLst>
          </p:cNvPr>
          <p:cNvSpPr/>
          <p:nvPr/>
        </p:nvSpPr>
        <p:spPr>
          <a:xfrm>
            <a:off x="5993659" y="1200150"/>
            <a:ext cx="1043892" cy="1043892"/>
          </a:xfrm>
          <a:prstGeom prst="ellipse">
            <a:avLst/>
          </a:prstGeom>
          <a:solidFill>
            <a:srgbClr val="A1EB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8" name="Graphic 77" descr="Tic Tac Toe with solid fill">
            <a:extLst>
              <a:ext uri="{FF2B5EF4-FFF2-40B4-BE49-F238E27FC236}">
                <a16:creationId xmlns:a16="http://schemas.microsoft.com/office/drawing/2014/main" id="{937BF55F-121E-C2C4-4962-FD82AFDCD3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57705" y="1383871"/>
            <a:ext cx="742950" cy="742950"/>
          </a:xfrm>
          <a:prstGeom prst="rect">
            <a:avLst/>
          </a:prstGeom>
        </p:spPr>
      </p:pic>
      <p:sp>
        <p:nvSpPr>
          <p:cNvPr id="88" name="TextBox 87">
            <a:extLst>
              <a:ext uri="{FF2B5EF4-FFF2-40B4-BE49-F238E27FC236}">
                <a16:creationId xmlns:a16="http://schemas.microsoft.com/office/drawing/2014/main" id="{F7C57CF5-02B2-9A66-8843-C6329D50CA82}"/>
              </a:ext>
            </a:extLst>
          </p:cNvPr>
          <p:cNvSpPr txBox="1"/>
          <p:nvPr/>
        </p:nvSpPr>
        <p:spPr>
          <a:xfrm>
            <a:off x="5648424" y="2262518"/>
            <a:ext cx="177386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2025 - 2026</a:t>
            </a:r>
          </a:p>
          <a:p>
            <a:pPr algn="ctr"/>
            <a:r>
              <a:rPr lang="en-US" sz="1000" dirty="0"/>
              <a:t>Broader Strategies in development: GÉANT Association Strategy </a:t>
            </a:r>
          </a:p>
          <a:p>
            <a:pPr algn="ctr"/>
            <a:r>
              <a:rPr lang="en-US" sz="1000" dirty="0"/>
              <a:t>People &amp; Culture sub-strategy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01A1FF71-A377-92FE-11C9-4669A7FB2C9C}"/>
              </a:ext>
            </a:extLst>
          </p:cNvPr>
          <p:cNvSpPr txBox="1"/>
          <p:nvPr/>
        </p:nvSpPr>
        <p:spPr>
          <a:xfrm>
            <a:off x="4001887" y="2262518"/>
            <a:ext cx="12167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/>
              <a:t>Lessons learned </a:t>
            </a:r>
          </a:p>
          <a:p>
            <a:pPr algn="ctr"/>
            <a:r>
              <a:rPr lang="en-US" sz="1000"/>
              <a:t>+ timing 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B438BCE9-2FF0-1D3D-E9C7-3DFBDBE91817}"/>
              </a:ext>
            </a:extLst>
          </p:cNvPr>
          <p:cNvSpPr txBox="1"/>
          <p:nvPr/>
        </p:nvSpPr>
        <p:spPr>
          <a:xfrm>
            <a:off x="5054743" y="2262518"/>
            <a:ext cx="9879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/>
              <a:t>In-house </a:t>
            </a:r>
          </a:p>
          <a:p>
            <a:pPr algn="ctr"/>
            <a:r>
              <a:rPr lang="en-US" sz="1000"/>
              <a:t>expertise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5F9A5528-71A6-F24F-7C81-12193FBD35F1}"/>
              </a:ext>
            </a:extLst>
          </p:cNvPr>
          <p:cNvSpPr/>
          <p:nvPr/>
        </p:nvSpPr>
        <p:spPr>
          <a:xfrm>
            <a:off x="2226365" y="3240156"/>
            <a:ext cx="2126974" cy="1146313"/>
          </a:xfrm>
          <a:prstGeom prst="roundRect">
            <a:avLst/>
          </a:prstGeom>
          <a:noFill/>
          <a:ln w="28575">
            <a:solidFill>
              <a:srgbClr val="41AF8E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</a:rPr>
              <a:t>Years of GEC activities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</a:rPr>
              <a:t>Independent committee that feels representative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</a:rPr>
              <a:t>GEC members’ mandates ending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3CAC4F9F-04E3-FA86-DD90-A20EBCC9FEB8}"/>
              </a:ext>
            </a:extLst>
          </p:cNvPr>
          <p:cNvSpPr/>
          <p:nvPr/>
        </p:nvSpPr>
        <p:spPr>
          <a:xfrm>
            <a:off x="4446104" y="3243469"/>
            <a:ext cx="2126974" cy="1146313"/>
          </a:xfrm>
          <a:prstGeom prst="roundRect">
            <a:avLst/>
          </a:prstGeom>
          <a:noFill/>
          <a:ln w="28575">
            <a:solidFill>
              <a:srgbClr val="007C3E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</a:rPr>
              <a:t>Project management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</a:rPr>
              <a:t>Impact, monitoring and data insights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</a:rPr>
              <a:t>Communication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</a:rPr>
              <a:t>Training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828FB11A-B349-5BDB-A919-E1E311B2C441}"/>
              </a:ext>
            </a:extLst>
          </p:cNvPr>
          <p:cNvSpPr/>
          <p:nvPr/>
        </p:nvSpPr>
        <p:spPr>
          <a:xfrm>
            <a:off x="6675782" y="3246782"/>
            <a:ext cx="2126974" cy="1146313"/>
          </a:xfrm>
          <a:prstGeom prst="roundRect">
            <a:avLst/>
          </a:prstGeom>
          <a:noFill/>
          <a:ln w="28575">
            <a:solidFill>
              <a:srgbClr val="A1EBB5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</a:rPr>
              <a:t>Advocating to have diversity of our community </a:t>
            </a:r>
            <a:r>
              <a:rPr lang="en-US" sz="1200" err="1">
                <a:solidFill>
                  <a:schemeClr val="tx1"/>
                </a:solidFill>
              </a:rPr>
              <a:t>recognised</a:t>
            </a:r>
            <a:endParaRPr lang="en-US" sz="120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</a:rPr>
              <a:t>EDI Committee embedded in broader </a:t>
            </a:r>
            <a:r>
              <a:rPr lang="en-US" sz="1200" err="1">
                <a:solidFill>
                  <a:schemeClr val="tx1"/>
                </a:solidFill>
              </a:rPr>
              <a:t>People&amp;Culture</a:t>
            </a:r>
            <a:r>
              <a:rPr lang="en-US" sz="1200">
                <a:solidFill>
                  <a:schemeClr val="tx1"/>
                </a:solidFill>
              </a:rPr>
              <a:t> efforts</a:t>
            </a:r>
          </a:p>
        </p:txBody>
      </p:sp>
    </p:spTree>
    <p:extLst>
      <p:ext uri="{BB962C8B-B14F-4D97-AF65-F5344CB8AC3E}">
        <p14:creationId xmlns:p14="http://schemas.microsoft.com/office/powerpoint/2010/main" val="1393468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735CD-5A7C-939B-6FE1-D8A3A50837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Freeform 100">
            <a:extLst>
              <a:ext uri="{FF2B5EF4-FFF2-40B4-BE49-F238E27FC236}">
                <a16:creationId xmlns:a16="http://schemas.microsoft.com/office/drawing/2014/main" id="{BFC65926-A1C4-3366-D960-83EE7284AB8C}"/>
              </a:ext>
            </a:extLst>
          </p:cNvPr>
          <p:cNvSpPr/>
          <p:nvPr/>
        </p:nvSpPr>
        <p:spPr>
          <a:xfrm>
            <a:off x="1509822" y="1608082"/>
            <a:ext cx="2040130" cy="1729046"/>
          </a:xfrm>
          <a:custGeom>
            <a:avLst/>
            <a:gdLst>
              <a:gd name="csX0" fmla="*/ 2514333 w 3319577"/>
              <a:gd name="csY0" fmla="*/ 1618593 h 1659222"/>
              <a:gd name="csX1" fmla="*/ 2997809 w 3319577"/>
              <a:gd name="csY1" fmla="*/ 1629104 h 1659222"/>
              <a:gd name="csX2" fmla="*/ 3208016 w 3319577"/>
              <a:gd name="csY2" fmla="*/ 1282262 h 1659222"/>
              <a:gd name="csX3" fmla="*/ 3113423 w 3319577"/>
              <a:gd name="csY3" fmla="*/ 882869 h 1659222"/>
              <a:gd name="csX4" fmla="*/ 885230 w 3319577"/>
              <a:gd name="csY4" fmla="*/ 840828 h 1659222"/>
              <a:gd name="csX5" fmla="*/ 202057 w 3319577"/>
              <a:gd name="csY5" fmla="*/ 714704 h 1659222"/>
              <a:gd name="csX6" fmla="*/ 96954 w 3319577"/>
              <a:gd name="csY6" fmla="*/ 262759 h 1659222"/>
              <a:gd name="csX7" fmla="*/ 1484319 w 3319577"/>
              <a:gd name="csY7" fmla="*/ 0 h 1659222"/>
              <a:gd name="csX0" fmla="*/ 2318456 w 3123700"/>
              <a:gd name="csY0" fmla="*/ 1618593 h 1659222"/>
              <a:gd name="csX1" fmla="*/ 2801932 w 3123700"/>
              <a:gd name="csY1" fmla="*/ 1629104 h 1659222"/>
              <a:gd name="csX2" fmla="*/ 3012139 w 3123700"/>
              <a:gd name="csY2" fmla="*/ 1282262 h 1659222"/>
              <a:gd name="csX3" fmla="*/ 2917546 w 3123700"/>
              <a:gd name="csY3" fmla="*/ 882869 h 1659222"/>
              <a:gd name="csX4" fmla="*/ 689353 w 3123700"/>
              <a:gd name="csY4" fmla="*/ 840828 h 1659222"/>
              <a:gd name="csX5" fmla="*/ 6180 w 3123700"/>
              <a:gd name="csY5" fmla="*/ 714704 h 1659222"/>
              <a:gd name="csX6" fmla="*/ 405574 w 3123700"/>
              <a:gd name="csY6" fmla="*/ 189187 h 1659222"/>
              <a:gd name="csX7" fmla="*/ 1288442 w 3123700"/>
              <a:gd name="csY7" fmla="*/ 0 h 1659222"/>
              <a:gd name="csX0" fmla="*/ 2083460 w 2888704"/>
              <a:gd name="csY0" fmla="*/ 1618593 h 1659222"/>
              <a:gd name="csX1" fmla="*/ 2566936 w 2888704"/>
              <a:gd name="csY1" fmla="*/ 1629104 h 1659222"/>
              <a:gd name="csX2" fmla="*/ 2777143 w 2888704"/>
              <a:gd name="csY2" fmla="*/ 1282262 h 1659222"/>
              <a:gd name="csX3" fmla="*/ 2682550 w 2888704"/>
              <a:gd name="csY3" fmla="*/ 882869 h 1659222"/>
              <a:gd name="csX4" fmla="*/ 454357 w 2888704"/>
              <a:gd name="csY4" fmla="*/ 840828 h 1659222"/>
              <a:gd name="csX5" fmla="*/ 33943 w 2888704"/>
              <a:gd name="csY5" fmla="*/ 641132 h 1659222"/>
              <a:gd name="csX6" fmla="*/ 170578 w 2888704"/>
              <a:gd name="csY6" fmla="*/ 189187 h 1659222"/>
              <a:gd name="csX7" fmla="*/ 1053446 w 2888704"/>
              <a:gd name="csY7" fmla="*/ 0 h 1659222"/>
              <a:gd name="csX0" fmla="*/ 2083460 w 2794539"/>
              <a:gd name="csY0" fmla="*/ 1618593 h 1659222"/>
              <a:gd name="csX1" fmla="*/ 2566936 w 2794539"/>
              <a:gd name="csY1" fmla="*/ 1629104 h 1659222"/>
              <a:gd name="csX2" fmla="*/ 2777143 w 2794539"/>
              <a:gd name="csY2" fmla="*/ 1282262 h 1659222"/>
              <a:gd name="csX3" fmla="*/ 2136012 w 2794539"/>
              <a:gd name="csY3" fmla="*/ 893379 h 1659222"/>
              <a:gd name="csX4" fmla="*/ 454357 w 2794539"/>
              <a:gd name="csY4" fmla="*/ 840828 h 1659222"/>
              <a:gd name="csX5" fmla="*/ 33943 w 2794539"/>
              <a:gd name="csY5" fmla="*/ 641132 h 1659222"/>
              <a:gd name="csX6" fmla="*/ 170578 w 2794539"/>
              <a:gd name="csY6" fmla="*/ 189187 h 1659222"/>
              <a:gd name="csX7" fmla="*/ 1053446 w 2794539"/>
              <a:gd name="csY7" fmla="*/ 0 h 1659222"/>
              <a:gd name="csX0" fmla="*/ 2083460 w 2613642"/>
              <a:gd name="csY0" fmla="*/ 1618593 h 1662280"/>
              <a:gd name="csX1" fmla="*/ 2566936 w 2613642"/>
              <a:gd name="csY1" fmla="*/ 1629104 h 1662280"/>
              <a:gd name="csX2" fmla="*/ 2545915 w 2613642"/>
              <a:gd name="csY2" fmla="*/ 1240220 h 1662280"/>
              <a:gd name="csX3" fmla="*/ 2136012 w 2613642"/>
              <a:gd name="csY3" fmla="*/ 893379 h 1662280"/>
              <a:gd name="csX4" fmla="*/ 454357 w 2613642"/>
              <a:gd name="csY4" fmla="*/ 840828 h 1662280"/>
              <a:gd name="csX5" fmla="*/ 33943 w 2613642"/>
              <a:gd name="csY5" fmla="*/ 641132 h 1662280"/>
              <a:gd name="csX6" fmla="*/ 170578 w 2613642"/>
              <a:gd name="csY6" fmla="*/ 189187 h 1662280"/>
              <a:gd name="csX7" fmla="*/ 1053446 w 2613642"/>
              <a:gd name="csY7" fmla="*/ 0 h 1662280"/>
              <a:gd name="csX0" fmla="*/ 2083460 w 2552491"/>
              <a:gd name="csY0" fmla="*/ 1618593 h 1626013"/>
              <a:gd name="csX1" fmla="*/ 2367239 w 2552491"/>
              <a:gd name="csY1" fmla="*/ 1502980 h 1626013"/>
              <a:gd name="csX2" fmla="*/ 2545915 w 2552491"/>
              <a:gd name="csY2" fmla="*/ 1240220 h 1626013"/>
              <a:gd name="csX3" fmla="*/ 2136012 w 2552491"/>
              <a:gd name="csY3" fmla="*/ 893379 h 1626013"/>
              <a:gd name="csX4" fmla="*/ 454357 w 2552491"/>
              <a:gd name="csY4" fmla="*/ 840828 h 1626013"/>
              <a:gd name="csX5" fmla="*/ 33943 w 2552491"/>
              <a:gd name="csY5" fmla="*/ 641132 h 1626013"/>
              <a:gd name="csX6" fmla="*/ 170578 w 2552491"/>
              <a:gd name="csY6" fmla="*/ 189187 h 1626013"/>
              <a:gd name="csX7" fmla="*/ 1053446 w 2552491"/>
              <a:gd name="csY7" fmla="*/ 0 h 1626013"/>
              <a:gd name="csX0" fmla="*/ 2083460 w 2554466"/>
              <a:gd name="csY0" fmla="*/ 1618593 h 1630038"/>
              <a:gd name="csX1" fmla="*/ 2388259 w 2554466"/>
              <a:gd name="csY1" fmla="*/ 1545021 h 1630038"/>
              <a:gd name="csX2" fmla="*/ 2545915 w 2554466"/>
              <a:gd name="csY2" fmla="*/ 1240220 h 1630038"/>
              <a:gd name="csX3" fmla="*/ 2136012 w 2554466"/>
              <a:gd name="csY3" fmla="*/ 893379 h 1630038"/>
              <a:gd name="csX4" fmla="*/ 454357 w 2554466"/>
              <a:gd name="csY4" fmla="*/ 840828 h 1630038"/>
              <a:gd name="csX5" fmla="*/ 33943 w 2554466"/>
              <a:gd name="csY5" fmla="*/ 641132 h 1630038"/>
              <a:gd name="csX6" fmla="*/ 170578 w 2554466"/>
              <a:gd name="csY6" fmla="*/ 189187 h 1630038"/>
              <a:gd name="csX7" fmla="*/ 1053446 w 2554466"/>
              <a:gd name="csY7" fmla="*/ 0 h 1630038"/>
              <a:gd name="csX0" fmla="*/ 2131386 w 2602392"/>
              <a:gd name="csY0" fmla="*/ 1618593 h 1630038"/>
              <a:gd name="csX1" fmla="*/ 2436185 w 2602392"/>
              <a:gd name="csY1" fmla="*/ 1545021 h 1630038"/>
              <a:gd name="csX2" fmla="*/ 2593841 w 2602392"/>
              <a:gd name="csY2" fmla="*/ 1240220 h 1630038"/>
              <a:gd name="csX3" fmla="*/ 2183938 w 2602392"/>
              <a:gd name="csY3" fmla="*/ 893379 h 1630038"/>
              <a:gd name="csX4" fmla="*/ 502283 w 2602392"/>
              <a:gd name="csY4" fmla="*/ 840828 h 1630038"/>
              <a:gd name="csX5" fmla="*/ 18807 w 2602392"/>
              <a:gd name="csY5" fmla="*/ 578070 h 1630038"/>
              <a:gd name="csX6" fmla="*/ 218504 w 2602392"/>
              <a:gd name="csY6" fmla="*/ 189187 h 1630038"/>
              <a:gd name="csX7" fmla="*/ 1101372 w 2602392"/>
              <a:gd name="csY7" fmla="*/ 0 h 1630038"/>
              <a:gd name="csX0" fmla="*/ 2127029 w 2598035"/>
              <a:gd name="csY0" fmla="*/ 1618593 h 1630038"/>
              <a:gd name="csX1" fmla="*/ 2431828 w 2598035"/>
              <a:gd name="csY1" fmla="*/ 1545021 h 1630038"/>
              <a:gd name="csX2" fmla="*/ 2589484 w 2598035"/>
              <a:gd name="csY2" fmla="*/ 1240220 h 1630038"/>
              <a:gd name="csX3" fmla="*/ 2179581 w 2598035"/>
              <a:gd name="csY3" fmla="*/ 893379 h 1630038"/>
              <a:gd name="csX4" fmla="*/ 497926 w 2598035"/>
              <a:gd name="csY4" fmla="*/ 840828 h 1630038"/>
              <a:gd name="csX5" fmla="*/ 14450 w 2598035"/>
              <a:gd name="csY5" fmla="*/ 578070 h 1630038"/>
              <a:gd name="csX6" fmla="*/ 235167 w 2598035"/>
              <a:gd name="csY6" fmla="*/ 84084 h 1630038"/>
              <a:gd name="csX7" fmla="*/ 1097015 w 2598035"/>
              <a:gd name="csY7" fmla="*/ 0 h 1630038"/>
              <a:gd name="csX0" fmla="*/ 2165213 w 2636219"/>
              <a:gd name="csY0" fmla="*/ 1618593 h 1630038"/>
              <a:gd name="csX1" fmla="*/ 2470012 w 2636219"/>
              <a:gd name="csY1" fmla="*/ 1545021 h 1630038"/>
              <a:gd name="csX2" fmla="*/ 2627668 w 2636219"/>
              <a:gd name="csY2" fmla="*/ 1240220 h 1630038"/>
              <a:gd name="csX3" fmla="*/ 2217765 w 2636219"/>
              <a:gd name="csY3" fmla="*/ 893379 h 1630038"/>
              <a:gd name="csX4" fmla="*/ 536110 w 2636219"/>
              <a:gd name="csY4" fmla="*/ 840828 h 1630038"/>
              <a:gd name="csX5" fmla="*/ 10592 w 2636219"/>
              <a:gd name="csY5" fmla="*/ 493988 h 1630038"/>
              <a:gd name="csX6" fmla="*/ 273351 w 2636219"/>
              <a:gd name="csY6" fmla="*/ 84084 h 1630038"/>
              <a:gd name="csX7" fmla="*/ 1135199 w 2636219"/>
              <a:gd name="csY7" fmla="*/ 0 h 1630038"/>
              <a:gd name="csX0" fmla="*/ 2165213 w 2636219"/>
              <a:gd name="csY0" fmla="*/ 1723697 h 1735142"/>
              <a:gd name="csX1" fmla="*/ 2470012 w 2636219"/>
              <a:gd name="csY1" fmla="*/ 1650125 h 1735142"/>
              <a:gd name="csX2" fmla="*/ 2627668 w 2636219"/>
              <a:gd name="csY2" fmla="*/ 1345324 h 1735142"/>
              <a:gd name="csX3" fmla="*/ 2217765 w 2636219"/>
              <a:gd name="csY3" fmla="*/ 998483 h 1735142"/>
              <a:gd name="csX4" fmla="*/ 536110 w 2636219"/>
              <a:gd name="csY4" fmla="*/ 945932 h 1735142"/>
              <a:gd name="csX5" fmla="*/ 10592 w 2636219"/>
              <a:gd name="csY5" fmla="*/ 599092 h 1735142"/>
              <a:gd name="csX6" fmla="*/ 273351 w 2636219"/>
              <a:gd name="csY6" fmla="*/ 189188 h 1735142"/>
              <a:gd name="csX7" fmla="*/ 1250812 w 2636219"/>
              <a:gd name="csY7" fmla="*/ 0 h 1735142"/>
              <a:gd name="csX0" fmla="*/ 2165213 w 2657694"/>
              <a:gd name="csY0" fmla="*/ 1723697 h 1728485"/>
              <a:gd name="csX1" fmla="*/ 2575115 w 2657694"/>
              <a:gd name="csY1" fmla="*/ 1545021 h 1728485"/>
              <a:gd name="csX2" fmla="*/ 2627668 w 2657694"/>
              <a:gd name="csY2" fmla="*/ 1345324 h 1728485"/>
              <a:gd name="csX3" fmla="*/ 2217765 w 2657694"/>
              <a:gd name="csY3" fmla="*/ 998483 h 1728485"/>
              <a:gd name="csX4" fmla="*/ 536110 w 2657694"/>
              <a:gd name="csY4" fmla="*/ 945932 h 1728485"/>
              <a:gd name="csX5" fmla="*/ 10592 w 2657694"/>
              <a:gd name="csY5" fmla="*/ 599092 h 1728485"/>
              <a:gd name="csX6" fmla="*/ 273351 w 2657694"/>
              <a:gd name="csY6" fmla="*/ 189188 h 1728485"/>
              <a:gd name="csX7" fmla="*/ 1250812 w 2657694"/>
              <a:gd name="csY7" fmla="*/ 0 h 1728485"/>
              <a:gd name="csX0" fmla="*/ 2165213 w 2674290"/>
              <a:gd name="csY0" fmla="*/ 1723697 h 1729046"/>
              <a:gd name="csX1" fmla="*/ 2575115 w 2674290"/>
              <a:gd name="csY1" fmla="*/ 1545021 h 1729046"/>
              <a:gd name="csX2" fmla="*/ 2648688 w 2674290"/>
              <a:gd name="csY2" fmla="*/ 1229710 h 1729046"/>
              <a:gd name="csX3" fmla="*/ 2217765 w 2674290"/>
              <a:gd name="csY3" fmla="*/ 998483 h 1729046"/>
              <a:gd name="csX4" fmla="*/ 536110 w 2674290"/>
              <a:gd name="csY4" fmla="*/ 945932 h 1729046"/>
              <a:gd name="csX5" fmla="*/ 10592 w 2674290"/>
              <a:gd name="csY5" fmla="*/ 599092 h 1729046"/>
              <a:gd name="csX6" fmla="*/ 273351 w 2674290"/>
              <a:gd name="csY6" fmla="*/ 189188 h 1729046"/>
              <a:gd name="csX7" fmla="*/ 1250812 w 2674290"/>
              <a:gd name="csY7" fmla="*/ 0 h 172904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2674290" h="1729046">
                <a:moveTo>
                  <a:pt x="2165213" y="1723697"/>
                </a:moveTo>
                <a:cubicBezTo>
                  <a:pt x="2349144" y="1756980"/>
                  <a:pt x="2494536" y="1627352"/>
                  <a:pt x="2575115" y="1545021"/>
                </a:cubicBezTo>
                <a:cubicBezTo>
                  <a:pt x="2655694" y="1462690"/>
                  <a:pt x="2708246" y="1320800"/>
                  <a:pt x="2648688" y="1229710"/>
                </a:cubicBezTo>
                <a:cubicBezTo>
                  <a:pt x="2589130" y="1138620"/>
                  <a:pt x="2569861" y="1045779"/>
                  <a:pt x="2217765" y="998483"/>
                </a:cubicBezTo>
                <a:cubicBezTo>
                  <a:pt x="1865669" y="951187"/>
                  <a:pt x="903972" y="1012497"/>
                  <a:pt x="536110" y="945932"/>
                </a:cubicBezTo>
                <a:cubicBezTo>
                  <a:pt x="168248" y="879367"/>
                  <a:pt x="54385" y="725216"/>
                  <a:pt x="10592" y="599092"/>
                </a:cubicBezTo>
                <a:cubicBezTo>
                  <a:pt x="-33201" y="472968"/>
                  <a:pt x="59641" y="308305"/>
                  <a:pt x="273351" y="189188"/>
                </a:cubicBezTo>
                <a:cubicBezTo>
                  <a:pt x="487061" y="70071"/>
                  <a:pt x="995060" y="43793"/>
                  <a:pt x="1250812" y="0"/>
                </a:cubicBezTo>
              </a:path>
            </a:pathLst>
          </a:custGeom>
          <a:noFill/>
          <a:ln w="28575">
            <a:solidFill>
              <a:srgbClr val="1B305D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E8E09E00-4AA7-D2CB-DAC7-9DCBAB690896}"/>
              </a:ext>
            </a:extLst>
          </p:cNvPr>
          <p:cNvCxnSpPr>
            <a:cxnSpLocks/>
          </p:cNvCxnSpPr>
          <p:nvPr/>
        </p:nvCxnSpPr>
        <p:spPr>
          <a:xfrm>
            <a:off x="4582632" y="2205653"/>
            <a:ext cx="0" cy="314262"/>
          </a:xfrm>
          <a:prstGeom prst="line">
            <a:avLst/>
          </a:prstGeom>
          <a:ln w="28575">
            <a:solidFill>
              <a:srgbClr val="1B305D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Freeform 107">
            <a:extLst>
              <a:ext uri="{FF2B5EF4-FFF2-40B4-BE49-F238E27FC236}">
                <a16:creationId xmlns:a16="http://schemas.microsoft.com/office/drawing/2014/main" id="{3EF1250B-3085-E261-F2C3-C698F766AD62}"/>
              </a:ext>
            </a:extLst>
          </p:cNvPr>
          <p:cNvSpPr/>
          <p:nvPr/>
        </p:nvSpPr>
        <p:spPr>
          <a:xfrm>
            <a:off x="6509803" y="1660341"/>
            <a:ext cx="693218" cy="1337682"/>
          </a:xfrm>
          <a:custGeom>
            <a:avLst/>
            <a:gdLst>
              <a:gd name="csX0" fmla="*/ 2514333 w 3319577"/>
              <a:gd name="csY0" fmla="*/ 1618593 h 1659222"/>
              <a:gd name="csX1" fmla="*/ 2997809 w 3319577"/>
              <a:gd name="csY1" fmla="*/ 1629104 h 1659222"/>
              <a:gd name="csX2" fmla="*/ 3208016 w 3319577"/>
              <a:gd name="csY2" fmla="*/ 1282262 h 1659222"/>
              <a:gd name="csX3" fmla="*/ 3113423 w 3319577"/>
              <a:gd name="csY3" fmla="*/ 882869 h 1659222"/>
              <a:gd name="csX4" fmla="*/ 885230 w 3319577"/>
              <a:gd name="csY4" fmla="*/ 840828 h 1659222"/>
              <a:gd name="csX5" fmla="*/ 202057 w 3319577"/>
              <a:gd name="csY5" fmla="*/ 714704 h 1659222"/>
              <a:gd name="csX6" fmla="*/ 96954 w 3319577"/>
              <a:gd name="csY6" fmla="*/ 262759 h 1659222"/>
              <a:gd name="csX7" fmla="*/ 1484319 w 3319577"/>
              <a:gd name="csY7" fmla="*/ 0 h 1659222"/>
              <a:gd name="csX0" fmla="*/ 2318456 w 3123700"/>
              <a:gd name="csY0" fmla="*/ 1618593 h 1659222"/>
              <a:gd name="csX1" fmla="*/ 2801932 w 3123700"/>
              <a:gd name="csY1" fmla="*/ 1629104 h 1659222"/>
              <a:gd name="csX2" fmla="*/ 3012139 w 3123700"/>
              <a:gd name="csY2" fmla="*/ 1282262 h 1659222"/>
              <a:gd name="csX3" fmla="*/ 2917546 w 3123700"/>
              <a:gd name="csY3" fmla="*/ 882869 h 1659222"/>
              <a:gd name="csX4" fmla="*/ 689353 w 3123700"/>
              <a:gd name="csY4" fmla="*/ 840828 h 1659222"/>
              <a:gd name="csX5" fmla="*/ 6180 w 3123700"/>
              <a:gd name="csY5" fmla="*/ 714704 h 1659222"/>
              <a:gd name="csX6" fmla="*/ 405574 w 3123700"/>
              <a:gd name="csY6" fmla="*/ 189187 h 1659222"/>
              <a:gd name="csX7" fmla="*/ 1288442 w 3123700"/>
              <a:gd name="csY7" fmla="*/ 0 h 1659222"/>
              <a:gd name="csX0" fmla="*/ 2083460 w 2888704"/>
              <a:gd name="csY0" fmla="*/ 1618593 h 1659222"/>
              <a:gd name="csX1" fmla="*/ 2566936 w 2888704"/>
              <a:gd name="csY1" fmla="*/ 1629104 h 1659222"/>
              <a:gd name="csX2" fmla="*/ 2777143 w 2888704"/>
              <a:gd name="csY2" fmla="*/ 1282262 h 1659222"/>
              <a:gd name="csX3" fmla="*/ 2682550 w 2888704"/>
              <a:gd name="csY3" fmla="*/ 882869 h 1659222"/>
              <a:gd name="csX4" fmla="*/ 454357 w 2888704"/>
              <a:gd name="csY4" fmla="*/ 840828 h 1659222"/>
              <a:gd name="csX5" fmla="*/ 33943 w 2888704"/>
              <a:gd name="csY5" fmla="*/ 641132 h 1659222"/>
              <a:gd name="csX6" fmla="*/ 170578 w 2888704"/>
              <a:gd name="csY6" fmla="*/ 189187 h 1659222"/>
              <a:gd name="csX7" fmla="*/ 1053446 w 2888704"/>
              <a:gd name="csY7" fmla="*/ 0 h 1659222"/>
              <a:gd name="csX0" fmla="*/ 2083460 w 2794539"/>
              <a:gd name="csY0" fmla="*/ 1618593 h 1659222"/>
              <a:gd name="csX1" fmla="*/ 2566936 w 2794539"/>
              <a:gd name="csY1" fmla="*/ 1629104 h 1659222"/>
              <a:gd name="csX2" fmla="*/ 2777143 w 2794539"/>
              <a:gd name="csY2" fmla="*/ 1282262 h 1659222"/>
              <a:gd name="csX3" fmla="*/ 2136012 w 2794539"/>
              <a:gd name="csY3" fmla="*/ 893379 h 1659222"/>
              <a:gd name="csX4" fmla="*/ 454357 w 2794539"/>
              <a:gd name="csY4" fmla="*/ 840828 h 1659222"/>
              <a:gd name="csX5" fmla="*/ 33943 w 2794539"/>
              <a:gd name="csY5" fmla="*/ 641132 h 1659222"/>
              <a:gd name="csX6" fmla="*/ 170578 w 2794539"/>
              <a:gd name="csY6" fmla="*/ 189187 h 1659222"/>
              <a:gd name="csX7" fmla="*/ 1053446 w 2794539"/>
              <a:gd name="csY7" fmla="*/ 0 h 1659222"/>
              <a:gd name="csX0" fmla="*/ 2083460 w 2613642"/>
              <a:gd name="csY0" fmla="*/ 1618593 h 1662280"/>
              <a:gd name="csX1" fmla="*/ 2566936 w 2613642"/>
              <a:gd name="csY1" fmla="*/ 1629104 h 1662280"/>
              <a:gd name="csX2" fmla="*/ 2545915 w 2613642"/>
              <a:gd name="csY2" fmla="*/ 1240220 h 1662280"/>
              <a:gd name="csX3" fmla="*/ 2136012 w 2613642"/>
              <a:gd name="csY3" fmla="*/ 893379 h 1662280"/>
              <a:gd name="csX4" fmla="*/ 454357 w 2613642"/>
              <a:gd name="csY4" fmla="*/ 840828 h 1662280"/>
              <a:gd name="csX5" fmla="*/ 33943 w 2613642"/>
              <a:gd name="csY5" fmla="*/ 641132 h 1662280"/>
              <a:gd name="csX6" fmla="*/ 170578 w 2613642"/>
              <a:gd name="csY6" fmla="*/ 189187 h 1662280"/>
              <a:gd name="csX7" fmla="*/ 1053446 w 2613642"/>
              <a:gd name="csY7" fmla="*/ 0 h 1662280"/>
              <a:gd name="csX0" fmla="*/ 2083460 w 2552491"/>
              <a:gd name="csY0" fmla="*/ 1618593 h 1626013"/>
              <a:gd name="csX1" fmla="*/ 2367239 w 2552491"/>
              <a:gd name="csY1" fmla="*/ 1502980 h 1626013"/>
              <a:gd name="csX2" fmla="*/ 2545915 w 2552491"/>
              <a:gd name="csY2" fmla="*/ 1240220 h 1626013"/>
              <a:gd name="csX3" fmla="*/ 2136012 w 2552491"/>
              <a:gd name="csY3" fmla="*/ 893379 h 1626013"/>
              <a:gd name="csX4" fmla="*/ 454357 w 2552491"/>
              <a:gd name="csY4" fmla="*/ 840828 h 1626013"/>
              <a:gd name="csX5" fmla="*/ 33943 w 2552491"/>
              <a:gd name="csY5" fmla="*/ 641132 h 1626013"/>
              <a:gd name="csX6" fmla="*/ 170578 w 2552491"/>
              <a:gd name="csY6" fmla="*/ 189187 h 1626013"/>
              <a:gd name="csX7" fmla="*/ 1053446 w 2552491"/>
              <a:gd name="csY7" fmla="*/ 0 h 1626013"/>
              <a:gd name="csX0" fmla="*/ 2083460 w 2554466"/>
              <a:gd name="csY0" fmla="*/ 1618593 h 1630038"/>
              <a:gd name="csX1" fmla="*/ 2388259 w 2554466"/>
              <a:gd name="csY1" fmla="*/ 1545021 h 1630038"/>
              <a:gd name="csX2" fmla="*/ 2545915 w 2554466"/>
              <a:gd name="csY2" fmla="*/ 1240220 h 1630038"/>
              <a:gd name="csX3" fmla="*/ 2136012 w 2554466"/>
              <a:gd name="csY3" fmla="*/ 893379 h 1630038"/>
              <a:gd name="csX4" fmla="*/ 454357 w 2554466"/>
              <a:gd name="csY4" fmla="*/ 840828 h 1630038"/>
              <a:gd name="csX5" fmla="*/ 33943 w 2554466"/>
              <a:gd name="csY5" fmla="*/ 641132 h 1630038"/>
              <a:gd name="csX6" fmla="*/ 170578 w 2554466"/>
              <a:gd name="csY6" fmla="*/ 189187 h 1630038"/>
              <a:gd name="csX7" fmla="*/ 1053446 w 2554466"/>
              <a:gd name="csY7" fmla="*/ 0 h 1630038"/>
              <a:gd name="csX0" fmla="*/ 2131386 w 2602392"/>
              <a:gd name="csY0" fmla="*/ 1618593 h 1630038"/>
              <a:gd name="csX1" fmla="*/ 2436185 w 2602392"/>
              <a:gd name="csY1" fmla="*/ 1545021 h 1630038"/>
              <a:gd name="csX2" fmla="*/ 2593841 w 2602392"/>
              <a:gd name="csY2" fmla="*/ 1240220 h 1630038"/>
              <a:gd name="csX3" fmla="*/ 2183938 w 2602392"/>
              <a:gd name="csY3" fmla="*/ 893379 h 1630038"/>
              <a:gd name="csX4" fmla="*/ 502283 w 2602392"/>
              <a:gd name="csY4" fmla="*/ 840828 h 1630038"/>
              <a:gd name="csX5" fmla="*/ 18807 w 2602392"/>
              <a:gd name="csY5" fmla="*/ 578070 h 1630038"/>
              <a:gd name="csX6" fmla="*/ 218504 w 2602392"/>
              <a:gd name="csY6" fmla="*/ 189187 h 1630038"/>
              <a:gd name="csX7" fmla="*/ 1101372 w 2602392"/>
              <a:gd name="csY7" fmla="*/ 0 h 1630038"/>
              <a:gd name="csX0" fmla="*/ 2127029 w 2598035"/>
              <a:gd name="csY0" fmla="*/ 1618593 h 1630038"/>
              <a:gd name="csX1" fmla="*/ 2431828 w 2598035"/>
              <a:gd name="csY1" fmla="*/ 1545021 h 1630038"/>
              <a:gd name="csX2" fmla="*/ 2589484 w 2598035"/>
              <a:gd name="csY2" fmla="*/ 1240220 h 1630038"/>
              <a:gd name="csX3" fmla="*/ 2179581 w 2598035"/>
              <a:gd name="csY3" fmla="*/ 893379 h 1630038"/>
              <a:gd name="csX4" fmla="*/ 497926 w 2598035"/>
              <a:gd name="csY4" fmla="*/ 840828 h 1630038"/>
              <a:gd name="csX5" fmla="*/ 14450 w 2598035"/>
              <a:gd name="csY5" fmla="*/ 578070 h 1630038"/>
              <a:gd name="csX6" fmla="*/ 235167 w 2598035"/>
              <a:gd name="csY6" fmla="*/ 84084 h 1630038"/>
              <a:gd name="csX7" fmla="*/ 1097015 w 2598035"/>
              <a:gd name="csY7" fmla="*/ 0 h 1630038"/>
              <a:gd name="csX0" fmla="*/ 2165213 w 2636219"/>
              <a:gd name="csY0" fmla="*/ 1618593 h 1630038"/>
              <a:gd name="csX1" fmla="*/ 2470012 w 2636219"/>
              <a:gd name="csY1" fmla="*/ 1545021 h 1630038"/>
              <a:gd name="csX2" fmla="*/ 2627668 w 2636219"/>
              <a:gd name="csY2" fmla="*/ 1240220 h 1630038"/>
              <a:gd name="csX3" fmla="*/ 2217765 w 2636219"/>
              <a:gd name="csY3" fmla="*/ 893379 h 1630038"/>
              <a:gd name="csX4" fmla="*/ 536110 w 2636219"/>
              <a:gd name="csY4" fmla="*/ 840828 h 1630038"/>
              <a:gd name="csX5" fmla="*/ 10592 w 2636219"/>
              <a:gd name="csY5" fmla="*/ 493988 h 1630038"/>
              <a:gd name="csX6" fmla="*/ 273351 w 2636219"/>
              <a:gd name="csY6" fmla="*/ 84084 h 1630038"/>
              <a:gd name="csX7" fmla="*/ 1135199 w 2636219"/>
              <a:gd name="csY7" fmla="*/ 0 h 1630038"/>
              <a:gd name="csX0" fmla="*/ 2165213 w 2636219"/>
              <a:gd name="csY0" fmla="*/ 1723697 h 1735142"/>
              <a:gd name="csX1" fmla="*/ 2470012 w 2636219"/>
              <a:gd name="csY1" fmla="*/ 1650125 h 1735142"/>
              <a:gd name="csX2" fmla="*/ 2627668 w 2636219"/>
              <a:gd name="csY2" fmla="*/ 1345324 h 1735142"/>
              <a:gd name="csX3" fmla="*/ 2217765 w 2636219"/>
              <a:gd name="csY3" fmla="*/ 998483 h 1735142"/>
              <a:gd name="csX4" fmla="*/ 536110 w 2636219"/>
              <a:gd name="csY4" fmla="*/ 945932 h 1735142"/>
              <a:gd name="csX5" fmla="*/ 10592 w 2636219"/>
              <a:gd name="csY5" fmla="*/ 599092 h 1735142"/>
              <a:gd name="csX6" fmla="*/ 273351 w 2636219"/>
              <a:gd name="csY6" fmla="*/ 189188 h 1735142"/>
              <a:gd name="csX7" fmla="*/ 1250812 w 2636219"/>
              <a:gd name="csY7" fmla="*/ 0 h 1735142"/>
              <a:gd name="csX0" fmla="*/ 2165213 w 2657694"/>
              <a:gd name="csY0" fmla="*/ 1723697 h 1728485"/>
              <a:gd name="csX1" fmla="*/ 2575115 w 2657694"/>
              <a:gd name="csY1" fmla="*/ 1545021 h 1728485"/>
              <a:gd name="csX2" fmla="*/ 2627668 w 2657694"/>
              <a:gd name="csY2" fmla="*/ 1345324 h 1728485"/>
              <a:gd name="csX3" fmla="*/ 2217765 w 2657694"/>
              <a:gd name="csY3" fmla="*/ 998483 h 1728485"/>
              <a:gd name="csX4" fmla="*/ 536110 w 2657694"/>
              <a:gd name="csY4" fmla="*/ 945932 h 1728485"/>
              <a:gd name="csX5" fmla="*/ 10592 w 2657694"/>
              <a:gd name="csY5" fmla="*/ 599092 h 1728485"/>
              <a:gd name="csX6" fmla="*/ 273351 w 2657694"/>
              <a:gd name="csY6" fmla="*/ 189188 h 1728485"/>
              <a:gd name="csX7" fmla="*/ 1250812 w 2657694"/>
              <a:gd name="csY7" fmla="*/ 0 h 1728485"/>
              <a:gd name="csX0" fmla="*/ 2165213 w 2674290"/>
              <a:gd name="csY0" fmla="*/ 1723697 h 1729046"/>
              <a:gd name="csX1" fmla="*/ 2575115 w 2674290"/>
              <a:gd name="csY1" fmla="*/ 1545021 h 1729046"/>
              <a:gd name="csX2" fmla="*/ 2648688 w 2674290"/>
              <a:gd name="csY2" fmla="*/ 1229710 h 1729046"/>
              <a:gd name="csX3" fmla="*/ 2217765 w 2674290"/>
              <a:gd name="csY3" fmla="*/ 998483 h 1729046"/>
              <a:gd name="csX4" fmla="*/ 536110 w 2674290"/>
              <a:gd name="csY4" fmla="*/ 945932 h 1729046"/>
              <a:gd name="csX5" fmla="*/ 10592 w 2674290"/>
              <a:gd name="csY5" fmla="*/ 599092 h 1729046"/>
              <a:gd name="csX6" fmla="*/ 273351 w 2674290"/>
              <a:gd name="csY6" fmla="*/ 189188 h 1729046"/>
              <a:gd name="csX7" fmla="*/ 1250812 w 2674290"/>
              <a:gd name="csY7" fmla="*/ 0 h 1729046"/>
              <a:gd name="csX0" fmla="*/ 2178305 w 2687382"/>
              <a:gd name="csY0" fmla="*/ 1723697 h 1729046"/>
              <a:gd name="csX1" fmla="*/ 2588207 w 2687382"/>
              <a:gd name="csY1" fmla="*/ 1545021 h 1729046"/>
              <a:gd name="csX2" fmla="*/ 2661780 w 2687382"/>
              <a:gd name="csY2" fmla="*/ 1229710 h 1729046"/>
              <a:gd name="csX3" fmla="*/ 2230857 w 2687382"/>
              <a:gd name="csY3" fmla="*/ 998483 h 1729046"/>
              <a:gd name="csX4" fmla="*/ 762864 w 2687382"/>
              <a:gd name="csY4" fmla="*/ 796317 h 1729046"/>
              <a:gd name="csX5" fmla="*/ 23684 w 2687382"/>
              <a:gd name="csY5" fmla="*/ 599092 h 1729046"/>
              <a:gd name="csX6" fmla="*/ 286443 w 2687382"/>
              <a:gd name="csY6" fmla="*/ 189188 h 1729046"/>
              <a:gd name="csX7" fmla="*/ 1263904 w 2687382"/>
              <a:gd name="csY7" fmla="*/ 0 h 1729046"/>
              <a:gd name="csX0" fmla="*/ 2162550 w 2671627"/>
              <a:gd name="csY0" fmla="*/ 1723697 h 1729046"/>
              <a:gd name="csX1" fmla="*/ 2572452 w 2671627"/>
              <a:gd name="csY1" fmla="*/ 1545021 h 1729046"/>
              <a:gd name="csX2" fmla="*/ 2646025 w 2671627"/>
              <a:gd name="csY2" fmla="*/ 1229710 h 1729046"/>
              <a:gd name="csX3" fmla="*/ 2215102 w 2671627"/>
              <a:gd name="csY3" fmla="*/ 998483 h 1729046"/>
              <a:gd name="csX4" fmla="*/ 747109 w 2671627"/>
              <a:gd name="csY4" fmla="*/ 796317 h 1729046"/>
              <a:gd name="csX5" fmla="*/ 25737 w 2671627"/>
              <a:gd name="csY5" fmla="*/ 423455 h 1729046"/>
              <a:gd name="csX6" fmla="*/ 270688 w 2671627"/>
              <a:gd name="csY6" fmla="*/ 189188 h 1729046"/>
              <a:gd name="csX7" fmla="*/ 1248149 w 2671627"/>
              <a:gd name="csY7" fmla="*/ 0 h 1729046"/>
              <a:gd name="csX0" fmla="*/ 2136998 w 2646075"/>
              <a:gd name="csY0" fmla="*/ 1723697 h 1729046"/>
              <a:gd name="csX1" fmla="*/ 2546900 w 2646075"/>
              <a:gd name="csY1" fmla="*/ 1545021 h 1729046"/>
              <a:gd name="csX2" fmla="*/ 2620473 w 2646075"/>
              <a:gd name="csY2" fmla="*/ 1229710 h 1729046"/>
              <a:gd name="csX3" fmla="*/ 2189550 w 2646075"/>
              <a:gd name="csY3" fmla="*/ 998483 h 1729046"/>
              <a:gd name="csX4" fmla="*/ 721557 w 2646075"/>
              <a:gd name="csY4" fmla="*/ 796317 h 1729046"/>
              <a:gd name="csX5" fmla="*/ 185 w 2646075"/>
              <a:gd name="csY5" fmla="*/ 423455 h 1729046"/>
              <a:gd name="csX6" fmla="*/ 245136 w 2646075"/>
              <a:gd name="csY6" fmla="*/ 189188 h 1729046"/>
              <a:gd name="csX7" fmla="*/ 1222597 w 2646075"/>
              <a:gd name="csY7" fmla="*/ 0 h 1729046"/>
              <a:gd name="csX0" fmla="*/ 2136998 w 2646075"/>
              <a:gd name="csY0" fmla="*/ 1710687 h 1716036"/>
              <a:gd name="csX1" fmla="*/ 2546900 w 2646075"/>
              <a:gd name="csY1" fmla="*/ 1532011 h 1716036"/>
              <a:gd name="csX2" fmla="*/ 2620473 w 2646075"/>
              <a:gd name="csY2" fmla="*/ 1216700 h 1716036"/>
              <a:gd name="csX3" fmla="*/ 2189550 w 2646075"/>
              <a:gd name="csY3" fmla="*/ 985473 h 1716036"/>
              <a:gd name="csX4" fmla="*/ 721557 w 2646075"/>
              <a:gd name="csY4" fmla="*/ 783307 h 1716036"/>
              <a:gd name="csX5" fmla="*/ 185 w 2646075"/>
              <a:gd name="csY5" fmla="*/ 410445 h 1716036"/>
              <a:gd name="csX6" fmla="*/ 245136 w 2646075"/>
              <a:gd name="csY6" fmla="*/ 176178 h 1716036"/>
              <a:gd name="csX7" fmla="*/ 1471877 w 2646075"/>
              <a:gd name="csY7" fmla="*/ 0 h 1716036"/>
              <a:gd name="csX0" fmla="*/ 1834309 w 2658041"/>
              <a:gd name="csY0" fmla="*/ 1697677 h 1703420"/>
              <a:gd name="csX1" fmla="*/ 2546900 w 2658041"/>
              <a:gd name="csY1" fmla="*/ 1532011 h 1703420"/>
              <a:gd name="csX2" fmla="*/ 2620473 w 2658041"/>
              <a:gd name="csY2" fmla="*/ 1216700 h 1703420"/>
              <a:gd name="csX3" fmla="*/ 2189550 w 2658041"/>
              <a:gd name="csY3" fmla="*/ 985473 h 1703420"/>
              <a:gd name="csX4" fmla="*/ 721557 w 2658041"/>
              <a:gd name="csY4" fmla="*/ 783307 h 1703420"/>
              <a:gd name="csX5" fmla="*/ 185 w 2658041"/>
              <a:gd name="csY5" fmla="*/ 410445 h 1703420"/>
              <a:gd name="csX6" fmla="*/ 245136 w 2658041"/>
              <a:gd name="csY6" fmla="*/ 176178 h 1703420"/>
              <a:gd name="csX7" fmla="*/ 1471877 w 2658041"/>
              <a:gd name="csY7" fmla="*/ 0 h 1703420"/>
              <a:gd name="csX0" fmla="*/ 1726007 w 2549739"/>
              <a:gd name="csY0" fmla="*/ 1697677 h 1703420"/>
              <a:gd name="csX1" fmla="*/ 2438598 w 2549739"/>
              <a:gd name="csY1" fmla="*/ 1532011 h 1703420"/>
              <a:gd name="csX2" fmla="*/ 2512171 w 2549739"/>
              <a:gd name="csY2" fmla="*/ 1216700 h 1703420"/>
              <a:gd name="csX3" fmla="*/ 2081248 w 2549739"/>
              <a:gd name="csY3" fmla="*/ 985473 h 1703420"/>
              <a:gd name="csX4" fmla="*/ 613255 w 2549739"/>
              <a:gd name="csY4" fmla="*/ 783307 h 1703420"/>
              <a:gd name="csX5" fmla="*/ 16518 w 2549739"/>
              <a:gd name="csY5" fmla="*/ 416949 h 1703420"/>
              <a:gd name="csX6" fmla="*/ 136834 w 2549739"/>
              <a:gd name="csY6" fmla="*/ 176178 h 1703420"/>
              <a:gd name="csX7" fmla="*/ 1363575 w 2549739"/>
              <a:gd name="csY7" fmla="*/ 0 h 1703420"/>
              <a:gd name="csX0" fmla="*/ 1680988 w 2504720"/>
              <a:gd name="csY0" fmla="*/ 1697677 h 1703420"/>
              <a:gd name="csX1" fmla="*/ 2393579 w 2504720"/>
              <a:gd name="csY1" fmla="*/ 1532011 h 1703420"/>
              <a:gd name="csX2" fmla="*/ 2467152 w 2504720"/>
              <a:gd name="csY2" fmla="*/ 1216700 h 1703420"/>
              <a:gd name="csX3" fmla="*/ 2036229 w 2504720"/>
              <a:gd name="csY3" fmla="*/ 985473 h 1703420"/>
              <a:gd name="csX4" fmla="*/ 568236 w 2504720"/>
              <a:gd name="csY4" fmla="*/ 783307 h 1703420"/>
              <a:gd name="csX5" fmla="*/ 96135 w 2504720"/>
              <a:gd name="csY5" fmla="*/ 429960 h 1703420"/>
              <a:gd name="csX6" fmla="*/ 91815 w 2504720"/>
              <a:gd name="csY6" fmla="*/ 176178 h 1703420"/>
              <a:gd name="csX7" fmla="*/ 1318556 w 2504720"/>
              <a:gd name="csY7" fmla="*/ 0 h 1703420"/>
              <a:gd name="csX0" fmla="*/ 1592501 w 2416233"/>
              <a:gd name="csY0" fmla="*/ 1697677 h 1703420"/>
              <a:gd name="csX1" fmla="*/ 2305092 w 2416233"/>
              <a:gd name="csY1" fmla="*/ 1532011 h 1703420"/>
              <a:gd name="csX2" fmla="*/ 2378665 w 2416233"/>
              <a:gd name="csY2" fmla="*/ 1216700 h 1703420"/>
              <a:gd name="csX3" fmla="*/ 1947742 w 2416233"/>
              <a:gd name="csY3" fmla="*/ 985473 h 1703420"/>
              <a:gd name="csX4" fmla="*/ 479749 w 2416233"/>
              <a:gd name="csY4" fmla="*/ 783307 h 1703420"/>
              <a:gd name="csX5" fmla="*/ 7648 w 2416233"/>
              <a:gd name="csY5" fmla="*/ 429960 h 1703420"/>
              <a:gd name="csX6" fmla="*/ 270408 w 2416233"/>
              <a:gd name="csY6" fmla="*/ 150158 h 1703420"/>
              <a:gd name="csX7" fmla="*/ 1230069 w 2416233"/>
              <a:gd name="csY7" fmla="*/ 0 h 17034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2416233" h="1703420">
                <a:moveTo>
                  <a:pt x="1592501" y="1697677"/>
                </a:moveTo>
                <a:cubicBezTo>
                  <a:pt x="1776432" y="1730960"/>
                  <a:pt x="2174065" y="1612174"/>
                  <a:pt x="2305092" y="1532011"/>
                </a:cubicBezTo>
                <a:cubicBezTo>
                  <a:pt x="2436119" y="1451848"/>
                  <a:pt x="2438223" y="1307790"/>
                  <a:pt x="2378665" y="1216700"/>
                </a:cubicBezTo>
                <a:cubicBezTo>
                  <a:pt x="2319107" y="1125610"/>
                  <a:pt x="2264228" y="1057705"/>
                  <a:pt x="1947742" y="985473"/>
                </a:cubicBezTo>
                <a:cubicBezTo>
                  <a:pt x="1631256" y="913241"/>
                  <a:pt x="803098" y="875892"/>
                  <a:pt x="479749" y="783307"/>
                </a:cubicBezTo>
                <a:cubicBezTo>
                  <a:pt x="156400" y="690722"/>
                  <a:pt x="42538" y="535485"/>
                  <a:pt x="7648" y="429960"/>
                </a:cubicBezTo>
                <a:cubicBezTo>
                  <a:pt x="-27242" y="324435"/>
                  <a:pt x="56698" y="269275"/>
                  <a:pt x="270408" y="150158"/>
                </a:cubicBezTo>
                <a:cubicBezTo>
                  <a:pt x="484118" y="31041"/>
                  <a:pt x="974317" y="43793"/>
                  <a:pt x="1230069" y="0"/>
                </a:cubicBezTo>
              </a:path>
            </a:pathLst>
          </a:custGeom>
          <a:noFill/>
          <a:ln w="28575">
            <a:solidFill>
              <a:srgbClr val="1B305D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F4C5E4B-55D8-0AA4-2B58-C755E0E7E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Seizing Opportunity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385946-34A5-0D6C-1F2F-B2BE0731B4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7CA0F2-EE66-4F60-8C00-E0BE38E7AEC5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684A939-0FBE-6CBD-12EC-D670195A1C4A}"/>
              </a:ext>
            </a:extLst>
          </p:cNvPr>
          <p:cNvSpPr/>
          <p:nvPr/>
        </p:nvSpPr>
        <p:spPr>
          <a:xfrm>
            <a:off x="2152888" y="1215747"/>
            <a:ext cx="1043892" cy="1043892"/>
          </a:xfrm>
          <a:prstGeom prst="ellipse">
            <a:avLst/>
          </a:prstGeom>
          <a:solidFill>
            <a:srgbClr val="EC56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077C8CF-00FD-5A44-8F0F-F87F73E2A061}"/>
              </a:ext>
            </a:extLst>
          </p:cNvPr>
          <p:cNvSpPr/>
          <p:nvPr/>
        </p:nvSpPr>
        <p:spPr>
          <a:xfrm>
            <a:off x="2141316" y="2790079"/>
            <a:ext cx="1043892" cy="1043892"/>
          </a:xfrm>
          <a:prstGeom prst="ellipse">
            <a:avLst/>
          </a:prstGeom>
          <a:solidFill>
            <a:srgbClr val="1F649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3BD5BAB-D5DC-987B-1954-3B3F5BE4617A}"/>
              </a:ext>
            </a:extLst>
          </p:cNvPr>
          <p:cNvSpPr/>
          <p:nvPr/>
        </p:nvSpPr>
        <p:spPr>
          <a:xfrm>
            <a:off x="1207623" y="2789113"/>
            <a:ext cx="1043892" cy="1043892"/>
          </a:xfrm>
          <a:prstGeom prst="ellipse">
            <a:avLst/>
          </a:prstGeom>
          <a:solidFill>
            <a:srgbClr val="8CB7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C8E0194-183B-7109-88E5-99673CFAC343}"/>
              </a:ext>
            </a:extLst>
          </p:cNvPr>
          <p:cNvSpPr/>
          <p:nvPr/>
        </p:nvSpPr>
        <p:spPr>
          <a:xfrm>
            <a:off x="260428" y="2789113"/>
            <a:ext cx="1043892" cy="1043892"/>
          </a:xfrm>
          <a:prstGeom prst="ellipse">
            <a:avLst/>
          </a:prstGeom>
          <a:solidFill>
            <a:srgbClr val="1B30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B36B8A6-326C-9922-14D7-103BF8EEE8C3}"/>
              </a:ext>
            </a:extLst>
          </p:cNvPr>
          <p:cNvSpPr/>
          <p:nvPr/>
        </p:nvSpPr>
        <p:spPr>
          <a:xfrm>
            <a:off x="4076700" y="2417280"/>
            <a:ext cx="1043892" cy="1043892"/>
          </a:xfrm>
          <a:prstGeom prst="ellipse">
            <a:avLst/>
          </a:prstGeom>
          <a:solidFill>
            <a:srgbClr val="41AF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0C17B26-7A61-BC35-51C1-C0EDBE727307}"/>
              </a:ext>
            </a:extLst>
          </p:cNvPr>
          <p:cNvSpPr/>
          <p:nvPr/>
        </p:nvSpPr>
        <p:spPr>
          <a:xfrm>
            <a:off x="5044509" y="2419350"/>
            <a:ext cx="1043892" cy="1043892"/>
          </a:xfrm>
          <a:prstGeom prst="ellipse">
            <a:avLst/>
          </a:prstGeom>
          <a:solidFill>
            <a:srgbClr val="007C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5CCA5A2-D5B4-5236-6A47-835D9E217D45}"/>
              </a:ext>
            </a:extLst>
          </p:cNvPr>
          <p:cNvSpPr/>
          <p:nvPr/>
        </p:nvSpPr>
        <p:spPr>
          <a:xfrm>
            <a:off x="3102013" y="1214661"/>
            <a:ext cx="1043892" cy="1043892"/>
          </a:xfrm>
          <a:prstGeom prst="ellipse">
            <a:avLst/>
          </a:prstGeom>
          <a:solidFill>
            <a:srgbClr val="F6D5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Graphic 24" descr="Clipboard Checked with solid fill">
            <a:extLst>
              <a:ext uri="{FF2B5EF4-FFF2-40B4-BE49-F238E27FC236}">
                <a16:creationId xmlns:a16="http://schemas.microsoft.com/office/drawing/2014/main" id="{C4ADCD72-4A36-D922-2E62-7D5EE4437F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32955" y="1318834"/>
            <a:ext cx="789248" cy="789248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4679592F-E414-10E3-A9F9-A7ED84BF09F0}"/>
              </a:ext>
            </a:extLst>
          </p:cNvPr>
          <p:cNvSpPr/>
          <p:nvPr/>
        </p:nvSpPr>
        <p:spPr>
          <a:xfrm>
            <a:off x="4054996" y="1204293"/>
            <a:ext cx="1043892" cy="1043892"/>
          </a:xfrm>
          <a:prstGeom prst="ellipse">
            <a:avLst/>
          </a:prstGeom>
          <a:solidFill>
            <a:srgbClr val="F898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" name="Graphic 42" descr="Treasure Map with solid fill">
            <a:extLst>
              <a:ext uri="{FF2B5EF4-FFF2-40B4-BE49-F238E27FC236}">
                <a16:creationId xmlns:a16="http://schemas.microsoft.com/office/drawing/2014/main" id="{1C5B2666-F27C-7E25-F6A7-07F65F1A51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87863" y="1339330"/>
            <a:ext cx="775505" cy="775505"/>
          </a:xfrm>
          <a:prstGeom prst="rect">
            <a:avLst/>
          </a:prstGeom>
        </p:spPr>
      </p:pic>
      <p:pic>
        <p:nvPicPr>
          <p:cNvPr id="47" name="Graphic 46" descr="Road with solid fill">
            <a:extLst>
              <a:ext uri="{FF2B5EF4-FFF2-40B4-BE49-F238E27FC236}">
                <a16:creationId xmlns:a16="http://schemas.microsoft.com/office/drawing/2014/main" id="{0B50E68C-BDF4-A56C-CCFA-10F9F956CE2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47657" y="2865555"/>
            <a:ext cx="825419" cy="825419"/>
          </a:xfrm>
          <a:prstGeom prst="rect">
            <a:avLst/>
          </a:prstGeom>
        </p:spPr>
      </p:pic>
      <p:pic>
        <p:nvPicPr>
          <p:cNvPr id="48" name="Graphic 47" descr="Rope Knot with solid fill">
            <a:extLst>
              <a:ext uri="{FF2B5EF4-FFF2-40B4-BE49-F238E27FC236}">
                <a16:creationId xmlns:a16="http://schemas.microsoft.com/office/drawing/2014/main" id="{4E45ED2A-71EE-74AB-A1A6-9126F01B7B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9922" y="2900279"/>
            <a:ext cx="802269" cy="802269"/>
          </a:xfrm>
          <a:prstGeom prst="rect">
            <a:avLst/>
          </a:prstGeom>
        </p:spPr>
      </p:pic>
      <p:pic>
        <p:nvPicPr>
          <p:cNvPr id="52" name="Graphic 51" descr="Cheers with solid fill">
            <a:extLst>
              <a:ext uri="{FF2B5EF4-FFF2-40B4-BE49-F238E27FC236}">
                <a16:creationId xmlns:a16="http://schemas.microsoft.com/office/drawing/2014/main" id="{835F7A9D-C336-3FA4-0DB2-B274A93217E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336873" y="2946578"/>
            <a:ext cx="790696" cy="790696"/>
          </a:xfrm>
          <a:prstGeom prst="rect">
            <a:avLst/>
          </a:prstGeom>
        </p:spPr>
      </p:pic>
      <p:pic>
        <p:nvPicPr>
          <p:cNvPr id="53" name="Graphic 52" descr="Cheers with solid fill">
            <a:extLst>
              <a:ext uri="{FF2B5EF4-FFF2-40B4-BE49-F238E27FC236}">
                <a16:creationId xmlns:a16="http://schemas.microsoft.com/office/drawing/2014/main" id="{CE2C6003-C1B8-EECA-DFF1-A6DD43DF5F1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264777" y="1374898"/>
            <a:ext cx="790696" cy="790696"/>
          </a:xfrm>
          <a:prstGeom prst="rect">
            <a:avLst/>
          </a:prstGeom>
        </p:spPr>
      </p:pic>
      <p:pic>
        <p:nvPicPr>
          <p:cNvPr id="58" name="Graphic 57" descr="Books with solid fill">
            <a:extLst>
              <a:ext uri="{FF2B5EF4-FFF2-40B4-BE49-F238E27FC236}">
                <a16:creationId xmlns:a16="http://schemas.microsoft.com/office/drawing/2014/main" id="{F6680A48-B660-D29F-AE14-617F7394273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231030" y="2601512"/>
            <a:ext cx="711843" cy="711843"/>
          </a:xfrm>
          <a:prstGeom prst="rect">
            <a:avLst/>
          </a:prstGeom>
        </p:spPr>
      </p:pic>
      <p:pic>
        <p:nvPicPr>
          <p:cNvPr id="60" name="Graphic 59" descr="Graduation cap with solid fill">
            <a:extLst>
              <a:ext uri="{FF2B5EF4-FFF2-40B4-BE49-F238E27FC236}">
                <a16:creationId xmlns:a16="http://schemas.microsoft.com/office/drawing/2014/main" id="{5276D332-785B-D36A-9B41-1535E82B425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196911" y="2543055"/>
            <a:ext cx="789731" cy="789731"/>
          </a:xfrm>
          <a:prstGeom prst="rect">
            <a:avLst/>
          </a:prstGeom>
        </p:spPr>
      </p:pic>
      <p:sp>
        <p:nvSpPr>
          <p:cNvPr id="63" name="Oval 62">
            <a:extLst>
              <a:ext uri="{FF2B5EF4-FFF2-40B4-BE49-F238E27FC236}">
                <a16:creationId xmlns:a16="http://schemas.microsoft.com/office/drawing/2014/main" id="{B7AFAFA4-FFB9-DBE7-0E6F-ED3DDD214CE8}"/>
              </a:ext>
            </a:extLst>
          </p:cNvPr>
          <p:cNvSpPr/>
          <p:nvPr/>
        </p:nvSpPr>
        <p:spPr>
          <a:xfrm>
            <a:off x="5993659" y="2419350"/>
            <a:ext cx="1043892" cy="1043892"/>
          </a:xfrm>
          <a:prstGeom prst="ellipse">
            <a:avLst/>
          </a:prstGeom>
          <a:solidFill>
            <a:srgbClr val="A1EB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F1946B23-538F-2136-D361-DB03DC19197A}"/>
              </a:ext>
            </a:extLst>
          </p:cNvPr>
          <p:cNvSpPr/>
          <p:nvPr/>
        </p:nvSpPr>
        <p:spPr>
          <a:xfrm>
            <a:off x="6850120" y="1208938"/>
            <a:ext cx="1043892" cy="1043892"/>
          </a:xfrm>
          <a:prstGeom prst="ellipse">
            <a:avLst/>
          </a:prstGeom>
          <a:solidFill>
            <a:srgbClr val="EC56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Pie 75">
            <a:extLst>
              <a:ext uri="{FF2B5EF4-FFF2-40B4-BE49-F238E27FC236}">
                <a16:creationId xmlns:a16="http://schemas.microsoft.com/office/drawing/2014/main" id="{C8E55FFC-501B-B7F0-4371-34C38DB1451B}"/>
              </a:ext>
            </a:extLst>
          </p:cNvPr>
          <p:cNvSpPr/>
          <p:nvPr/>
        </p:nvSpPr>
        <p:spPr>
          <a:xfrm rot="16200000">
            <a:off x="6851676" y="1213902"/>
            <a:ext cx="1041722" cy="1041722"/>
          </a:xfrm>
          <a:prstGeom prst="pie">
            <a:avLst>
              <a:gd name="adj1" fmla="val 5304531"/>
              <a:gd name="adj2" fmla="val 16200000"/>
            </a:avLst>
          </a:prstGeom>
          <a:solidFill>
            <a:srgbClr val="8CB7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3" name="Graphic 72" descr="Cheers with solid fill">
            <a:extLst>
              <a:ext uri="{FF2B5EF4-FFF2-40B4-BE49-F238E27FC236}">
                <a16:creationId xmlns:a16="http://schemas.microsoft.com/office/drawing/2014/main" id="{E72C60A0-52AA-6AAB-45AF-4B9C53C1BFF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950134" y="1363378"/>
            <a:ext cx="790696" cy="790696"/>
          </a:xfrm>
          <a:prstGeom prst="rect">
            <a:avLst/>
          </a:prstGeom>
        </p:spPr>
      </p:pic>
      <p:pic>
        <p:nvPicPr>
          <p:cNvPr id="78" name="Graphic 77" descr="Tic Tac Toe with solid fill">
            <a:extLst>
              <a:ext uri="{FF2B5EF4-FFF2-40B4-BE49-F238E27FC236}">
                <a16:creationId xmlns:a16="http://schemas.microsoft.com/office/drawing/2014/main" id="{AA8C8ED0-1861-B709-4A84-EDBCC4EBA2E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157705" y="2603071"/>
            <a:ext cx="742950" cy="742950"/>
          </a:xfrm>
          <a:prstGeom prst="rect">
            <a:avLst/>
          </a:prstGeom>
        </p:spPr>
      </p:pic>
      <p:sp>
        <p:nvSpPr>
          <p:cNvPr id="79" name="Oval 78">
            <a:extLst>
              <a:ext uri="{FF2B5EF4-FFF2-40B4-BE49-F238E27FC236}">
                <a16:creationId xmlns:a16="http://schemas.microsoft.com/office/drawing/2014/main" id="{89D01523-2408-6593-BFB0-21849734EDD3}"/>
              </a:ext>
            </a:extLst>
          </p:cNvPr>
          <p:cNvSpPr/>
          <p:nvPr/>
        </p:nvSpPr>
        <p:spPr>
          <a:xfrm>
            <a:off x="7796634" y="1200150"/>
            <a:ext cx="1043892" cy="1043892"/>
          </a:xfrm>
          <a:prstGeom prst="ellipse">
            <a:avLst/>
          </a:prstGeom>
          <a:solidFill>
            <a:srgbClr val="EC56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" name="Graphic 80" descr="Playbook with solid fill">
            <a:extLst>
              <a:ext uri="{FF2B5EF4-FFF2-40B4-BE49-F238E27FC236}">
                <a16:creationId xmlns:a16="http://schemas.microsoft.com/office/drawing/2014/main" id="{78FA0FFD-8EFB-522F-B94B-CDAC12D1F4F8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920780" y="1343584"/>
            <a:ext cx="770965" cy="770965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46FCF9CB-24F2-180A-96B5-0B19DD3ABAED}"/>
              </a:ext>
            </a:extLst>
          </p:cNvPr>
          <p:cNvSpPr txBox="1"/>
          <p:nvPr/>
        </p:nvSpPr>
        <p:spPr>
          <a:xfrm>
            <a:off x="6897245" y="593198"/>
            <a:ext cx="9838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/>
              <a:t>Feb 2026</a:t>
            </a:r>
          </a:p>
          <a:p>
            <a:pPr algn="ctr"/>
            <a:r>
              <a:rPr lang="en-US" sz="1000"/>
              <a:t>Joint EDI Committee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C472ED39-2046-8F93-59E3-C9A51E73BFB7}"/>
              </a:ext>
            </a:extLst>
          </p:cNvPr>
          <p:cNvSpPr txBox="1"/>
          <p:nvPr/>
        </p:nvSpPr>
        <p:spPr>
          <a:xfrm>
            <a:off x="7848431" y="577432"/>
            <a:ext cx="9838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/>
              <a:t>May 2026</a:t>
            </a:r>
          </a:p>
          <a:p>
            <a:pPr algn="ctr"/>
            <a:r>
              <a:rPr lang="en-US" sz="1000"/>
              <a:t>EDI Strategy Draft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5E0E67CB-1FB6-8859-87F1-C9D81B4C9004}"/>
              </a:ext>
            </a:extLst>
          </p:cNvPr>
          <p:cNvSpPr txBox="1"/>
          <p:nvPr/>
        </p:nvSpPr>
        <p:spPr>
          <a:xfrm>
            <a:off x="4001887" y="3481718"/>
            <a:ext cx="12167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/>
              <a:t>Lessons learned 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1C266247-1473-E0DC-C43B-933421642000}"/>
              </a:ext>
            </a:extLst>
          </p:cNvPr>
          <p:cNvSpPr txBox="1"/>
          <p:nvPr/>
        </p:nvSpPr>
        <p:spPr>
          <a:xfrm>
            <a:off x="5054743" y="3481718"/>
            <a:ext cx="9879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/>
              <a:t>In-house </a:t>
            </a:r>
          </a:p>
          <a:p>
            <a:pPr algn="ctr"/>
            <a:r>
              <a:rPr lang="en-US" sz="1000"/>
              <a:t>expertise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20A6443-65A3-62A5-4238-E57CBAD7F859}"/>
              </a:ext>
            </a:extLst>
          </p:cNvPr>
          <p:cNvSpPr txBox="1"/>
          <p:nvPr/>
        </p:nvSpPr>
        <p:spPr>
          <a:xfrm rot="16200000">
            <a:off x="1547448" y="1568963"/>
            <a:ext cx="983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/>
              <a:t>2025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C1DE632-833A-D8D9-6D40-262FB1681A55}"/>
              </a:ext>
            </a:extLst>
          </p:cNvPr>
          <p:cNvSpPr txBox="1"/>
          <p:nvPr/>
        </p:nvSpPr>
        <p:spPr>
          <a:xfrm>
            <a:off x="2168276" y="800040"/>
            <a:ext cx="983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/>
              <a:t>EDI Strategy team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F2EFB2-D71A-051B-95FA-8A2B469BE32D}"/>
              </a:ext>
            </a:extLst>
          </p:cNvPr>
          <p:cNvSpPr txBox="1"/>
          <p:nvPr/>
        </p:nvSpPr>
        <p:spPr>
          <a:xfrm>
            <a:off x="3155912" y="953929"/>
            <a:ext cx="920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/>
              <a:t>Staff Survey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D725102-9F60-2D0F-300B-10329928D53E}"/>
              </a:ext>
            </a:extLst>
          </p:cNvPr>
          <p:cNvSpPr txBox="1"/>
          <p:nvPr/>
        </p:nvSpPr>
        <p:spPr>
          <a:xfrm>
            <a:off x="4044801" y="643407"/>
            <a:ext cx="10628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/>
              <a:t>Mapping of existing policies/ practices</a:t>
            </a:r>
            <a:endParaRPr lang="en-US" sz="1000" b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EDE738-34A6-29D2-F16D-C0840259E0CF}"/>
              </a:ext>
            </a:extLst>
          </p:cNvPr>
          <p:cNvSpPr txBox="1"/>
          <p:nvPr/>
        </p:nvSpPr>
        <p:spPr>
          <a:xfrm>
            <a:off x="5648424" y="3486150"/>
            <a:ext cx="177386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2025 - 2026</a:t>
            </a:r>
          </a:p>
          <a:p>
            <a:pPr algn="ctr"/>
            <a:r>
              <a:rPr lang="en-US" sz="1000" dirty="0"/>
              <a:t>Broader Strategies in development: GÉANT Association Strategy </a:t>
            </a:r>
          </a:p>
          <a:p>
            <a:pPr algn="ctr"/>
            <a:r>
              <a:rPr lang="en-US" sz="1000" dirty="0"/>
              <a:t>People &amp; Culture sub-strategy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86D1FC-E7C1-E324-4DC3-E311F8E0063D}"/>
              </a:ext>
            </a:extLst>
          </p:cNvPr>
          <p:cNvSpPr txBox="1"/>
          <p:nvPr/>
        </p:nvSpPr>
        <p:spPr>
          <a:xfrm>
            <a:off x="280982" y="3833005"/>
            <a:ext cx="983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2022</a:t>
            </a:r>
          </a:p>
          <a:p>
            <a:pPr algn="ctr"/>
            <a:r>
              <a:rPr lang="en-US" sz="1000" dirty="0"/>
              <a:t>Horizon Europe GEP requirement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E83268-74C3-98E3-BB71-659ED2B85626}"/>
              </a:ext>
            </a:extLst>
          </p:cNvPr>
          <p:cNvSpPr txBox="1"/>
          <p:nvPr/>
        </p:nvSpPr>
        <p:spPr>
          <a:xfrm>
            <a:off x="1221659" y="3838260"/>
            <a:ext cx="98384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/>
              <a:t>2022 - 2025</a:t>
            </a:r>
          </a:p>
          <a:p>
            <a:pPr algn="ctr"/>
            <a:r>
              <a:rPr lang="en-US" sz="1000"/>
              <a:t>Gender Equality Committee (GEC)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A834E02-240A-CB84-7306-86D1C87F9C9E}"/>
              </a:ext>
            </a:extLst>
          </p:cNvPr>
          <p:cNvSpPr txBox="1"/>
          <p:nvPr/>
        </p:nvSpPr>
        <p:spPr>
          <a:xfrm>
            <a:off x="2172845" y="3833005"/>
            <a:ext cx="983848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000" b="1" dirty="0"/>
              <a:t>2022 - ongoing</a:t>
            </a:r>
          </a:p>
          <a:p>
            <a:pPr algn="ctr"/>
            <a:r>
              <a:rPr lang="en-US" sz="1000" dirty="0"/>
              <a:t>Gender Equality Plan</a:t>
            </a:r>
          </a:p>
          <a:p>
            <a:pPr algn="ctr"/>
            <a:r>
              <a:rPr lang="en-US" sz="1000" dirty="0"/>
              <a:t>+ annual Action Plans</a:t>
            </a:r>
            <a:endParaRPr lang="en-US" sz="10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87087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 animBg="1"/>
      <p:bldP spid="66" grpId="0" animBg="1"/>
      <p:bldP spid="76" grpId="0" animBg="1"/>
      <p:bldP spid="79" grpId="0" animBg="1"/>
      <p:bldP spid="86" grpId="0"/>
      <p:bldP spid="8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2B7FB-628E-3A01-1E82-932D45C72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B3ABAA0E-CD57-E828-E511-0AA07C447C12}"/>
              </a:ext>
            </a:extLst>
          </p:cNvPr>
          <p:cNvCxnSpPr>
            <a:cxnSpLocks/>
          </p:cNvCxnSpPr>
          <p:nvPr/>
        </p:nvCxnSpPr>
        <p:spPr>
          <a:xfrm flipH="1">
            <a:off x="4850296" y="3011557"/>
            <a:ext cx="2077278" cy="0"/>
          </a:xfrm>
          <a:prstGeom prst="line">
            <a:avLst/>
          </a:prstGeom>
          <a:ln w="28575">
            <a:solidFill>
              <a:srgbClr val="1B305D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Freeform 107">
            <a:extLst>
              <a:ext uri="{FF2B5EF4-FFF2-40B4-BE49-F238E27FC236}">
                <a16:creationId xmlns:a16="http://schemas.microsoft.com/office/drawing/2014/main" id="{D5F1133B-4027-4A37-C7AA-5720FF96C943}"/>
              </a:ext>
            </a:extLst>
          </p:cNvPr>
          <p:cNvSpPr/>
          <p:nvPr/>
        </p:nvSpPr>
        <p:spPr>
          <a:xfrm>
            <a:off x="6509803" y="1660341"/>
            <a:ext cx="693218" cy="1337682"/>
          </a:xfrm>
          <a:custGeom>
            <a:avLst/>
            <a:gdLst>
              <a:gd name="csX0" fmla="*/ 2514333 w 3319577"/>
              <a:gd name="csY0" fmla="*/ 1618593 h 1659222"/>
              <a:gd name="csX1" fmla="*/ 2997809 w 3319577"/>
              <a:gd name="csY1" fmla="*/ 1629104 h 1659222"/>
              <a:gd name="csX2" fmla="*/ 3208016 w 3319577"/>
              <a:gd name="csY2" fmla="*/ 1282262 h 1659222"/>
              <a:gd name="csX3" fmla="*/ 3113423 w 3319577"/>
              <a:gd name="csY3" fmla="*/ 882869 h 1659222"/>
              <a:gd name="csX4" fmla="*/ 885230 w 3319577"/>
              <a:gd name="csY4" fmla="*/ 840828 h 1659222"/>
              <a:gd name="csX5" fmla="*/ 202057 w 3319577"/>
              <a:gd name="csY5" fmla="*/ 714704 h 1659222"/>
              <a:gd name="csX6" fmla="*/ 96954 w 3319577"/>
              <a:gd name="csY6" fmla="*/ 262759 h 1659222"/>
              <a:gd name="csX7" fmla="*/ 1484319 w 3319577"/>
              <a:gd name="csY7" fmla="*/ 0 h 1659222"/>
              <a:gd name="csX0" fmla="*/ 2318456 w 3123700"/>
              <a:gd name="csY0" fmla="*/ 1618593 h 1659222"/>
              <a:gd name="csX1" fmla="*/ 2801932 w 3123700"/>
              <a:gd name="csY1" fmla="*/ 1629104 h 1659222"/>
              <a:gd name="csX2" fmla="*/ 3012139 w 3123700"/>
              <a:gd name="csY2" fmla="*/ 1282262 h 1659222"/>
              <a:gd name="csX3" fmla="*/ 2917546 w 3123700"/>
              <a:gd name="csY3" fmla="*/ 882869 h 1659222"/>
              <a:gd name="csX4" fmla="*/ 689353 w 3123700"/>
              <a:gd name="csY4" fmla="*/ 840828 h 1659222"/>
              <a:gd name="csX5" fmla="*/ 6180 w 3123700"/>
              <a:gd name="csY5" fmla="*/ 714704 h 1659222"/>
              <a:gd name="csX6" fmla="*/ 405574 w 3123700"/>
              <a:gd name="csY6" fmla="*/ 189187 h 1659222"/>
              <a:gd name="csX7" fmla="*/ 1288442 w 3123700"/>
              <a:gd name="csY7" fmla="*/ 0 h 1659222"/>
              <a:gd name="csX0" fmla="*/ 2083460 w 2888704"/>
              <a:gd name="csY0" fmla="*/ 1618593 h 1659222"/>
              <a:gd name="csX1" fmla="*/ 2566936 w 2888704"/>
              <a:gd name="csY1" fmla="*/ 1629104 h 1659222"/>
              <a:gd name="csX2" fmla="*/ 2777143 w 2888704"/>
              <a:gd name="csY2" fmla="*/ 1282262 h 1659222"/>
              <a:gd name="csX3" fmla="*/ 2682550 w 2888704"/>
              <a:gd name="csY3" fmla="*/ 882869 h 1659222"/>
              <a:gd name="csX4" fmla="*/ 454357 w 2888704"/>
              <a:gd name="csY4" fmla="*/ 840828 h 1659222"/>
              <a:gd name="csX5" fmla="*/ 33943 w 2888704"/>
              <a:gd name="csY5" fmla="*/ 641132 h 1659222"/>
              <a:gd name="csX6" fmla="*/ 170578 w 2888704"/>
              <a:gd name="csY6" fmla="*/ 189187 h 1659222"/>
              <a:gd name="csX7" fmla="*/ 1053446 w 2888704"/>
              <a:gd name="csY7" fmla="*/ 0 h 1659222"/>
              <a:gd name="csX0" fmla="*/ 2083460 w 2794539"/>
              <a:gd name="csY0" fmla="*/ 1618593 h 1659222"/>
              <a:gd name="csX1" fmla="*/ 2566936 w 2794539"/>
              <a:gd name="csY1" fmla="*/ 1629104 h 1659222"/>
              <a:gd name="csX2" fmla="*/ 2777143 w 2794539"/>
              <a:gd name="csY2" fmla="*/ 1282262 h 1659222"/>
              <a:gd name="csX3" fmla="*/ 2136012 w 2794539"/>
              <a:gd name="csY3" fmla="*/ 893379 h 1659222"/>
              <a:gd name="csX4" fmla="*/ 454357 w 2794539"/>
              <a:gd name="csY4" fmla="*/ 840828 h 1659222"/>
              <a:gd name="csX5" fmla="*/ 33943 w 2794539"/>
              <a:gd name="csY5" fmla="*/ 641132 h 1659222"/>
              <a:gd name="csX6" fmla="*/ 170578 w 2794539"/>
              <a:gd name="csY6" fmla="*/ 189187 h 1659222"/>
              <a:gd name="csX7" fmla="*/ 1053446 w 2794539"/>
              <a:gd name="csY7" fmla="*/ 0 h 1659222"/>
              <a:gd name="csX0" fmla="*/ 2083460 w 2613642"/>
              <a:gd name="csY0" fmla="*/ 1618593 h 1662280"/>
              <a:gd name="csX1" fmla="*/ 2566936 w 2613642"/>
              <a:gd name="csY1" fmla="*/ 1629104 h 1662280"/>
              <a:gd name="csX2" fmla="*/ 2545915 w 2613642"/>
              <a:gd name="csY2" fmla="*/ 1240220 h 1662280"/>
              <a:gd name="csX3" fmla="*/ 2136012 w 2613642"/>
              <a:gd name="csY3" fmla="*/ 893379 h 1662280"/>
              <a:gd name="csX4" fmla="*/ 454357 w 2613642"/>
              <a:gd name="csY4" fmla="*/ 840828 h 1662280"/>
              <a:gd name="csX5" fmla="*/ 33943 w 2613642"/>
              <a:gd name="csY5" fmla="*/ 641132 h 1662280"/>
              <a:gd name="csX6" fmla="*/ 170578 w 2613642"/>
              <a:gd name="csY6" fmla="*/ 189187 h 1662280"/>
              <a:gd name="csX7" fmla="*/ 1053446 w 2613642"/>
              <a:gd name="csY7" fmla="*/ 0 h 1662280"/>
              <a:gd name="csX0" fmla="*/ 2083460 w 2552491"/>
              <a:gd name="csY0" fmla="*/ 1618593 h 1626013"/>
              <a:gd name="csX1" fmla="*/ 2367239 w 2552491"/>
              <a:gd name="csY1" fmla="*/ 1502980 h 1626013"/>
              <a:gd name="csX2" fmla="*/ 2545915 w 2552491"/>
              <a:gd name="csY2" fmla="*/ 1240220 h 1626013"/>
              <a:gd name="csX3" fmla="*/ 2136012 w 2552491"/>
              <a:gd name="csY3" fmla="*/ 893379 h 1626013"/>
              <a:gd name="csX4" fmla="*/ 454357 w 2552491"/>
              <a:gd name="csY4" fmla="*/ 840828 h 1626013"/>
              <a:gd name="csX5" fmla="*/ 33943 w 2552491"/>
              <a:gd name="csY5" fmla="*/ 641132 h 1626013"/>
              <a:gd name="csX6" fmla="*/ 170578 w 2552491"/>
              <a:gd name="csY6" fmla="*/ 189187 h 1626013"/>
              <a:gd name="csX7" fmla="*/ 1053446 w 2552491"/>
              <a:gd name="csY7" fmla="*/ 0 h 1626013"/>
              <a:gd name="csX0" fmla="*/ 2083460 w 2554466"/>
              <a:gd name="csY0" fmla="*/ 1618593 h 1630038"/>
              <a:gd name="csX1" fmla="*/ 2388259 w 2554466"/>
              <a:gd name="csY1" fmla="*/ 1545021 h 1630038"/>
              <a:gd name="csX2" fmla="*/ 2545915 w 2554466"/>
              <a:gd name="csY2" fmla="*/ 1240220 h 1630038"/>
              <a:gd name="csX3" fmla="*/ 2136012 w 2554466"/>
              <a:gd name="csY3" fmla="*/ 893379 h 1630038"/>
              <a:gd name="csX4" fmla="*/ 454357 w 2554466"/>
              <a:gd name="csY4" fmla="*/ 840828 h 1630038"/>
              <a:gd name="csX5" fmla="*/ 33943 w 2554466"/>
              <a:gd name="csY5" fmla="*/ 641132 h 1630038"/>
              <a:gd name="csX6" fmla="*/ 170578 w 2554466"/>
              <a:gd name="csY6" fmla="*/ 189187 h 1630038"/>
              <a:gd name="csX7" fmla="*/ 1053446 w 2554466"/>
              <a:gd name="csY7" fmla="*/ 0 h 1630038"/>
              <a:gd name="csX0" fmla="*/ 2131386 w 2602392"/>
              <a:gd name="csY0" fmla="*/ 1618593 h 1630038"/>
              <a:gd name="csX1" fmla="*/ 2436185 w 2602392"/>
              <a:gd name="csY1" fmla="*/ 1545021 h 1630038"/>
              <a:gd name="csX2" fmla="*/ 2593841 w 2602392"/>
              <a:gd name="csY2" fmla="*/ 1240220 h 1630038"/>
              <a:gd name="csX3" fmla="*/ 2183938 w 2602392"/>
              <a:gd name="csY3" fmla="*/ 893379 h 1630038"/>
              <a:gd name="csX4" fmla="*/ 502283 w 2602392"/>
              <a:gd name="csY4" fmla="*/ 840828 h 1630038"/>
              <a:gd name="csX5" fmla="*/ 18807 w 2602392"/>
              <a:gd name="csY5" fmla="*/ 578070 h 1630038"/>
              <a:gd name="csX6" fmla="*/ 218504 w 2602392"/>
              <a:gd name="csY6" fmla="*/ 189187 h 1630038"/>
              <a:gd name="csX7" fmla="*/ 1101372 w 2602392"/>
              <a:gd name="csY7" fmla="*/ 0 h 1630038"/>
              <a:gd name="csX0" fmla="*/ 2127029 w 2598035"/>
              <a:gd name="csY0" fmla="*/ 1618593 h 1630038"/>
              <a:gd name="csX1" fmla="*/ 2431828 w 2598035"/>
              <a:gd name="csY1" fmla="*/ 1545021 h 1630038"/>
              <a:gd name="csX2" fmla="*/ 2589484 w 2598035"/>
              <a:gd name="csY2" fmla="*/ 1240220 h 1630038"/>
              <a:gd name="csX3" fmla="*/ 2179581 w 2598035"/>
              <a:gd name="csY3" fmla="*/ 893379 h 1630038"/>
              <a:gd name="csX4" fmla="*/ 497926 w 2598035"/>
              <a:gd name="csY4" fmla="*/ 840828 h 1630038"/>
              <a:gd name="csX5" fmla="*/ 14450 w 2598035"/>
              <a:gd name="csY5" fmla="*/ 578070 h 1630038"/>
              <a:gd name="csX6" fmla="*/ 235167 w 2598035"/>
              <a:gd name="csY6" fmla="*/ 84084 h 1630038"/>
              <a:gd name="csX7" fmla="*/ 1097015 w 2598035"/>
              <a:gd name="csY7" fmla="*/ 0 h 1630038"/>
              <a:gd name="csX0" fmla="*/ 2165213 w 2636219"/>
              <a:gd name="csY0" fmla="*/ 1618593 h 1630038"/>
              <a:gd name="csX1" fmla="*/ 2470012 w 2636219"/>
              <a:gd name="csY1" fmla="*/ 1545021 h 1630038"/>
              <a:gd name="csX2" fmla="*/ 2627668 w 2636219"/>
              <a:gd name="csY2" fmla="*/ 1240220 h 1630038"/>
              <a:gd name="csX3" fmla="*/ 2217765 w 2636219"/>
              <a:gd name="csY3" fmla="*/ 893379 h 1630038"/>
              <a:gd name="csX4" fmla="*/ 536110 w 2636219"/>
              <a:gd name="csY4" fmla="*/ 840828 h 1630038"/>
              <a:gd name="csX5" fmla="*/ 10592 w 2636219"/>
              <a:gd name="csY5" fmla="*/ 493988 h 1630038"/>
              <a:gd name="csX6" fmla="*/ 273351 w 2636219"/>
              <a:gd name="csY6" fmla="*/ 84084 h 1630038"/>
              <a:gd name="csX7" fmla="*/ 1135199 w 2636219"/>
              <a:gd name="csY7" fmla="*/ 0 h 1630038"/>
              <a:gd name="csX0" fmla="*/ 2165213 w 2636219"/>
              <a:gd name="csY0" fmla="*/ 1723697 h 1735142"/>
              <a:gd name="csX1" fmla="*/ 2470012 w 2636219"/>
              <a:gd name="csY1" fmla="*/ 1650125 h 1735142"/>
              <a:gd name="csX2" fmla="*/ 2627668 w 2636219"/>
              <a:gd name="csY2" fmla="*/ 1345324 h 1735142"/>
              <a:gd name="csX3" fmla="*/ 2217765 w 2636219"/>
              <a:gd name="csY3" fmla="*/ 998483 h 1735142"/>
              <a:gd name="csX4" fmla="*/ 536110 w 2636219"/>
              <a:gd name="csY4" fmla="*/ 945932 h 1735142"/>
              <a:gd name="csX5" fmla="*/ 10592 w 2636219"/>
              <a:gd name="csY5" fmla="*/ 599092 h 1735142"/>
              <a:gd name="csX6" fmla="*/ 273351 w 2636219"/>
              <a:gd name="csY6" fmla="*/ 189188 h 1735142"/>
              <a:gd name="csX7" fmla="*/ 1250812 w 2636219"/>
              <a:gd name="csY7" fmla="*/ 0 h 1735142"/>
              <a:gd name="csX0" fmla="*/ 2165213 w 2657694"/>
              <a:gd name="csY0" fmla="*/ 1723697 h 1728485"/>
              <a:gd name="csX1" fmla="*/ 2575115 w 2657694"/>
              <a:gd name="csY1" fmla="*/ 1545021 h 1728485"/>
              <a:gd name="csX2" fmla="*/ 2627668 w 2657694"/>
              <a:gd name="csY2" fmla="*/ 1345324 h 1728485"/>
              <a:gd name="csX3" fmla="*/ 2217765 w 2657694"/>
              <a:gd name="csY3" fmla="*/ 998483 h 1728485"/>
              <a:gd name="csX4" fmla="*/ 536110 w 2657694"/>
              <a:gd name="csY4" fmla="*/ 945932 h 1728485"/>
              <a:gd name="csX5" fmla="*/ 10592 w 2657694"/>
              <a:gd name="csY5" fmla="*/ 599092 h 1728485"/>
              <a:gd name="csX6" fmla="*/ 273351 w 2657694"/>
              <a:gd name="csY6" fmla="*/ 189188 h 1728485"/>
              <a:gd name="csX7" fmla="*/ 1250812 w 2657694"/>
              <a:gd name="csY7" fmla="*/ 0 h 1728485"/>
              <a:gd name="csX0" fmla="*/ 2165213 w 2674290"/>
              <a:gd name="csY0" fmla="*/ 1723697 h 1729046"/>
              <a:gd name="csX1" fmla="*/ 2575115 w 2674290"/>
              <a:gd name="csY1" fmla="*/ 1545021 h 1729046"/>
              <a:gd name="csX2" fmla="*/ 2648688 w 2674290"/>
              <a:gd name="csY2" fmla="*/ 1229710 h 1729046"/>
              <a:gd name="csX3" fmla="*/ 2217765 w 2674290"/>
              <a:gd name="csY3" fmla="*/ 998483 h 1729046"/>
              <a:gd name="csX4" fmla="*/ 536110 w 2674290"/>
              <a:gd name="csY4" fmla="*/ 945932 h 1729046"/>
              <a:gd name="csX5" fmla="*/ 10592 w 2674290"/>
              <a:gd name="csY5" fmla="*/ 599092 h 1729046"/>
              <a:gd name="csX6" fmla="*/ 273351 w 2674290"/>
              <a:gd name="csY6" fmla="*/ 189188 h 1729046"/>
              <a:gd name="csX7" fmla="*/ 1250812 w 2674290"/>
              <a:gd name="csY7" fmla="*/ 0 h 1729046"/>
              <a:gd name="csX0" fmla="*/ 2178305 w 2687382"/>
              <a:gd name="csY0" fmla="*/ 1723697 h 1729046"/>
              <a:gd name="csX1" fmla="*/ 2588207 w 2687382"/>
              <a:gd name="csY1" fmla="*/ 1545021 h 1729046"/>
              <a:gd name="csX2" fmla="*/ 2661780 w 2687382"/>
              <a:gd name="csY2" fmla="*/ 1229710 h 1729046"/>
              <a:gd name="csX3" fmla="*/ 2230857 w 2687382"/>
              <a:gd name="csY3" fmla="*/ 998483 h 1729046"/>
              <a:gd name="csX4" fmla="*/ 762864 w 2687382"/>
              <a:gd name="csY4" fmla="*/ 796317 h 1729046"/>
              <a:gd name="csX5" fmla="*/ 23684 w 2687382"/>
              <a:gd name="csY5" fmla="*/ 599092 h 1729046"/>
              <a:gd name="csX6" fmla="*/ 286443 w 2687382"/>
              <a:gd name="csY6" fmla="*/ 189188 h 1729046"/>
              <a:gd name="csX7" fmla="*/ 1263904 w 2687382"/>
              <a:gd name="csY7" fmla="*/ 0 h 1729046"/>
              <a:gd name="csX0" fmla="*/ 2162550 w 2671627"/>
              <a:gd name="csY0" fmla="*/ 1723697 h 1729046"/>
              <a:gd name="csX1" fmla="*/ 2572452 w 2671627"/>
              <a:gd name="csY1" fmla="*/ 1545021 h 1729046"/>
              <a:gd name="csX2" fmla="*/ 2646025 w 2671627"/>
              <a:gd name="csY2" fmla="*/ 1229710 h 1729046"/>
              <a:gd name="csX3" fmla="*/ 2215102 w 2671627"/>
              <a:gd name="csY3" fmla="*/ 998483 h 1729046"/>
              <a:gd name="csX4" fmla="*/ 747109 w 2671627"/>
              <a:gd name="csY4" fmla="*/ 796317 h 1729046"/>
              <a:gd name="csX5" fmla="*/ 25737 w 2671627"/>
              <a:gd name="csY5" fmla="*/ 423455 h 1729046"/>
              <a:gd name="csX6" fmla="*/ 270688 w 2671627"/>
              <a:gd name="csY6" fmla="*/ 189188 h 1729046"/>
              <a:gd name="csX7" fmla="*/ 1248149 w 2671627"/>
              <a:gd name="csY7" fmla="*/ 0 h 1729046"/>
              <a:gd name="csX0" fmla="*/ 2136998 w 2646075"/>
              <a:gd name="csY0" fmla="*/ 1723697 h 1729046"/>
              <a:gd name="csX1" fmla="*/ 2546900 w 2646075"/>
              <a:gd name="csY1" fmla="*/ 1545021 h 1729046"/>
              <a:gd name="csX2" fmla="*/ 2620473 w 2646075"/>
              <a:gd name="csY2" fmla="*/ 1229710 h 1729046"/>
              <a:gd name="csX3" fmla="*/ 2189550 w 2646075"/>
              <a:gd name="csY3" fmla="*/ 998483 h 1729046"/>
              <a:gd name="csX4" fmla="*/ 721557 w 2646075"/>
              <a:gd name="csY4" fmla="*/ 796317 h 1729046"/>
              <a:gd name="csX5" fmla="*/ 185 w 2646075"/>
              <a:gd name="csY5" fmla="*/ 423455 h 1729046"/>
              <a:gd name="csX6" fmla="*/ 245136 w 2646075"/>
              <a:gd name="csY6" fmla="*/ 189188 h 1729046"/>
              <a:gd name="csX7" fmla="*/ 1222597 w 2646075"/>
              <a:gd name="csY7" fmla="*/ 0 h 1729046"/>
              <a:gd name="csX0" fmla="*/ 2136998 w 2646075"/>
              <a:gd name="csY0" fmla="*/ 1710687 h 1716036"/>
              <a:gd name="csX1" fmla="*/ 2546900 w 2646075"/>
              <a:gd name="csY1" fmla="*/ 1532011 h 1716036"/>
              <a:gd name="csX2" fmla="*/ 2620473 w 2646075"/>
              <a:gd name="csY2" fmla="*/ 1216700 h 1716036"/>
              <a:gd name="csX3" fmla="*/ 2189550 w 2646075"/>
              <a:gd name="csY3" fmla="*/ 985473 h 1716036"/>
              <a:gd name="csX4" fmla="*/ 721557 w 2646075"/>
              <a:gd name="csY4" fmla="*/ 783307 h 1716036"/>
              <a:gd name="csX5" fmla="*/ 185 w 2646075"/>
              <a:gd name="csY5" fmla="*/ 410445 h 1716036"/>
              <a:gd name="csX6" fmla="*/ 245136 w 2646075"/>
              <a:gd name="csY6" fmla="*/ 176178 h 1716036"/>
              <a:gd name="csX7" fmla="*/ 1471877 w 2646075"/>
              <a:gd name="csY7" fmla="*/ 0 h 1716036"/>
              <a:gd name="csX0" fmla="*/ 1834309 w 2658041"/>
              <a:gd name="csY0" fmla="*/ 1697677 h 1703420"/>
              <a:gd name="csX1" fmla="*/ 2546900 w 2658041"/>
              <a:gd name="csY1" fmla="*/ 1532011 h 1703420"/>
              <a:gd name="csX2" fmla="*/ 2620473 w 2658041"/>
              <a:gd name="csY2" fmla="*/ 1216700 h 1703420"/>
              <a:gd name="csX3" fmla="*/ 2189550 w 2658041"/>
              <a:gd name="csY3" fmla="*/ 985473 h 1703420"/>
              <a:gd name="csX4" fmla="*/ 721557 w 2658041"/>
              <a:gd name="csY4" fmla="*/ 783307 h 1703420"/>
              <a:gd name="csX5" fmla="*/ 185 w 2658041"/>
              <a:gd name="csY5" fmla="*/ 410445 h 1703420"/>
              <a:gd name="csX6" fmla="*/ 245136 w 2658041"/>
              <a:gd name="csY6" fmla="*/ 176178 h 1703420"/>
              <a:gd name="csX7" fmla="*/ 1471877 w 2658041"/>
              <a:gd name="csY7" fmla="*/ 0 h 1703420"/>
              <a:gd name="csX0" fmla="*/ 1726007 w 2549739"/>
              <a:gd name="csY0" fmla="*/ 1697677 h 1703420"/>
              <a:gd name="csX1" fmla="*/ 2438598 w 2549739"/>
              <a:gd name="csY1" fmla="*/ 1532011 h 1703420"/>
              <a:gd name="csX2" fmla="*/ 2512171 w 2549739"/>
              <a:gd name="csY2" fmla="*/ 1216700 h 1703420"/>
              <a:gd name="csX3" fmla="*/ 2081248 w 2549739"/>
              <a:gd name="csY3" fmla="*/ 985473 h 1703420"/>
              <a:gd name="csX4" fmla="*/ 613255 w 2549739"/>
              <a:gd name="csY4" fmla="*/ 783307 h 1703420"/>
              <a:gd name="csX5" fmla="*/ 16518 w 2549739"/>
              <a:gd name="csY5" fmla="*/ 416949 h 1703420"/>
              <a:gd name="csX6" fmla="*/ 136834 w 2549739"/>
              <a:gd name="csY6" fmla="*/ 176178 h 1703420"/>
              <a:gd name="csX7" fmla="*/ 1363575 w 2549739"/>
              <a:gd name="csY7" fmla="*/ 0 h 1703420"/>
              <a:gd name="csX0" fmla="*/ 1680988 w 2504720"/>
              <a:gd name="csY0" fmla="*/ 1697677 h 1703420"/>
              <a:gd name="csX1" fmla="*/ 2393579 w 2504720"/>
              <a:gd name="csY1" fmla="*/ 1532011 h 1703420"/>
              <a:gd name="csX2" fmla="*/ 2467152 w 2504720"/>
              <a:gd name="csY2" fmla="*/ 1216700 h 1703420"/>
              <a:gd name="csX3" fmla="*/ 2036229 w 2504720"/>
              <a:gd name="csY3" fmla="*/ 985473 h 1703420"/>
              <a:gd name="csX4" fmla="*/ 568236 w 2504720"/>
              <a:gd name="csY4" fmla="*/ 783307 h 1703420"/>
              <a:gd name="csX5" fmla="*/ 96135 w 2504720"/>
              <a:gd name="csY5" fmla="*/ 429960 h 1703420"/>
              <a:gd name="csX6" fmla="*/ 91815 w 2504720"/>
              <a:gd name="csY6" fmla="*/ 176178 h 1703420"/>
              <a:gd name="csX7" fmla="*/ 1318556 w 2504720"/>
              <a:gd name="csY7" fmla="*/ 0 h 1703420"/>
              <a:gd name="csX0" fmla="*/ 1592501 w 2416233"/>
              <a:gd name="csY0" fmla="*/ 1697677 h 1703420"/>
              <a:gd name="csX1" fmla="*/ 2305092 w 2416233"/>
              <a:gd name="csY1" fmla="*/ 1532011 h 1703420"/>
              <a:gd name="csX2" fmla="*/ 2378665 w 2416233"/>
              <a:gd name="csY2" fmla="*/ 1216700 h 1703420"/>
              <a:gd name="csX3" fmla="*/ 1947742 w 2416233"/>
              <a:gd name="csY3" fmla="*/ 985473 h 1703420"/>
              <a:gd name="csX4" fmla="*/ 479749 w 2416233"/>
              <a:gd name="csY4" fmla="*/ 783307 h 1703420"/>
              <a:gd name="csX5" fmla="*/ 7648 w 2416233"/>
              <a:gd name="csY5" fmla="*/ 429960 h 1703420"/>
              <a:gd name="csX6" fmla="*/ 270408 w 2416233"/>
              <a:gd name="csY6" fmla="*/ 150158 h 1703420"/>
              <a:gd name="csX7" fmla="*/ 1230069 w 2416233"/>
              <a:gd name="csY7" fmla="*/ 0 h 17034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2416233" h="1703420">
                <a:moveTo>
                  <a:pt x="1592501" y="1697677"/>
                </a:moveTo>
                <a:cubicBezTo>
                  <a:pt x="1776432" y="1730960"/>
                  <a:pt x="2174065" y="1612174"/>
                  <a:pt x="2305092" y="1532011"/>
                </a:cubicBezTo>
                <a:cubicBezTo>
                  <a:pt x="2436119" y="1451848"/>
                  <a:pt x="2438223" y="1307790"/>
                  <a:pt x="2378665" y="1216700"/>
                </a:cubicBezTo>
                <a:cubicBezTo>
                  <a:pt x="2319107" y="1125610"/>
                  <a:pt x="2264228" y="1057705"/>
                  <a:pt x="1947742" y="985473"/>
                </a:cubicBezTo>
                <a:cubicBezTo>
                  <a:pt x="1631256" y="913241"/>
                  <a:pt x="803098" y="875892"/>
                  <a:pt x="479749" y="783307"/>
                </a:cubicBezTo>
                <a:cubicBezTo>
                  <a:pt x="156400" y="690722"/>
                  <a:pt x="42538" y="535485"/>
                  <a:pt x="7648" y="429960"/>
                </a:cubicBezTo>
                <a:cubicBezTo>
                  <a:pt x="-27242" y="324435"/>
                  <a:pt x="56698" y="269275"/>
                  <a:pt x="270408" y="150158"/>
                </a:cubicBezTo>
                <a:cubicBezTo>
                  <a:pt x="484118" y="31041"/>
                  <a:pt x="974317" y="43793"/>
                  <a:pt x="1230069" y="0"/>
                </a:cubicBezTo>
              </a:path>
            </a:pathLst>
          </a:custGeom>
          <a:noFill/>
          <a:ln w="28575">
            <a:solidFill>
              <a:srgbClr val="1B305D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19D9AC1-C5C6-3715-782E-C609881D7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Joint Equity Diversity and Inclusion Committee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A1BDB6-F359-27C3-E661-8465F50A3B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7CA0F2-EE66-4F60-8C00-E0BE38E7AEC5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C7BF9D84-245F-1DEE-42AB-A2727016AE4E}"/>
              </a:ext>
            </a:extLst>
          </p:cNvPr>
          <p:cNvSpPr/>
          <p:nvPr/>
        </p:nvSpPr>
        <p:spPr>
          <a:xfrm>
            <a:off x="6850120" y="1208938"/>
            <a:ext cx="1043892" cy="1043892"/>
          </a:xfrm>
          <a:prstGeom prst="ellipse">
            <a:avLst/>
          </a:prstGeom>
          <a:solidFill>
            <a:srgbClr val="EC56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Pie 75">
            <a:extLst>
              <a:ext uri="{FF2B5EF4-FFF2-40B4-BE49-F238E27FC236}">
                <a16:creationId xmlns:a16="http://schemas.microsoft.com/office/drawing/2014/main" id="{A9606AAD-2B80-32E3-13B8-F0F1B9E689E7}"/>
              </a:ext>
            </a:extLst>
          </p:cNvPr>
          <p:cNvSpPr/>
          <p:nvPr/>
        </p:nvSpPr>
        <p:spPr>
          <a:xfrm rot="16200000">
            <a:off x="6851676" y="1213902"/>
            <a:ext cx="1041722" cy="1041722"/>
          </a:xfrm>
          <a:prstGeom prst="pie">
            <a:avLst>
              <a:gd name="adj1" fmla="val 5304531"/>
              <a:gd name="adj2" fmla="val 16200000"/>
            </a:avLst>
          </a:prstGeom>
          <a:solidFill>
            <a:srgbClr val="8CB7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3" name="Graphic 72" descr="Cheers with solid fill">
            <a:extLst>
              <a:ext uri="{FF2B5EF4-FFF2-40B4-BE49-F238E27FC236}">
                <a16:creationId xmlns:a16="http://schemas.microsoft.com/office/drawing/2014/main" id="{035B9CBB-4DB3-26B9-4423-88552D929B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50134" y="1363378"/>
            <a:ext cx="790696" cy="790696"/>
          </a:xfrm>
          <a:prstGeom prst="rect">
            <a:avLst/>
          </a:prstGeom>
        </p:spPr>
      </p:pic>
      <p:sp>
        <p:nvSpPr>
          <p:cNvPr id="79" name="Oval 78">
            <a:extLst>
              <a:ext uri="{FF2B5EF4-FFF2-40B4-BE49-F238E27FC236}">
                <a16:creationId xmlns:a16="http://schemas.microsoft.com/office/drawing/2014/main" id="{9D8EAD99-AD04-2168-2A91-4A122F4D2CFD}"/>
              </a:ext>
            </a:extLst>
          </p:cNvPr>
          <p:cNvSpPr/>
          <p:nvPr/>
        </p:nvSpPr>
        <p:spPr>
          <a:xfrm>
            <a:off x="7796634" y="1200150"/>
            <a:ext cx="1043892" cy="1043892"/>
          </a:xfrm>
          <a:prstGeom prst="ellipse">
            <a:avLst/>
          </a:prstGeom>
          <a:solidFill>
            <a:srgbClr val="EC56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" name="Graphic 80" descr="Playbook with solid fill">
            <a:extLst>
              <a:ext uri="{FF2B5EF4-FFF2-40B4-BE49-F238E27FC236}">
                <a16:creationId xmlns:a16="http://schemas.microsoft.com/office/drawing/2014/main" id="{DBF59E82-508D-3F12-F90C-A9EB93A8BE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20780" y="1343584"/>
            <a:ext cx="770965" cy="770965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BEA76F8B-CDC6-1EC9-AA3A-5F3390FA08AC}"/>
              </a:ext>
            </a:extLst>
          </p:cNvPr>
          <p:cNvSpPr txBox="1"/>
          <p:nvPr/>
        </p:nvSpPr>
        <p:spPr>
          <a:xfrm>
            <a:off x="6897245" y="593198"/>
            <a:ext cx="9838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/>
              <a:t>Feb 2026</a:t>
            </a:r>
          </a:p>
          <a:p>
            <a:pPr algn="ctr"/>
            <a:r>
              <a:rPr lang="en-US" sz="1000"/>
              <a:t>Joint EDI Committee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D1941EF9-A18B-5058-B19E-2DB9DBCA4493}"/>
              </a:ext>
            </a:extLst>
          </p:cNvPr>
          <p:cNvSpPr txBox="1"/>
          <p:nvPr/>
        </p:nvSpPr>
        <p:spPr>
          <a:xfrm>
            <a:off x="7848431" y="577432"/>
            <a:ext cx="9838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/>
              <a:t>May 2026</a:t>
            </a:r>
          </a:p>
          <a:p>
            <a:pPr algn="ctr"/>
            <a:r>
              <a:rPr lang="en-US" sz="1000"/>
              <a:t>EDI Strategy Draft</a:t>
            </a:r>
          </a:p>
        </p:txBody>
      </p:sp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F023DEAE-F205-DA73-9C02-B140F60479C4}"/>
              </a:ext>
            </a:extLst>
          </p:cNvPr>
          <p:cNvSpPr/>
          <p:nvPr/>
        </p:nvSpPr>
        <p:spPr>
          <a:xfrm>
            <a:off x="539174" y="1950304"/>
            <a:ext cx="4175568" cy="512180"/>
          </a:xfrm>
          <a:prstGeom prst="roundRect">
            <a:avLst>
              <a:gd name="adj" fmla="val 50000"/>
            </a:avLst>
          </a:prstGeom>
          <a:noFill/>
          <a:ln>
            <a:solidFill>
              <a:srgbClr val="1B305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51" name="Rounded Rectangle 50">
            <a:extLst>
              <a:ext uri="{FF2B5EF4-FFF2-40B4-BE49-F238E27FC236}">
                <a16:creationId xmlns:a16="http://schemas.microsoft.com/office/drawing/2014/main" id="{D6677E59-BCD2-5D6F-6738-D78A832B4A07}"/>
              </a:ext>
            </a:extLst>
          </p:cNvPr>
          <p:cNvSpPr/>
          <p:nvPr/>
        </p:nvSpPr>
        <p:spPr>
          <a:xfrm>
            <a:off x="549302" y="1430890"/>
            <a:ext cx="4165441" cy="512180"/>
          </a:xfrm>
          <a:prstGeom prst="roundRect">
            <a:avLst>
              <a:gd name="adj" fmla="val 50000"/>
            </a:avLst>
          </a:prstGeom>
          <a:solidFill>
            <a:srgbClr val="1B305D"/>
          </a:solidFill>
          <a:ln>
            <a:solidFill>
              <a:srgbClr val="1B305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Aptos" panose="02110004020202020204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4FA3C67A-79E5-3876-2303-331FD4D142F1}"/>
              </a:ext>
            </a:extLst>
          </p:cNvPr>
          <p:cNvCxnSpPr>
            <a:cxnSpLocks/>
            <a:stCxn id="50" idx="0"/>
          </p:cNvCxnSpPr>
          <p:nvPr/>
        </p:nvCxnSpPr>
        <p:spPr>
          <a:xfrm>
            <a:off x="2626958" y="1950304"/>
            <a:ext cx="0" cy="331170"/>
          </a:xfrm>
          <a:prstGeom prst="line">
            <a:avLst/>
          </a:prstGeom>
          <a:ln>
            <a:solidFill>
              <a:srgbClr val="1B305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AABCD61A-4773-6279-C138-4DBD686006C9}"/>
              </a:ext>
            </a:extLst>
          </p:cNvPr>
          <p:cNvCxnSpPr>
            <a:cxnSpLocks/>
          </p:cNvCxnSpPr>
          <p:nvPr/>
        </p:nvCxnSpPr>
        <p:spPr>
          <a:xfrm>
            <a:off x="3308245" y="1954472"/>
            <a:ext cx="0" cy="321936"/>
          </a:xfrm>
          <a:prstGeom prst="line">
            <a:avLst/>
          </a:prstGeom>
          <a:ln>
            <a:solidFill>
              <a:srgbClr val="1B305D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1CF3CFE4-374C-EC0A-7E16-8B75693BAC9B}"/>
              </a:ext>
            </a:extLst>
          </p:cNvPr>
          <p:cNvCxnSpPr>
            <a:cxnSpLocks/>
          </p:cNvCxnSpPr>
          <p:nvPr/>
        </p:nvCxnSpPr>
        <p:spPr>
          <a:xfrm>
            <a:off x="3991324" y="1954472"/>
            <a:ext cx="0" cy="321936"/>
          </a:xfrm>
          <a:prstGeom prst="line">
            <a:avLst/>
          </a:prstGeom>
          <a:ln>
            <a:solidFill>
              <a:srgbClr val="1B305D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2B50B8D-955B-C2A2-0F6F-030CDFADDC23}"/>
              </a:ext>
            </a:extLst>
          </p:cNvPr>
          <p:cNvCxnSpPr>
            <a:cxnSpLocks/>
          </p:cNvCxnSpPr>
          <p:nvPr/>
        </p:nvCxnSpPr>
        <p:spPr>
          <a:xfrm>
            <a:off x="1266932" y="1955919"/>
            <a:ext cx="0" cy="323514"/>
          </a:xfrm>
          <a:prstGeom prst="line">
            <a:avLst/>
          </a:prstGeom>
          <a:ln>
            <a:solidFill>
              <a:srgbClr val="1B305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6549E59B-80C7-6039-8A8F-E99D837476F4}"/>
              </a:ext>
            </a:extLst>
          </p:cNvPr>
          <p:cNvCxnSpPr>
            <a:cxnSpLocks/>
          </p:cNvCxnSpPr>
          <p:nvPr/>
        </p:nvCxnSpPr>
        <p:spPr>
          <a:xfrm>
            <a:off x="1952732" y="1953198"/>
            <a:ext cx="0" cy="321133"/>
          </a:xfrm>
          <a:prstGeom prst="line">
            <a:avLst/>
          </a:prstGeom>
          <a:ln>
            <a:solidFill>
              <a:srgbClr val="1B305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32">
            <a:extLst>
              <a:ext uri="{FF2B5EF4-FFF2-40B4-BE49-F238E27FC236}">
                <a16:creationId xmlns:a16="http://schemas.microsoft.com/office/drawing/2014/main" id="{5D799952-D382-0E06-4BFF-BA5C629C0464}"/>
              </a:ext>
            </a:extLst>
          </p:cNvPr>
          <p:cNvSpPr txBox="1"/>
          <p:nvPr/>
        </p:nvSpPr>
        <p:spPr>
          <a:xfrm>
            <a:off x="712795" y="2045096"/>
            <a:ext cx="547436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r>
              <a:rPr lang="en-US" sz="900" b="1">
                <a:solidFill>
                  <a:srgbClr val="1B305D"/>
                </a:solidFill>
                <a:latin typeface="Aptos" panose="02110004020202020204"/>
              </a:rPr>
              <a:t>Chair</a:t>
            </a:r>
          </a:p>
        </p:txBody>
      </p:sp>
      <p:sp>
        <p:nvSpPr>
          <p:cNvPr id="65" name="TextBox 33">
            <a:extLst>
              <a:ext uri="{FF2B5EF4-FFF2-40B4-BE49-F238E27FC236}">
                <a16:creationId xmlns:a16="http://schemas.microsoft.com/office/drawing/2014/main" id="{BD560BA4-EF0C-8C4E-DB8D-E80973B0CC91}"/>
              </a:ext>
            </a:extLst>
          </p:cNvPr>
          <p:cNvSpPr txBox="1"/>
          <p:nvPr/>
        </p:nvSpPr>
        <p:spPr>
          <a:xfrm>
            <a:off x="1270883" y="1991025"/>
            <a:ext cx="668438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r>
              <a:rPr lang="en-US" sz="900" b="1">
                <a:solidFill>
                  <a:srgbClr val="1B305D"/>
                </a:solidFill>
                <a:latin typeface="Aptos" panose="02110004020202020204"/>
              </a:rPr>
              <a:t>HR</a:t>
            </a:r>
          </a:p>
          <a:p>
            <a:pPr algn="ctr" defTabSz="685800">
              <a:defRPr/>
            </a:pPr>
            <a:r>
              <a:rPr lang="en-US" sz="600">
                <a:solidFill>
                  <a:srgbClr val="1B305D"/>
                </a:solidFill>
                <a:latin typeface="Aptos" panose="02110004020202020204"/>
              </a:rPr>
              <a:t>representative</a:t>
            </a:r>
          </a:p>
        </p:txBody>
      </p:sp>
      <p:sp>
        <p:nvSpPr>
          <p:cNvPr id="67" name="TextBox 34">
            <a:extLst>
              <a:ext uri="{FF2B5EF4-FFF2-40B4-BE49-F238E27FC236}">
                <a16:creationId xmlns:a16="http://schemas.microsoft.com/office/drawing/2014/main" id="{667BDC3A-6686-2CE3-EA67-3C89F5E6D135}"/>
              </a:ext>
            </a:extLst>
          </p:cNvPr>
          <p:cNvSpPr txBox="1"/>
          <p:nvPr/>
        </p:nvSpPr>
        <p:spPr>
          <a:xfrm>
            <a:off x="1964308" y="1991909"/>
            <a:ext cx="668438" cy="300082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r>
              <a:rPr lang="en-US" sz="900" b="1">
                <a:solidFill>
                  <a:srgbClr val="1B305D"/>
                </a:solidFill>
                <a:latin typeface="Aptos" panose="02110004020202020204"/>
              </a:rPr>
              <a:t>L&amp;D</a:t>
            </a:r>
          </a:p>
          <a:p>
            <a:pPr algn="ctr" defTabSz="685800">
              <a:defRPr/>
            </a:pPr>
            <a:r>
              <a:rPr lang="en-US" sz="600">
                <a:solidFill>
                  <a:srgbClr val="1B305D"/>
                </a:solidFill>
                <a:latin typeface="Aptos" panose="02110004020202020204"/>
              </a:rPr>
              <a:t>representative</a:t>
            </a: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E0D9B84-89CA-E165-D2E7-14B009908FD8}"/>
              </a:ext>
            </a:extLst>
          </p:cNvPr>
          <p:cNvCxnSpPr>
            <a:cxnSpLocks/>
          </p:cNvCxnSpPr>
          <p:nvPr/>
        </p:nvCxnSpPr>
        <p:spPr>
          <a:xfrm>
            <a:off x="545121" y="2283037"/>
            <a:ext cx="4158049" cy="0"/>
          </a:xfrm>
          <a:prstGeom prst="line">
            <a:avLst/>
          </a:prstGeom>
          <a:ln>
            <a:solidFill>
              <a:srgbClr val="1B305D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TextBox 39">
            <a:extLst>
              <a:ext uri="{FF2B5EF4-FFF2-40B4-BE49-F238E27FC236}">
                <a16:creationId xmlns:a16="http://schemas.microsoft.com/office/drawing/2014/main" id="{9CA8B6C6-78E3-E288-9D2C-2EE2E0867205}"/>
              </a:ext>
            </a:extLst>
          </p:cNvPr>
          <p:cNvSpPr txBox="1"/>
          <p:nvPr/>
        </p:nvSpPr>
        <p:spPr>
          <a:xfrm>
            <a:off x="551300" y="2295004"/>
            <a:ext cx="4151870" cy="195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lnSpc>
                <a:spcPts val="750"/>
              </a:lnSpc>
              <a:defRPr/>
            </a:pPr>
            <a:r>
              <a:rPr lang="en-US" sz="750">
                <a:solidFill>
                  <a:srgbClr val="1B305D"/>
                </a:solidFill>
                <a:latin typeface="Aptos" panose="02110004020202020204"/>
              </a:rPr>
              <a:t>Strong interest and ideally knowledge of EDI, representing diverse streams </a:t>
            </a:r>
          </a:p>
        </p:txBody>
      </p:sp>
      <p:sp>
        <p:nvSpPr>
          <p:cNvPr id="70" name="TextBox 40">
            <a:extLst>
              <a:ext uri="{FF2B5EF4-FFF2-40B4-BE49-F238E27FC236}">
                <a16:creationId xmlns:a16="http://schemas.microsoft.com/office/drawing/2014/main" id="{2F980A34-B7ED-0A85-6E2C-3FD07022AE6D}"/>
              </a:ext>
            </a:extLst>
          </p:cNvPr>
          <p:cNvSpPr txBox="1"/>
          <p:nvPr/>
        </p:nvSpPr>
        <p:spPr>
          <a:xfrm>
            <a:off x="2631299" y="1962571"/>
            <a:ext cx="67711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r>
              <a:rPr lang="en-US" sz="900" b="1">
                <a:solidFill>
                  <a:srgbClr val="1B305D"/>
                </a:solidFill>
                <a:latin typeface="Aptos" panose="02110004020202020204"/>
              </a:rPr>
              <a:t>Member 1</a:t>
            </a:r>
          </a:p>
        </p:txBody>
      </p:sp>
      <p:sp>
        <p:nvSpPr>
          <p:cNvPr id="71" name="TextBox 41">
            <a:extLst>
              <a:ext uri="{FF2B5EF4-FFF2-40B4-BE49-F238E27FC236}">
                <a16:creationId xmlns:a16="http://schemas.microsoft.com/office/drawing/2014/main" id="{5D391F2B-0B42-0B52-C89A-A25CA4FE4E6D}"/>
              </a:ext>
            </a:extLst>
          </p:cNvPr>
          <p:cNvSpPr txBox="1"/>
          <p:nvPr/>
        </p:nvSpPr>
        <p:spPr>
          <a:xfrm>
            <a:off x="3318546" y="1964018"/>
            <a:ext cx="67711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r>
              <a:rPr lang="en-US" sz="900" b="1">
                <a:solidFill>
                  <a:srgbClr val="1B305D"/>
                </a:solidFill>
                <a:latin typeface="Aptos" panose="02110004020202020204"/>
              </a:rPr>
              <a:t>Member 2</a:t>
            </a:r>
          </a:p>
        </p:txBody>
      </p:sp>
      <p:sp>
        <p:nvSpPr>
          <p:cNvPr id="72" name="TextBox 42">
            <a:extLst>
              <a:ext uri="{FF2B5EF4-FFF2-40B4-BE49-F238E27FC236}">
                <a16:creationId xmlns:a16="http://schemas.microsoft.com/office/drawing/2014/main" id="{FB39920F-A5C9-3640-E22E-7E3D9107A9B5}"/>
              </a:ext>
            </a:extLst>
          </p:cNvPr>
          <p:cNvSpPr txBox="1"/>
          <p:nvPr/>
        </p:nvSpPr>
        <p:spPr>
          <a:xfrm>
            <a:off x="3986984" y="1964018"/>
            <a:ext cx="67711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r>
              <a:rPr lang="en-US" sz="900" b="1">
                <a:solidFill>
                  <a:srgbClr val="1B305D"/>
                </a:solidFill>
                <a:latin typeface="Aptos" panose="02110004020202020204"/>
              </a:rPr>
              <a:t>Member 3</a:t>
            </a:r>
          </a:p>
        </p:txBody>
      </p:sp>
      <p:sp>
        <p:nvSpPr>
          <p:cNvPr id="74" name="TextBox 45">
            <a:extLst>
              <a:ext uri="{FF2B5EF4-FFF2-40B4-BE49-F238E27FC236}">
                <a16:creationId xmlns:a16="http://schemas.microsoft.com/office/drawing/2014/main" id="{4911E124-64A1-C766-1A24-9D913B3F2925}"/>
              </a:ext>
            </a:extLst>
          </p:cNvPr>
          <p:cNvSpPr txBox="1"/>
          <p:nvPr/>
        </p:nvSpPr>
        <p:spPr>
          <a:xfrm>
            <a:off x="999270" y="1550977"/>
            <a:ext cx="223970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r>
              <a:rPr lang="en-US" sz="1350">
                <a:solidFill>
                  <a:prstClr val="white"/>
                </a:solidFill>
                <a:latin typeface="Aptos" panose="02110004020202020204"/>
              </a:rPr>
              <a:t>EDI Committee – 6 people</a:t>
            </a: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10881D1D-8C25-C855-F152-0940BC76AF7D}"/>
              </a:ext>
            </a:extLst>
          </p:cNvPr>
          <p:cNvCxnSpPr>
            <a:cxnSpLocks/>
          </p:cNvCxnSpPr>
          <p:nvPr/>
        </p:nvCxnSpPr>
        <p:spPr>
          <a:xfrm>
            <a:off x="3308418" y="1438125"/>
            <a:ext cx="0" cy="503498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TextBox 48">
            <a:extLst>
              <a:ext uri="{FF2B5EF4-FFF2-40B4-BE49-F238E27FC236}">
                <a16:creationId xmlns:a16="http://schemas.microsoft.com/office/drawing/2014/main" id="{43115612-D692-D7F1-C27F-0A39567E2FC1}"/>
              </a:ext>
            </a:extLst>
          </p:cNvPr>
          <p:cNvSpPr txBox="1"/>
          <p:nvPr/>
        </p:nvSpPr>
        <p:spPr>
          <a:xfrm>
            <a:off x="3370632" y="1526381"/>
            <a:ext cx="1360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r>
              <a:rPr lang="en-US" sz="900">
                <a:solidFill>
                  <a:prstClr val="white"/>
                </a:solidFill>
                <a:latin typeface="Aptos" panose="02110004020202020204"/>
              </a:rPr>
              <a:t>2 members (any) have </a:t>
            </a:r>
            <a:r>
              <a:rPr lang="en-US" sz="900" b="1">
                <a:solidFill>
                  <a:prstClr val="white"/>
                </a:solidFill>
                <a:latin typeface="Aptos" panose="02110004020202020204"/>
              </a:rPr>
              <a:t>Gender Equality  </a:t>
            </a:r>
            <a:r>
              <a:rPr lang="en-US" sz="900">
                <a:solidFill>
                  <a:prstClr val="white"/>
                </a:solidFill>
                <a:latin typeface="Aptos" panose="02110004020202020204"/>
              </a:rPr>
              <a:t>focus</a:t>
            </a:r>
          </a:p>
        </p:txBody>
      </p:sp>
      <p:sp>
        <p:nvSpPr>
          <p:cNvPr id="80" name="Rounded Rectangle 79">
            <a:extLst>
              <a:ext uri="{FF2B5EF4-FFF2-40B4-BE49-F238E27FC236}">
                <a16:creationId xmlns:a16="http://schemas.microsoft.com/office/drawing/2014/main" id="{394F5047-4668-694E-D0A8-7D5774E9071F}"/>
              </a:ext>
            </a:extLst>
          </p:cNvPr>
          <p:cNvSpPr/>
          <p:nvPr/>
        </p:nvSpPr>
        <p:spPr>
          <a:xfrm>
            <a:off x="540621" y="2733042"/>
            <a:ext cx="4175568" cy="706475"/>
          </a:xfrm>
          <a:prstGeom prst="roundRect">
            <a:avLst>
              <a:gd name="adj" fmla="val 50000"/>
            </a:avLst>
          </a:prstGeom>
          <a:noFill/>
          <a:ln>
            <a:solidFill>
              <a:srgbClr val="1B305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91" name="TextBox 51">
            <a:extLst>
              <a:ext uri="{FF2B5EF4-FFF2-40B4-BE49-F238E27FC236}">
                <a16:creationId xmlns:a16="http://schemas.microsoft.com/office/drawing/2014/main" id="{011FF7AD-A3BF-A9F9-B065-693C1A97DEC8}"/>
              </a:ext>
            </a:extLst>
          </p:cNvPr>
          <p:cNvSpPr txBox="1"/>
          <p:nvPr/>
        </p:nvSpPr>
        <p:spPr>
          <a:xfrm>
            <a:off x="539175" y="2764413"/>
            <a:ext cx="4175567" cy="692497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r>
              <a:rPr lang="en-US" sz="1050">
                <a:solidFill>
                  <a:srgbClr val="1B305D"/>
                </a:solidFill>
                <a:latin typeface="Aptos" panose="02110004020202020204"/>
              </a:rPr>
              <a:t>Broader teams help to implement the annual Action Plan:</a:t>
            </a:r>
          </a:p>
          <a:p>
            <a:pPr algn="ctr" defTabSz="685800">
              <a:defRPr/>
            </a:pPr>
            <a:r>
              <a:rPr lang="en-US" sz="1050" b="1">
                <a:solidFill>
                  <a:srgbClr val="1B305D"/>
                </a:solidFill>
                <a:latin typeface="Aptos" panose="02110004020202020204"/>
              </a:rPr>
              <a:t>HR, L&amp;D, PMO, Comms, Works Council, Community </a:t>
            </a:r>
            <a:r>
              <a:rPr lang="en-US" sz="1050" b="1" err="1">
                <a:solidFill>
                  <a:srgbClr val="1B305D"/>
                </a:solidFill>
                <a:latin typeface="Aptos" panose="02110004020202020204"/>
              </a:rPr>
              <a:t>Programme</a:t>
            </a:r>
            <a:r>
              <a:rPr lang="en-US" sz="1050">
                <a:solidFill>
                  <a:srgbClr val="1B305D"/>
                </a:solidFill>
                <a:latin typeface="Aptos" panose="02110004020202020204"/>
              </a:rPr>
              <a:t>, </a:t>
            </a:r>
          </a:p>
          <a:p>
            <a:pPr algn="ctr" defTabSz="685800">
              <a:defRPr/>
            </a:pPr>
            <a:r>
              <a:rPr lang="en-US" sz="1050">
                <a:solidFill>
                  <a:srgbClr val="1B305D"/>
                </a:solidFill>
                <a:latin typeface="Aptos" panose="02110004020202020204"/>
              </a:rPr>
              <a:t>other as needed </a:t>
            </a:r>
          </a:p>
          <a:p>
            <a:pPr algn="ctr" defTabSz="685800">
              <a:defRPr/>
            </a:pPr>
            <a:r>
              <a:rPr lang="en-US" sz="900" i="1">
                <a:solidFill>
                  <a:srgbClr val="1B305D"/>
                </a:solidFill>
                <a:latin typeface="Aptos" panose="02110004020202020204"/>
              </a:rPr>
              <a:t>Time allocation supported and </a:t>
            </a:r>
            <a:r>
              <a:rPr lang="en-US" sz="900" i="1" err="1">
                <a:solidFill>
                  <a:srgbClr val="1B305D"/>
                </a:solidFill>
                <a:latin typeface="Aptos" panose="02110004020202020204"/>
              </a:rPr>
              <a:t>recognised</a:t>
            </a:r>
            <a:r>
              <a:rPr lang="en-US" sz="900" i="1">
                <a:solidFill>
                  <a:srgbClr val="1B305D"/>
                </a:solidFill>
                <a:latin typeface="Aptos" panose="02110004020202020204"/>
              </a:rPr>
              <a:t> by the Executive Team </a:t>
            </a:r>
          </a:p>
        </p:txBody>
      </p:sp>
      <p:sp>
        <p:nvSpPr>
          <p:cNvPr id="92" name="Rounded Rectangle 91">
            <a:extLst>
              <a:ext uri="{FF2B5EF4-FFF2-40B4-BE49-F238E27FC236}">
                <a16:creationId xmlns:a16="http://schemas.microsoft.com/office/drawing/2014/main" id="{04A1C4F7-2624-CDA1-DB84-D2C44DDEC617}"/>
              </a:ext>
            </a:extLst>
          </p:cNvPr>
          <p:cNvSpPr/>
          <p:nvPr/>
        </p:nvSpPr>
        <p:spPr>
          <a:xfrm>
            <a:off x="540622" y="3442980"/>
            <a:ext cx="4175568" cy="512180"/>
          </a:xfrm>
          <a:prstGeom prst="roundRect">
            <a:avLst>
              <a:gd name="adj" fmla="val 50000"/>
            </a:avLst>
          </a:prstGeom>
          <a:noFill/>
          <a:ln>
            <a:solidFill>
              <a:srgbClr val="1B305D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r>
              <a:rPr lang="en-US" sz="1050" b="1">
                <a:solidFill>
                  <a:srgbClr val="1B305D"/>
                </a:solidFill>
                <a:latin typeface="Aptos" panose="02110004020202020204"/>
              </a:rPr>
              <a:t>Employees</a:t>
            </a:r>
          </a:p>
          <a:p>
            <a:pPr algn="ctr" defTabSz="685800">
              <a:defRPr/>
            </a:pPr>
            <a:r>
              <a:rPr lang="en-US" sz="900">
                <a:solidFill>
                  <a:srgbClr val="1B305D"/>
                </a:solidFill>
                <a:latin typeface="Aptos" panose="02110004020202020204"/>
              </a:rPr>
              <a:t>All employees are considered as contributors; activities and initiatives will seek active participants, allies and ambassadors</a:t>
            </a:r>
            <a:endParaRPr lang="en-US" sz="1350">
              <a:solidFill>
                <a:srgbClr val="1B305D"/>
              </a:solidFill>
              <a:latin typeface="Aptos" panose="02110004020202020204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0CC411BD-6B90-B195-DEB8-C787EA820C6F}"/>
              </a:ext>
            </a:extLst>
          </p:cNvPr>
          <p:cNvSpPr/>
          <p:nvPr/>
        </p:nvSpPr>
        <p:spPr>
          <a:xfrm>
            <a:off x="5178287" y="2367008"/>
            <a:ext cx="1198237" cy="1220099"/>
          </a:xfrm>
          <a:prstGeom prst="ellipse">
            <a:avLst/>
          </a:prstGeom>
          <a:solidFill>
            <a:srgbClr val="1B30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96" name="Content Placeholder 2">
            <a:extLst>
              <a:ext uri="{FF2B5EF4-FFF2-40B4-BE49-F238E27FC236}">
                <a16:creationId xmlns:a16="http://schemas.microsoft.com/office/drawing/2014/main" id="{366AAA39-4456-3FFF-E2BA-982E3C312CD6}"/>
              </a:ext>
            </a:extLst>
          </p:cNvPr>
          <p:cNvSpPr txBox="1">
            <a:spLocks/>
          </p:cNvSpPr>
          <p:nvPr/>
        </p:nvSpPr>
        <p:spPr>
          <a:xfrm>
            <a:off x="5200636" y="2652742"/>
            <a:ext cx="1148357" cy="782440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accent2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100" dirty="0">
                <a:solidFill>
                  <a:schemeClr val="bg1"/>
                </a:solidFill>
                <a:latin typeface="Aptos" panose="020B0004020202020204" pitchFamily="34" charset="0"/>
              </a:rPr>
              <a:t>How to ensure focus and attention is maintained?</a:t>
            </a:r>
            <a:endParaRPr lang="en-US" sz="11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844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50F653-3D41-172E-122B-2AA55E825C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0563CDC6-E4A1-C32C-09AD-DE2647BD68A3}"/>
              </a:ext>
            </a:extLst>
          </p:cNvPr>
          <p:cNvCxnSpPr>
            <a:cxnSpLocks/>
          </p:cNvCxnSpPr>
          <p:nvPr/>
        </p:nvCxnSpPr>
        <p:spPr>
          <a:xfrm flipH="1">
            <a:off x="4244009" y="3011557"/>
            <a:ext cx="2683565" cy="0"/>
          </a:xfrm>
          <a:prstGeom prst="line">
            <a:avLst/>
          </a:prstGeom>
          <a:ln w="28575">
            <a:solidFill>
              <a:srgbClr val="1B305D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Freeform 107">
            <a:extLst>
              <a:ext uri="{FF2B5EF4-FFF2-40B4-BE49-F238E27FC236}">
                <a16:creationId xmlns:a16="http://schemas.microsoft.com/office/drawing/2014/main" id="{20F4FC8A-903E-B1E2-F43E-AA8FCE097F99}"/>
              </a:ext>
            </a:extLst>
          </p:cNvPr>
          <p:cNvSpPr/>
          <p:nvPr/>
        </p:nvSpPr>
        <p:spPr>
          <a:xfrm>
            <a:off x="6509803" y="1660341"/>
            <a:ext cx="693218" cy="1337682"/>
          </a:xfrm>
          <a:custGeom>
            <a:avLst/>
            <a:gdLst>
              <a:gd name="csX0" fmla="*/ 2514333 w 3319577"/>
              <a:gd name="csY0" fmla="*/ 1618593 h 1659222"/>
              <a:gd name="csX1" fmla="*/ 2997809 w 3319577"/>
              <a:gd name="csY1" fmla="*/ 1629104 h 1659222"/>
              <a:gd name="csX2" fmla="*/ 3208016 w 3319577"/>
              <a:gd name="csY2" fmla="*/ 1282262 h 1659222"/>
              <a:gd name="csX3" fmla="*/ 3113423 w 3319577"/>
              <a:gd name="csY3" fmla="*/ 882869 h 1659222"/>
              <a:gd name="csX4" fmla="*/ 885230 w 3319577"/>
              <a:gd name="csY4" fmla="*/ 840828 h 1659222"/>
              <a:gd name="csX5" fmla="*/ 202057 w 3319577"/>
              <a:gd name="csY5" fmla="*/ 714704 h 1659222"/>
              <a:gd name="csX6" fmla="*/ 96954 w 3319577"/>
              <a:gd name="csY6" fmla="*/ 262759 h 1659222"/>
              <a:gd name="csX7" fmla="*/ 1484319 w 3319577"/>
              <a:gd name="csY7" fmla="*/ 0 h 1659222"/>
              <a:gd name="csX0" fmla="*/ 2318456 w 3123700"/>
              <a:gd name="csY0" fmla="*/ 1618593 h 1659222"/>
              <a:gd name="csX1" fmla="*/ 2801932 w 3123700"/>
              <a:gd name="csY1" fmla="*/ 1629104 h 1659222"/>
              <a:gd name="csX2" fmla="*/ 3012139 w 3123700"/>
              <a:gd name="csY2" fmla="*/ 1282262 h 1659222"/>
              <a:gd name="csX3" fmla="*/ 2917546 w 3123700"/>
              <a:gd name="csY3" fmla="*/ 882869 h 1659222"/>
              <a:gd name="csX4" fmla="*/ 689353 w 3123700"/>
              <a:gd name="csY4" fmla="*/ 840828 h 1659222"/>
              <a:gd name="csX5" fmla="*/ 6180 w 3123700"/>
              <a:gd name="csY5" fmla="*/ 714704 h 1659222"/>
              <a:gd name="csX6" fmla="*/ 405574 w 3123700"/>
              <a:gd name="csY6" fmla="*/ 189187 h 1659222"/>
              <a:gd name="csX7" fmla="*/ 1288442 w 3123700"/>
              <a:gd name="csY7" fmla="*/ 0 h 1659222"/>
              <a:gd name="csX0" fmla="*/ 2083460 w 2888704"/>
              <a:gd name="csY0" fmla="*/ 1618593 h 1659222"/>
              <a:gd name="csX1" fmla="*/ 2566936 w 2888704"/>
              <a:gd name="csY1" fmla="*/ 1629104 h 1659222"/>
              <a:gd name="csX2" fmla="*/ 2777143 w 2888704"/>
              <a:gd name="csY2" fmla="*/ 1282262 h 1659222"/>
              <a:gd name="csX3" fmla="*/ 2682550 w 2888704"/>
              <a:gd name="csY3" fmla="*/ 882869 h 1659222"/>
              <a:gd name="csX4" fmla="*/ 454357 w 2888704"/>
              <a:gd name="csY4" fmla="*/ 840828 h 1659222"/>
              <a:gd name="csX5" fmla="*/ 33943 w 2888704"/>
              <a:gd name="csY5" fmla="*/ 641132 h 1659222"/>
              <a:gd name="csX6" fmla="*/ 170578 w 2888704"/>
              <a:gd name="csY6" fmla="*/ 189187 h 1659222"/>
              <a:gd name="csX7" fmla="*/ 1053446 w 2888704"/>
              <a:gd name="csY7" fmla="*/ 0 h 1659222"/>
              <a:gd name="csX0" fmla="*/ 2083460 w 2794539"/>
              <a:gd name="csY0" fmla="*/ 1618593 h 1659222"/>
              <a:gd name="csX1" fmla="*/ 2566936 w 2794539"/>
              <a:gd name="csY1" fmla="*/ 1629104 h 1659222"/>
              <a:gd name="csX2" fmla="*/ 2777143 w 2794539"/>
              <a:gd name="csY2" fmla="*/ 1282262 h 1659222"/>
              <a:gd name="csX3" fmla="*/ 2136012 w 2794539"/>
              <a:gd name="csY3" fmla="*/ 893379 h 1659222"/>
              <a:gd name="csX4" fmla="*/ 454357 w 2794539"/>
              <a:gd name="csY4" fmla="*/ 840828 h 1659222"/>
              <a:gd name="csX5" fmla="*/ 33943 w 2794539"/>
              <a:gd name="csY5" fmla="*/ 641132 h 1659222"/>
              <a:gd name="csX6" fmla="*/ 170578 w 2794539"/>
              <a:gd name="csY6" fmla="*/ 189187 h 1659222"/>
              <a:gd name="csX7" fmla="*/ 1053446 w 2794539"/>
              <a:gd name="csY7" fmla="*/ 0 h 1659222"/>
              <a:gd name="csX0" fmla="*/ 2083460 w 2613642"/>
              <a:gd name="csY0" fmla="*/ 1618593 h 1662280"/>
              <a:gd name="csX1" fmla="*/ 2566936 w 2613642"/>
              <a:gd name="csY1" fmla="*/ 1629104 h 1662280"/>
              <a:gd name="csX2" fmla="*/ 2545915 w 2613642"/>
              <a:gd name="csY2" fmla="*/ 1240220 h 1662280"/>
              <a:gd name="csX3" fmla="*/ 2136012 w 2613642"/>
              <a:gd name="csY3" fmla="*/ 893379 h 1662280"/>
              <a:gd name="csX4" fmla="*/ 454357 w 2613642"/>
              <a:gd name="csY4" fmla="*/ 840828 h 1662280"/>
              <a:gd name="csX5" fmla="*/ 33943 w 2613642"/>
              <a:gd name="csY5" fmla="*/ 641132 h 1662280"/>
              <a:gd name="csX6" fmla="*/ 170578 w 2613642"/>
              <a:gd name="csY6" fmla="*/ 189187 h 1662280"/>
              <a:gd name="csX7" fmla="*/ 1053446 w 2613642"/>
              <a:gd name="csY7" fmla="*/ 0 h 1662280"/>
              <a:gd name="csX0" fmla="*/ 2083460 w 2552491"/>
              <a:gd name="csY0" fmla="*/ 1618593 h 1626013"/>
              <a:gd name="csX1" fmla="*/ 2367239 w 2552491"/>
              <a:gd name="csY1" fmla="*/ 1502980 h 1626013"/>
              <a:gd name="csX2" fmla="*/ 2545915 w 2552491"/>
              <a:gd name="csY2" fmla="*/ 1240220 h 1626013"/>
              <a:gd name="csX3" fmla="*/ 2136012 w 2552491"/>
              <a:gd name="csY3" fmla="*/ 893379 h 1626013"/>
              <a:gd name="csX4" fmla="*/ 454357 w 2552491"/>
              <a:gd name="csY4" fmla="*/ 840828 h 1626013"/>
              <a:gd name="csX5" fmla="*/ 33943 w 2552491"/>
              <a:gd name="csY5" fmla="*/ 641132 h 1626013"/>
              <a:gd name="csX6" fmla="*/ 170578 w 2552491"/>
              <a:gd name="csY6" fmla="*/ 189187 h 1626013"/>
              <a:gd name="csX7" fmla="*/ 1053446 w 2552491"/>
              <a:gd name="csY7" fmla="*/ 0 h 1626013"/>
              <a:gd name="csX0" fmla="*/ 2083460 w 2554466"/>
              <a:gd name="csY0" fmla="*/ 1618593 h 1630038"/>
              <a:gd name="csX1" fmla="*/ 2388259 w 2554466"/>
              <a:gd name="csY1" fmla="*/ 1545021 h 1630038"/>
              <a:gd name="csX2" fmla="*/ 2545915 w 2554466"/>
              <a:gd name="csY2" fmla="*/ 1240220 h 1630038"/>
              <a:gd name="csX3" fmla="*/ 2136012 w 2554466"/>
              <a:gd name="csY3" fmla="*/ 893379 h 1630038"/>
              <a:gd name="csX4" fmla="*/ 454357 w 2554466"/>
              <a:gd name="csY4" fmla="*/ 840828 h 1630038"/>
              <a:gd name="csX5" fmla="*/ 33943 w 2554466"/>
              <a:gd name="csY5" fmla="*/ 641132 h 1630038"/>
              <a:gd name="csX6" fmla="*/ 170578 w 2554466"/>
              <a:gd name="csY6" fmla="*/ 189187 h 1630038"/>
              <a:gd name="csX7" fmla="*/ 1053446 w 2554466"/>
              <a:gd name="csY7" fmla="*/ 0 h 1630038"/>
              <a:gd name="csX0" fmla="*/ 2131386 w 2602392"/>
              <a:gd name="csY0" fmla="*/ 1618593 h 1630038"/>
              <a:gd name="csX1" fmla="*/ 2436185 w 2602392"/>
              <a:gd name="csY1" fmla="*/ 1545021 h 1630038"/>
              <a:gd name="csX2" fmla="*/ 2593841 w 2602392"/>
              <a:gd name="csY2" fmla="*/ 1240220 h 1630038"/>
              <a:gd name="csX3" fmla="*/ 2183938 w 2602392"/>
              <a:gd name="csY3" fmla="*/ 893379 h 1630038"/>
              <a:gd name="csX4" fmla="*/ 502283 w 2602392"/>
              <a:gd name="csY4" fmla="*/ 840828 h 1630038"/>
              <a:gd name="csX5" fmla="*/ 18807 w 2602392"/>
              <a:gd name="csY5" fmla="*/ 578070 h 1630038"/>
              <a:gd name="csX6" fmla="*/ 218504 w 2602392"/>
              <a:gd name="csY6" fmla="*/ 189187 h 1630038"/>
              <a:gd name="csX7" fmla="*/ 1101372 w 2602392"/>
              <a:gd name="csY7" fmla="*/ 0 h 1630038"/>
              <a:gd name="csX0" fmla="*/ 2127029 w 2598035"/>
              <a:gd name="csY0" fmla="*/ 1618593 h 1630038"/>
              <a:gd name="csX1" fmla="*/ 2431828 w 2598035"/>
              <a:gd name="csY1" fmla="*/ 1545021 h 1630038"/>
              <a:gd name="csX2" fmla="*/ 2589484 w 2598035"/>
              <a:gd name="csY2" fmla="*/ 1240220 h 1630038"/>
              <a:gd name="csX3" fmla="*/ 2179581 w 2598035"/>
              <a:gd name="csY3" fmla="*/ 893379 h 1630038"/>
              <a:gd name="csX4" fmla="*/ 497926 w 2598035"/>
              <a:gd name="csY4" fmla="*/ 840828 h 1630038"/>
              <a:gd name="csX5" fmla="*/ 14450 w 2598035"/>
              <a:gd name="csY5" fmla="*/ 578070 h 1630038"/>
              <a:gd name="csX6" fmla="*/ 235167 w 2598035"/>
              <a:gd name="csY6" fmla="*/ 84084 h 1630038"/>
              <a:gd name="csX7" fmla="*/ 1097015 w 2598035"/>
              <a:gd name="csY7" fmla="*/ 0 h 1630038"/>
              <a:gd name="csX0" fmla="*/ 2165213 w 2636219"/>
              <a:gd name="csY0" fmla="*/ 1618593 h 1630038"/>
              <a:gd name="csX1" fmla="*/ 2470012 w 2636219"/>
              <a:gd name="csY1" fmla="*/ 1545021 h 1630038"/>
              <a:gd name="csX2" fmla="*/ 2627668 w 2636219"/>
              <a:gd name="csY2" fmla="*/ 1240220 h 1630038"/>
              <a:gd name="csX3" fmla="*/ 2217765 w 2636219"/>
              <a:gd name="csY3" fmla="*/ 893379 h 1630038"/>
              <a:gd name="csX4" fmla="*/ 536110 w 2636219"/>
              <a:gd name="csY4" fmla="*/ 840828 h 1630038"/>
              <a:gd name="csX5" fmla="*/ 10592 w 2636219"/>
              <a:gd name="csY5" fmla="*/ 493988 h 1630038"/>
              <a:gd name="csX6" fmla="*/ 273351 w 2636219"/>
              <a:gd name="csY6" fmla="*/ 84084 h 1630038"/>
              <a:gd name="csX7" fmla="*/ 1135199 w 2636219"/>
              <a:gd name="csY7" fmla="*/ 0 h 1630038"/>
              <a:gd name="csX0" fmla="*/ 2165213 w 2636219"/>
              <a:gd name="csY0" fmla="*/ 1723697 h 1735142"/>
              <a:gd name="csX1" fmla="*/ 2470012 w 2636219"/>
              <a:gd name="csY1" fmla="*/ 1650125 h 1735142"/>
              <a:gd name="csX2" fmla="*/ 2627668 w 2636219"/>
              <a:gd name="csY2" fmla="*/ 1345324 h 1735142"/>
              <a:gd name="csX3" fmla="*/ 2217765 w 2636219"/>
              <a:gd name="csY3" fmla="*/ 998483 h 1735142"/>
              <a:gd name="csX4" fmla="*/ 536110 w 2636219"/>
              <a:gd name="csY4" fmla="*/ 945932 h 1735142"/>
              <a:gd name="csX5" fmla="*/ 10592 w 2636219"/>
              <a:gd name="csY5" fmla="*/ 599092 h 1735142"/>
              <a:gd name="csX6" fmla="*/ 273351 w 2636219"/>
              <a:gd name="csY6" fmla="*/ 189188 h 1735142"/>
              <a:gd name="csX7" fmla="*/ 1250812 w 2636219"/>
              <a:gd name="csY7" fmla="*/ 0 h 1735142"/>
              <a:gd name="csX0" fmla="*/ 2165213 w 2657694"/>
              <a:gd name="csY0" fmla="*/ 1723697 h 1728485"/>
              <a:gd name="csX1" fmla="*/ 2575115 w 2657694"/>
              <a:gd name="csY1" fmla="*/ 1545021 h 1728485"/>
              <a:gd name="csX2" fmla="*/ 2627668 w 2657694"/>
              <a:gd name="csY2" fmla="*/ 1345324 h 1728485"/>
              <a:gd name="csX3" fmla="*/ 2217765 w 2657694"/>
              <a:gd name="csY3" fmla="*/ 998483 h 1728485"/>
              <a:gd name="csX4" fmla="*/ 536110 w 2657694"/>
              <a:gd name="csY4" fmla="*/ 945932 h 1728485"/>
              <a:gd name="csX5" fmla="*/ 10592 w 2657694"/>
              <a:gd name="csY5" fmla="*/ 599092 h 1728485"/>
              <a:gd name="csX6" fmla="*/ 273351 w 2657694"/>
              <a:gd name="csY6" fmla="*/ 189188 h 1728485"/>
              <a:gd name="csX7" fmla="*/ 1250812 w 2657694"/>
              <a:gd name="csY7" fmla="*/ 0 h 1728485"/>
              <a:gd name="csX0" fmla="*/ 2165213 w 2674290"/>
              <a:gd name="csY0" fmla="*/ 1723697 h 1729046"/>
              <a:gd name="csX1" fmla="*/ 2575115 w 2674290"/>
              <a:gd name="csY1" fmla="*/ 1545021 h 1729046"/>
              <a:gd name="csX2" fmla="*/ 2648688 w 2674290"/>
              <a:gd name="csY2" fmla="*/ 1229710 h 1729046"/>
              <a:gd name="csX3" fmla="*/ 2217765 w 2674290"/>
              <a:gd name="csY3" fmla="*/ 998483 h 1729046"/>
              <a:gd name="csX4" fmla="*/ 536110 w 2674290"/>
              <a:gd name="csY4" fmla="*/ 945932 h 1729046"/>
              <a:gd name="csX5" fmla="*/ 10592 w 2674290"/>
              <a:gd name="csY5" fmla="*/ 599092 h 1729046"/>
              <a:gd name="csX6" fmla="*/ 273351 w 2674290"/>
              <a:gd name="csY6" fmla="*/ 189188 h 1729046"/>
              <a:gd name="csX7" fmla="*/ 1250812 w 2674290"/>
              <a:gd name="csY7" fmla="*/ 0 h 1729046"/>
              <a:gd name="csX0" fmla="*/ 2178305 w 2687382"/>
              <a:gd name="csY0" fmla="*/ 1723697 h 1729046"/>
              <a:gd name="csX1" fmla="*/ 2588207 w 2687382"/>
              <a:gd name="csY1" fmla="*/ 1545021 h 1729046"/>
              <a:gd name="csX2" fmla="*/ 2661780 w 2687382"/>
              <a:gd name="csY2" fmla="*/ 1229710 h 1729046"/>
              <a:gd name="csX3" fmla="*/ 2230857 w 2687382"/>
              <a:gd name="csY3" fmla="*/ 998483 h 1729046"/>
              <a:gd name="csX4" fmla="*/ 762864 w 2687382"/>
              <a:gd name="csY4" fmla="*/ 796317 h 1729046"/>
              <a:gd name="csX5" fmla="*/ 23684 w 2687382"/>
              <a:gd name="csY5" fmla="*/ 599092 h 1729046"/>
              <a:gd name="csX6" fmla="*/ 286443 w 2687382"/>
              <a:gd name="csY6" fmla="*/ 189188 h 1729046"/>
              <a:gd name="csX7" fmla="*/ 1263904 w 2687382"/>
              <a:gd name="csY7" fmla="*/ 0 h 1729046"/>
              <a:gd name="csX0" fmla="*/ 2162550 w 2671627"/>
              <a:gd name="csY0" fmla="*/ 1723697 h 1729046"/>
              <a:gd name="csX1" fmla="*/ 2572452 w 2671627"/>
              <a:gd name="csY1" fmla="*/ 1545021 h 1729046"/>
              <a:gd name="csX2" fmla="*/ 2646025 w 2671627"/>
              <a:gd name="csY2" fmla="*/ 1229710 h 1729046"/>
              <a:gd name="csX3" fmla="*/ 2215102 w 2671627"/>
              <a:gd name="csY3" fmla="*/ 998483 h 1729046"/>
              <a:gd name="csX4" fmla="*/ 747109 w 2671627"/>
              <a:gd name="csY4" fmla="*/ 796317 h 1729046"/>
              <a:gd name="csX5" fmla="*/ 25737 w 2671627"/>
              <a:gd name="csY5" fmla="*/ 423455 h 1729046"/>
              <a:gd name="csX6" fmla="*/ 270688 w 2671627"/>
              <a:gd name="csY6" fmla="*/ 189188 h 1729046"/>
              <a:gd name="csX7" fmla="*/ 1248149 w 2671627"/>
              <a:gd name="csY7" fmla="*/ 0 h 1729046"/>
              <a:gd name="csX0" fmla="*/ 2136998 w 2646075"/>
              <a:gd name="csY0" fmla="*/ 1723697 h 1729046"/>
              <a:gd name="csX1" fmla="*/ 2546900 w 2646075"/>
              <a:gd name="csY1" fmla="*/ 1545021 h 1729046"/>
              <a:gd name="csX2" fmla="*/ 2620473 w 2646075"/>
              <a:gd name="csY2" fmla="*/ 1229710 h 1729046"/>
              <a:gd name="csX3" fmla="*/ 2189550 w 2646075"/>
              <a:gd name="csY3" fmla="*/ 998483 h 1729046"/>
              <a:gd name="csX4" fmla="*/ 721557 w 2646075"/>
              <a:gd name="csY4" fmla="*/ 796317 h 1729046"/>
              <a:gd name="csX5" fmla="*/ 185 w 2646075"/>
              <a:gd name="csY5" fmla="*/ 423455 h 1729046"/>
              <a:gd name="csX6" fmla="*/ 245136 w 2646075"/>
              <a:gd name="csY6" fmla="*/ 189188 h 1729046"/>
              <a:gd name="csX7" fmla="*/ 1222597 w 2646075"/>
              <a:gd name="csY7" fmla="*/ 0 h 1729046"/>
              <a:gd name="csX0" fmla="*/ 2136998 w 2646075"/>
              <a:gd name="csY0" fmla="*/ 1710687 h 1716036"/>
              <a:gd name="csX1" fmla="*/ 2546900 w 2646075"/>
              <a:gd name="csY1" fmla="*/ 1532011 h 1716036"/>
              <a:gd name="csX2" fmla="*/ 2620473 w 2646075"/>
              <a:gd name="csY2" fmla="*/ 1216700 h 1716036"/>
              <a:gd name="csX3" fmla="*/ 2189550 w 2646075"/>
              <a:gd name="csY3" fmla="*/ 985473 h 1716036"/>
              <a:gd name="csX4" fmla="*/ 721557 w 2646075"/>
              <a:gd name="csY4" fmla="*/ 783307 h 1716036"/>
              <a:gd name="csX5" fmla="*/ 185 w 2646075"/>
              <a:gd name="csY5" fmla="*/ 410445 h 1716036"/>
              <a:gd name="csX6" fmla="*/ 245136 w 2646075"/>
              <a:gd name="csY6" fmla="*/ 176178 h 1716036"/>
              <a:gd name="csX7" fmla="*/ 1471877 w 2646075"/>
              <a:gd name="csY7" fmla="*/ 0 h 1716036"/>
              <a:gd name="csX0" fmla="*/ 1834309 w 2658041"/>
              <a:gd name="csY0" fmla="*/ 1697677 h 1703420"/>
              <a:gd name="csX1" fmla="*/ 2546900 w 2658041"/>
              <a:gd name="csY1" fmla="*/ 1532011 h 1703420"/>
              <a:gd name="csX2" fmla="*/ 2620473 w 2658041"/>
              <a:gd name="csY2" fmla="*/ 1216700 h 1703420"/>
              <a:gd name="csX3" fmla="*/ 2189550 w 2658041"/>
              <a:gd name="csY3" fmla="*/ 985473 h 1703420"/>
              <a:gd name="csX4" fmla="*/ 721557 w 2658041"/>
              <a:gd name="csY4" fmla="*/ 783307 h 1703420"/>
              <a:gd name="csX5" fmla="*/ 185 w 2658041"/>
              <a:gd name="csY5" fmla="*/ 410445 h 1703420"/>
              <a:gd name="csX6" fmla="*/ 245136 w 2658041"/>
              <a:gd name="csY6" fmla="*/ 176178 h 1703420"/>
              <a:gd name="csX7" fmla="*/ 1471877 w 2658041"/>
              <a:gd name="csY7" fmla="*/ 0 h 1703420"/>
              <a:gd name="csX0" fmla="*/ 1726007 w 2549739"/>
              <a:gd name="csY0" fmla="*/ 1697677 h 1703420"/>
              <a:gd name="csX1" fmla="*/ 2438598 w 2549739"/>
              <a:gd name="csY1" fmla="*/ 1532011 h 1703420"/>
              <a:gd name="csX2" fmla="*/ 2512171 w 2549739"/>
              <a:gd name="csY2" fmla="*/ 1216700 h 1703420"/>
              <a:gd name="csX3" fmla="*/ 2081248 w 2549739"/>
              <a:gd name="csY3" fmla="*/ 985473 h 1703420"/>
              <a:gd name="csX4" fmla="*/ 613255 w 2549739"/>
              <a:gd name="csY4" fmla="*/ 783307 h 1703420"/>
              <a:gd name="csX5" fmla="*/ 16518 w 2549739"/>
              <a:gd name="csY5" fmla="*/ 416949 h 1703420"/>
              <a:gd name="csX6" fmla="*/ 136834 w 2549739"/>
              <a:gd name="csY6" fmla="*/ 176178 h 1703420"/>
              <a:gd name="csX7" fmla="*/ 1363575 w 2549739"/>
              <a:gd name="csY7" fmla="*/ 0 h 1703420"/>
              <a:gd name="csX0" fmla="*/ 1680988 w 2504720"/>
              <a:gd name="csY0" fmla="*/ 1697677 h 1703420"/>
              <a:gd name="csX1" fmla="*/ 2393579 w 2504720"/>
              <a:gd name="csY1" fmla="*/ 1532011 h 1703420"/>
              <a:gd name="csX2" fmla="*/ 2467152 w 2504720"/>
              <a:gd name="csY2" fmla="*/ 1216700 h 1703420"/>
              <a:gd name="csX3" fmla="*/ 2036229 w 2504720"/>
              <a:gd name="csY3" fmla="*/ 985473 h 1703420"/>
              <a:gd name="csX4" fmla="*/ 568236 w 2504720"/>
              <a:gd name="csY4" fmla="*/ 783307 h 1703420"/>
              <a:gd name="csX5" fmla="*/ 96135 w 2504720"/>
              <a:gd name="csY5" fmla="*/ 429960 h 1703420"/>
              <a:gd name="csX6" fmla="*/ 91815 w 2504720"/>
              <a:gd name="csY6" fmla="*/ 176178 h 1703420"/>
              <a:gd name="csX7" fmla="*/ 1318556 w 2504720"/>
              <a:gd name="csY7" fmla="*/ 0 h 1703420"/>
              <a:gd name="csX0" fmla="*/ 1592501 w 2416233"/>
              <a:gd name="csY0" fmla="*/ 1697677 h 1703420"/>
              <a:gd name="csX1" fmla="*/ 2305092 w 2416233"/>
              <a:gd name="csY1" fmla="*/ 1532011 h 1703420"/>
              <a:gd name="csX2" fmla="*/ 2378665 w 2416233"/>
              <a:gd name="csY2" fmla="*/ 1216700 h 1703420"/>
              <a:gd name="csX3" fmla="*/ 1947742 w 2416233"/>
              <a:gd name="csY3" fmla="*/ 985473 h 1703420"/>
              <a:gd name="csX4" fmla="*/ 479749 w 2416233"/>
              <a:gd name="csY4" fmla="*/ 783307 h 1703420"/>
              <a:gd name="csX5" fmla="*/ 7648 w 2416233"/>
              <a:gd name="csY5" fmla="*/ 429960 h 1703420"/>
              <a:gd name="csX6" fmla="*/ 270408 w 2416233"/>
              <a:gd name="csY6" fmla="*/ 150158 h 1703420"/>
              <a:gd name="csX7" fmla="*/ 1230069 w 2416233"/>
              <a:gd name="csY7" fmla="*/ 0 h 17034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2416233" h="1703420">
                <a:moveTo>
                  <a:pt x="1592501" y="1697677"/>
                </a:moveTo>
                <a:cubicBezTo>
                  <a:pt x="1776432" y="1730960"/>
                  <a:pt x="2174065" y="1612174"/>
                  <a:pt x="2305092" y="1532011"/>
                </a:cubicBezTo>
                <a:cubicBezTo>
                  <a:pt x="2436119" y="1451848"/>
                  <a:pt x="2438223" y="1307790"/>
                  <a:pt x="2378665" y="1216700"/>
                </a:cubicBezTo>
                <a:cubicBezTo>
                  <a:pt x="2319107" y="1125610"/>
                  <a:pt x="2264228" y="1057705"/>
                  <a:pt x="1947742" y="985473"/>
                </a:cubicBezTo>
                <a:cubicBezTo>
                  <a:pt x="1631256" y="913241"/>
                  <a:pt x="803098" y="875892"/>
                  <a:pt x="479749" y="783307"/>
                </a:cubicBezTo>
                <a:cubicBezTo>
                  <a:pt x="156400" y="690722"/>
                  <a:pt x="42538" y="535485"/>
                  <a:pt x="7648" y="429960"/>
                </a:cubicBezTo>
                <a:cubicBezTo>
                  <a:pt x="-27242" y="324435"/>
                  <a:pt x="56698" y="269275"/>
                  <a:pt x="270408" y="150158"/>
                </a:cubicBezTo>
                <a:cubicBezTo>
                  <a:pt x="484118" y="31041"/>
                  <a:pt x="974317" y="43793"/>
                  <a:pt x="1230069" y="0"/>
                </a:cubicBezTo>
              </a:path>
            </a:pathLst>
          </a:custGeom>
          <a:noFill/>
          <a:ln w="28575">
            <a:solidFill>
              <a:srgbClr val="1B305D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7D4E265-36E4-D8D5-469D-09C59476D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Focus Areas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94FB94-165D-4554-137E-F24DF62D0A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7CA0F2-EE66-4F60-8C00-E0BE38E7AEC5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7C16BA51-BCF2-5302-E436-09D2F665D3D7}"/>
              </a:ext>
            </a:extLst>
          </p:cNvPr>
          <p:cNvSpPr/>
          <p:nvPr/>
        </p:nvSpPr>
        <p:spPr>
          <a:xfrm>
            <a:off x="6850120" y="1208938"/>
            <a:ext cx="1043892" cy="1043892"/>
          </a:xfrm>
          <a:prstGeom prst="ellipse">
            <a:avLst/>
          </a:prstGeom>
          <a:solidFill>
            <a:srgbClr val="EC56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Pie 75">
            <a:extLst>
              <a:ext uri="{FF2B5EF4-FFF2-40B4-BE49-F238E27FC236}">
                <a16:creationId xmlns:a16="http://schemas.microsoft.com/office/drawing/2014/main" id="{E822EE9C-B643-7D14-936C-AF6BC2F90F8B}"/>
              </a:ext>
            </a:extLst>
          </p:cNvPr>
          <p:cNvSpPr/>
          <p:nvPr/>
        </p:nvSpPr>
        <p:spPr>
          <a:xfrm rot="16200000">
            <a:off x="6851676" y="1213902"/>
            <a:ext cx="1041722" cy="1041722"/>
          </a:xfrm>
          <a:prstGeom prst="pie">
            <a:avLst>
              <a:gd name="adj1" fmla="val 5304531"/>
              <a:gd name="adj2" fmla="val 16200000"/>
            </a:avLst>
          </a:prstGeom>
          <a:solidFill>
            <a:srgbClr val="8CB7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3" name="Graphic 72" descr="Cheers with solid fill">
            <a:extLst>
              <a:ext uri="{FF2B5EF4-FFF2-40B4-BE49-F238E27FC236}">
                <a16:creationId xmlns:a16="http://schemas.microsoft.com/office/drawing/2014/main" id="{E7557B23-9FCB-4745-AE07-5B5424118A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50134" y="1363378"/>
            <a:ext cx="790696" cy="790696"/>
          </a:xfrm>
          <a:prstGeom prst="rect">
            <a:avLst/>
          </a:prstGeom>
        </p:spPr>
      </p:pic>
      <p:sp>
        <p:nvSpPr>
          <p:cNvPr id="79" name="Oval 78">
            <a:extLst>
              <a:ext uri="{FF2B5EF4-FFF2-40B4-BE49-F238E27FC236}">
                <a16:creationId xmlns:a16="http://schemas.microsoft.com/office/drawing/2014/main" id="{94876F2B-D190-8713-D6EF-060C8A644862}"/>
              </a:ext>
            </a:extLst>
          </p:cNvPr>
          <p:cNvSpPr/>
          <p:nvPr/>
        </p:nvSpPr>
        <p:spPr>
          <a:xfrm>
            <a:off x="7796634" y="1200150"/>
            <a:ext cx="1043892" cy="1043892"/>
          </a:xfrm>
          <a:prstGeom prst="ellipse">
            <a:avLst/>
          </a:prstGeom>
          <a:solidFill>
            <a:srgbClr val="EC56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" name="Graphic 80" descr="Playbook with solid fill">
            <a:extLst>
              <a:ext uri="{FF2B5EF4-FFF2-40B4-BE49-F238E27FC236}">
                <a16:creationId xmlns:a16="http://schemas.microsoft.com/office/drawing/2014/main" id="{7742DFFF-6600-79F2-5FE7-AD6C5818BE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20780" y="1343584"/>
            <a:ext cx="770965" cy="770965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0B3734D-66CC-452C-97E7-5CD51BF00468}"/>
              </a:ext>
            </a:extLst>
          </p:cNvPr>
          <p:cNvSpPr txBox="1"/>
          <p:nvPr/>
        </p:nvSpPr>
        <p:spPr>
          <a:xfrm>
            <a:off x="6897245" y="593198"/>
            <a:ext cx="9838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/>
              <a:t>Feb 2026</a:t>
            </a:r>
          </a:p>
          <a:p>
            <a:pPr algn="ctr"/>
            <a:r>
              <a:rPr lang="en-US" sz="1000"/>
              <a:t>Joint EDI Committee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8EB433A3-32B2-494E-ED82-5EC4410EA363}"/>
              </a:ext>
            </a:extLst>
          </p:cNvPr>
          <p:cNvSpPr txBox="1"/>
          <p:nvPr/>
        </p:nvSpPr>
        <p:spPr>
          <a:xfrm>
            <a:off x="7848431" y="577432"/>
            <a:ext cx="9838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/>
              <a:t>May 2026</a:t>
            </a:r>
          </a:p>
          <a:p>
            <a:pPr algn="ctr"/>
            <a:r>
              <a:rPr lang="en-US" sz="1000"/>
              <a:t>EDI Strategy Draft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06EF87-4E60-D9CB-20E4-6F246BDBA796}"/>
              </a:ext>
            </a:extLst>
          </p:cNvPr>
          <p:cNvSpPr txBox="1"/>
          <p:nvPr/>
        </p:nvSpPr>
        <p:spPr>
          <a:xfrm>
            <a:off x="3132909" y="892143"/>
            <a:ext cx="912317" cy="40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13"/>
              <a:t>As mandated </a:t>
            </a:r>
          </a:p>
          <a:p>
            <a:r>
              <a:rPr lang="en-US" sz="1013"/>
              <a:t>by the EC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3BD340A-C976-73FC-BA5A-7F72707DC277}"/>
              </a:ext>
            </a:extLst>
          </p:cNvPr>
          <p:cNvSpPr/>
          <p:nvPr/>
        </p:nvSpPr>
        <p:spPr>
          <a:xfrm>
            <a:off x="3145856" y="1296441"/>
            <a:ext cx="933168" cy="932845"/>
          </a:xfrm>
          <a:prstGeom prst="ellipse">
            <a:avLst/>
          </a:prstGeom>
          <a:solidFill>
            <a:srgbClr val="F898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/>
              <a:t>Public</a:t>
            </a:r>
            <a:r>
              <a:rPr lang="en-US" sz="1013"/>
              <a:t> </a:t>
            </a:r>
            <a:r>
              <a:rPr lang="en-US" sz="1050"/>
              <a:t>GEP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D3A67D5-3AF3-3176-DBD0-64D74D08749D}"/>
              </a:ext>
            </a:extLst>
          </p:cNvPr>
          <p:cNvSpPr/>
          <p:nvPr/>
        </p:nvSpPr>
        <p:spPr>
          <a:xfrm>
            <a:off x="3165226" y="2716985"/>
            <a:ext cx="933168" cy="932845"/>
          </a:xfrm>
          <a:prstGeom prst="ellipse">
            <a:avLst/>
          </a:prstGeom>
          <a:solidFill>
            <a:srgbClr val="F898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/>
              <a:t>Data collection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923E87C-028E-C8FD-31D9-DD3EA20482C6}"/>
              </a:ext>
            </a:extLst>
          </p:cNvPr>
          <p:cNvSpPr/>
          <p:nvPr/>
        </p:nvSpPr>
        <p:spPr>
          <a:xfrm>
            <a:off x="3151816" y="3452675"/>
            <a:ext cx="933168" cy="932845"/>
          </a:xfrm>
          <a:prstGeom prst="ellipse">
            <a:avLst/>
          </a:prstGeom>
          <a:solidFill>
            <a:srgbClr val="F898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/>
              <a:t>Training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F6E21BC-47E8-35CA-9289-573FB5F006BC}"/>
              </a:ext>
            </a:extLst>
          </p:cNvPr>
          <p:cNvSpPr/>
          <p:nvPr/>
        </p:nvSpPr>
        <p:spPr>
          <a:xfrm>
            <a:off x="3154939" y="1952048"/>
            <a:ext cx="933168" cy="932845"/>
          </a:xfrm>
          <a:prstGeom prst="ellipse">
            <a:avLst/>
          </a:prstGeom>
          <a:solidFill>
            <a:srgbClr val="F898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/>
              <a:t>Dedicated resource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4D8ACB8-2D86-9619-B679-8D588EE2D487}"/>
              </a:ext>
            </a:extLst>
          </p:cNvPr>
          <p:cNvSpPr/>
          <p:nvPr/>
        </p:nvSpPr>
        <p:spPr>
          <a:xfrm>
            <a:off x="516382" y="1285858"/>
            <a:ext cx="1043892" cy="1043892"/>
          </a:xfrm>
          <a:prstGeom prst="ellipse">
            <a:avLst/>
          </a:prstGeom>
          <a:solidFill>
            <a:srgbClr val="EC56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EDI Strategy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6C03A54-1A02-7112-F944-B66AF61B7E1D}"/>
              </a:ext>
            </a:extLst>
          </p:cNvPr>
          <p:cNvSpPr/>
          <p:nvPr/>
        </p:nvSpPr>
        <p:spPr>
          <a:xfrm>
            <a:off x="518208" y="2331637"/>
            <a:ext cx="1043892" cy="1043892"/>
          </a:xfrm>
          <a:prstGeom prst="ellipse">
            <a:avLst/>
          </a:prstGeom>
          <a:solidFill>
            <a:srgbClr val="EC56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3D13F3-BFBD-5AC8-2ABB-70DD98C34A0A}"/>
              </a:ext>
            </a:extLst>
          </p:cNvPr>
          <p:cNvSpPr txBox="1"/>
          <p:nvPr/>
        </p:nvSpPr>
        <p:spPr>
          <a:xfrm>
            <a:off x="518208" y="2519970"/>
            <a:ext cx="1041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</a:rPr>
              <a:t>Reporting </a:t>
            </a:r>
          </a:p>
          <a:p>
            <a:pPr algn="ctr"/>
            <a:r>
              <a:rPr lang="en-US" sz="1200">
                <a:solidFill>
                  <a:schemeClr val="bg1"/>
                </a:solidFill>
              </a:rPr>
              <a:t>and </a:t>
            </a:r>
          </a:p>
          <a:p>
            <a:pPr algn="ctr"/>
            <a:r>
              <a:rPr lang="en-US" sz="1200">
                <a:solidFill>
                  <a:schemeClr val="bg1"/>
                </a:solidFill>
              </a:rPr>
              <a:t>Monitoring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6D06408-6DA5-7944-5D1F-D25E2F55071E}"/>
              </a:ext>
            </a:extLst>
          </p:cNvPr>
          <p:cNvSpPr/>
          <p:nvPr/>
        </p:nvSpPr>
        <p:spPr>
          <a:xfrm>
            <a:off x="518208" y="3372163"/>
            <a:ext cx="1043892" cy="1043892"/>
          </a:xfrm>
          <a:prstGeom prst="ellipse">
            <a:avLst/>
          </a:prstGeom>
          <a:solidFill>
            <a:srgbClr val="EC56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Joining the EU Diversity Charter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7C16769-7C15-0962-3449-A41FC95DF042}"/>
              </a:ext>
            </a:extLst>
          </p:cNvPr>
          <p:cNvSpPr/>
          <p:nvPr/>
        </p:nvSpPr>
        <p:spPr>
          <a:xfrm>
            <a:off x="1563307" y="1279234"/>
            <a:ext cx="1043892" cy="1043892"/>
          </a:xfrm>
          <a:prstGeom prst="ellipse">
            <a:avLst/>
          </a:prstGeom>
          <a:solidFill>
            <a:srgbClr val="EC56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Gender Equality Plan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3791718-4920-10ED-F4C6-DC33811CA7C3}"/>
              </a:ext>
            </a:extLst>
          </p:cNvPr>
          <p:cNvSpPr/>
          <p:nvPr/>
        </p:nvSpPr>
        <p:spPr>
          <a:xfrm>
            <a:off x="1565133" y="2325013"/>
            <a:ext cx="1043892" cy="1043892"/>
          </a:xfrm>
          <a:prstGeom prst="ellipse">
            <a:avLst/>
          </a:prstGeom>
          <a:solidFill>
            <a:srgbClr val="EC56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Annual action plan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316E188-58A4-68AF-60A1-9CD791FA8B89}"/>
              </a:ext>
            </a:extLst>
          </p:cNvPr>
          <p:cNvSpPr/>
          <p:nvPr/>
        </p:nvSpPr>
        <p:spPr>
          <a:xfrm>
            <a:off x="1565133" y="3365539"/>
            <a:ext cx="1043892" cy="1043892"/>
          </a:xfrm>
          <a:prstGeom prst="ellipse">
            <a:avLst/>
          </a:prstGeom>
          <a:solidFill>
            <a:srgbClr val="EC56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127F41-7990-28A5-777F-7506817ACDE5}"/>
              </a:ext>
            </a:extLst>
          </p:cNvPr>
          <p:cNvSpPr txBox="1"/>
          <p:nvPr/>
        </p:nvSpPr>
        <p:spPr>
          <a:xfrm>
            <a:off x="1562100" y="3666281"/>
            <a:ext cx="1041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Leading the Community</a:t>
            </a:r>
          </a:p>
        </p:txBody>
      </p:sp>
    </p:spTree>
    <p:extLst>
      <p:ext uri="{BB962C8B-B14F-4D97-AF65-F5344CB8AC3E}">
        <p14:creationId xmlns:p14="http://schemas.microsoft.com/office/powerpoint/2010/main" val="2529781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05A7E-8C83-B7B9-20A7-E88A64D5F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0C51C78B-D773-FD96-899A-FF1DC46032F6}"/>
              </a:ext>
            </a:extLst>
          </p:cNvPr>
          <p:cNvCxnSpPr>
            <a:cxnSpLocks/>
          </p:cNvCxnSpPr>
          <p:nvPr/>
        </p:nvCxnSpPr>
        <p:spPr>
          <a:xfrm flipH="1">
            <a:off x="4740965" y="3011557"/>
            <a:ext cx="2869510" cy="0"/>
          </a:xfrm>
          <a:prstGeom prst="line">
            <a:avLst/>
          </a:prstGeom>
          <a:ln w="28575">
            <a:solidFill>
              <a:srgbClr val="1B305D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4167382F-0289-E539-3BFB-738FC6BD7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Draft EDI Strategy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7E6E2-DF25-F231-BB08-009048E238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7CA0F2-EE66-4F60-8C00-E0BE38E7AEC5}" type="slidenum">
              <a:rPr lang="en-GB" noProof="0" smtClean="0"/>
              <a:pPr/>
              <a:t>9</a:t>
            </a:fld>
            <a:endParaRPr lang="en-GB" noProof="0" dirty="0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AE811C02-F3C0-BD64-457E-8EE90F7BA921}"/>
              </a:ext>
            </a:extLst>
          </p:cNvPr>
          <p:cNvSpPr/>
          <p:nvPr/>
        </p:nvSpPr>
        <p:spPr>
          <a:xfrm>
            <a:off x="6850120" y="1208938"/>
            <a:ext cx="1043892" cy="1043892"/>
          </a:xfrm>
          <a:prstGeom prst="ellipse">
            <a:avLst/>
          </a:prstGeom>
          <a:solidFill>
            <a:srgbClr val="EC56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76" name="Pie 75">
            <a:extLst>
              <a:ext uri="{FF2B5EF4-FFF2-40B4-BE49-F238E27FC236}">
                <a16:creationId xmlns:a16="http://schemas.microsoft.com/office/drawing/2014/main" id="{ADD2DDE5-A9CD-7746-A412-B21D9E20FDFF}"/>
              </a:ext>
            </a:extLst>
          </p:cNvPr>
          <p:cNvSpPr/>
          <p:nvPr/>
        </p:nvSpPr>
        <p:spPr>
          <a:xfrm rot="16200000">
            <a:off x="6851676" y="1213902"/>
            <a:ext cx="1041722" cy="1041722"/>
          </a:xfrm>
          <a:prstGeom prst="pie">
            <a:avLst>
              <a:gd name="adj1" fmla="val 5304531"/>
              <a:gd name="adj2" fmla="val 16200000"/>
            </a:avLst>
          </a:prstGeom>
          <a:solidFill>
            <a:srgbClr val="8CB7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>
              <a:solidFill>
                <a:schemeClr val="tx1"/>
              </a:solidFill>
            </a:endParaRPr>
          </a:p>
        </p:txBody>
      </p:sp>
      <p:pic>
        <p:nvPicPr>
          <p:cNvPr id="73" name="Graphic 72" descr="Cheers with solid fill">
            <a:extLst>
              <a:ext uri="{FF2B5EF4-FFF2-40B4-BE49-F238E27FC236}">
                <a16:creationId xmlns:a16="http://schemas.microsoft.com/office/drawing/2014/main" id="{B9C5FECA-5D71-52A4-89E5-3DDF0953AD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50134" y="1363378"/>
            <a:ext cx="790696" cy="790696"/>
          </a:xfrm>
          <a:prstGeom prst="rect">
            <a:avLst/>
          </a:prstGeom>
        </p:spPr>
      </p:pic>
      <p:sp>
        <p:nvSpPr>
          <p:cNvPr id="79" name="Oval 78">
            <a:extLst>
              <a:ext uri="{FF2B5EF4-FFF2-40B4-BE49-F238E27FC236}">
                <a16:creationId xmlns:a16="http://schemas.microsoft.com/office/drawing/2014/main" id="{1ACAFCE4-5DC0-ED40-F4CF-F32679D888A6}"/>
              </a:ext>
            </a:extLst>
          </p:cNvPr>
          <p:cNvSpPr/>
          <p:nvPr/>
        </p:nvSpPr>
        <p:spPr>
          <a:xfrm>
            <a:off x="7796634" y="1200150"/>
            <a:ext cx="1043892" cy="1043892"/>
          </a:xfrm>
          <a:prstGeom prst="ellipse">
            <a:avLst/>
          </a:prstGeom>
          <a:solidFill>
            <a:srgbClr val="EC56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pic>
        <p:nvPicPr>
          <p:cNvPr id="81" name="Graphic 80" descr="Playbook with solid fill">
            <a:extLst>
              <a:ext uri="{FF2B5EF4-FFF2-40B4-BE49-F238E27FC236}">
                <a16:creationId xmlns:a16="http://schemas.microsoft.com/office/drawing/2014/main" id="{28CE7364-BC6F-6272-4C48-4F9A58E49F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20780" y="1343584"/>
            <a:ext cx="770965" cy="770965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6EEE825A-5EF1-D1AD-1995-FB0F8231E2F7}"/>
              </a:ext>
            </a:extLst>
          </p:cNvPr>
          <p:cNvSpPr txBox="1"/>
          <p:nvPr/>
        </p:nvSpPr>
        <p:spPr>
          <a:xfrm>
            <a:off x="6897245" y="593198"/>
            <a:ext cx="9838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noProof="0" dirty="0"/>
              <a:t>Feb 2026</a:t>
            </a:r>
          </a:p>
          <a:p>
            <a:pPr algn="ctr"/>
            <a:r>
              <a:rPr lang="en-GB" sz="1000" noProof="0" dirty="0"/>
              <a:t>Joint EDI Committee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AEA85E7C-7840-2C79-6875-07577252A30F}"/>
              </a:ext>
            </a:extLst>
          </p:cNvPr>
          <p:cNvSpPr txBox="1"/>
          <p:nvPr/>
        </p:nvSpPr>
        <p:spPr>
          <a:xfrm>
            <a:off x="7848431" y="577432"/>
            <a:ext cx="9838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noProof="0" dirty="0"/>
              <a:t>May 2026</a:t>
            </a:r>
          </a:p>
          <a:p>
            <a:pPr algn="ctr"/>
            <a:r>
              <a:rPr lang="en-GB" sz="1000" noProof="0" dirty="0"/>
              <a:t>EDI Strategy Draft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09A2012-1DCF-388F-8EEB-3B1150792D8C}"/>
              </a:ext>
            </a:extLst>
          </p:cNvPr>
          <p:cNvSpPr/>
          <p:nvPr/>
        </p:nvSpPr>
        <p:spPr>
          <a:xfrm>
            <a:off x="3055233" y="2288623"/>
            <a:ext cx="1150595" cy="828850"/>
          </a:xfrm>
          <a:prstGeom prst="rect">
            <a:avLst/>
          </a:prstGeom>
          <a:solidFill>
            <a:srgbClr val="F6D5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noProof="0" dirty="0">
              <a:solidFill>
                <a:schemeClr val="tx1"/>
              </a:solidFill>
            </a:endParaRPr>
          </a:p>
          <a:p>
            <a:pPr algn="ctr"/>
            <a:endParaRPr lang="en-GB" sz="900" noProof="0" dirty="0">
              <a:solidFill>
                <a:schemeClr val="tx1"/>
              </a:solidFill>
            </a:endParaRPr>
          </a:p>
          <a:p>
            <a:pPr algn="ctr"/>
            <a:endParaRPr lang="en-GB" sz="900" noProof="0" dirty="0">
              <a:solidFill>
                <a:schemeClr val="tx1"/>
              </a:solidFill>
            </a:endParaRPr>
          </a:p>
          <a:p>
            <a:pPr algn="ctr">
              <a:lnSpc>
                <a:spcPts val="1110"/>
              </a:lnSpc>
            </a:pPr>
            <a:r>
              <a:rPr lang="en-GB" sz="1050" noProof="0" dirty="0">
                <a:solidFill>
                  <a:schemeClr val="tx1"/>
                </a:solidFill>
              </a:rPr>
              <a:t>Fairness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40E63E-C2B1-BE20-0FBC-CF342775BCBF}"/>
              </a:ext>
            </a:extLst>
          </p:cNvPr>
          <p:cNvSpPr/>
          <p:nvPr/>
        </p:nvSpPr>
        <p:spPr>
          <a:xfrm>
            <a:off x="690772" y="3114111"/>
            <a:ext cx="3543300" cy="781310"/>
          </a:xfrm>
          <a:prstGeom prst="rect">
            <a:avLst/>
          </a:prstGeom>
          <a:solidFill>
            <a:srgbClr val="EC56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 sz="1050" noProof="0" dirty="0">
              <a:solidFill>
                <a:schemeClr val="bg1"/>
              </a:solidFill>
            </a:endParaRPr>
          </a:p>
          <a:p>
            <a:pPr algn="ctr"/>
            <a:endParaRPr lang="en-GB" sz="600" noProof="0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64AD00A-32C6-11C3-DDDA-A0A918A95C5A}"/>
              </a:ext>
            </a:extLst>
          </p:cNvPr>
          <p:cNvSpPr/>
          <p:nvPr/>
        </p:nvSpPr>
        <p:spPr>
          <a:xfrm>
            <a:off x="721223" y="2287766"/>
            <a:ext cx="1155905" cy="828520"/>
          </a:xfrm>
          <a:prstGeom prst="rect">
            <a:avLst/>
          </a:prstGeom>
          <a:solidFill>
            <a:srgbClr val="41AF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noProof="0" dirty="0">
              <a:solidFill>
                <a:schemeClr val="tx1"/>
              </a:solidFill>
            </a:endParaRPr>
          </a:p>
          <a:p>
            <a:pPr algn="ctr"/>
            <a:endParaRPr lang="en-GB" sz="900" noProof="0" dirty="0">
              <a:solidFill>
                <a:schemeClr val="tx1"/>
              </a:solidFill>
            </a:endParaRPr>
          </a:p>
          <a:p>
            <a:pPr algn="ctr"/>
            <a:endParaRPr lang="en-GB" sz="900" noProof="0" dirty="0">
              <a:solidFill>
                <a:schemeClr val="tx1"/>
              </a:solidFill>
            </a:endParaRPr>
          </a:p>
          <a:p>
            <a:pPr algn="ctr">
              <a:lnSpc>
                <a:spcPts val="1110"/>
              </a:lnSpc>
            </a:pPr>
            <a:r>
              <a:rPr lang="en-GB" sz="1050" noProof="0" dirty="0">
                <a:solidFill>
                  <a:schemeClr val="tx1"/>
                </a:solidFill>
              </a:rPr>
              <a:t>Psychological </a:t>
            </a:r>
          </a:p>
          <a:p>
            <a:pPr algn="ctr">
              <a:lnSpc>
                <a:spcPts val="1110"/>
              </a:lnSpc>
            </a:pPr>
            <a:r>
              <a:rPr lang="en-GB" sz="1050" noProof="0" dirty="0">
                <a:solidFill>
                  <a:schemeClr val="tx1"/>
                </a:solidFill>
              </a:rPr>
              <a:t>Safety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0A9EE81-9F3B-B617-1D67-20DC72D68047}"/>
              </a:ext>
            </a:extLst>
          </p:cNvPr>
          <p:cNvSpPr/>
          <p:nvPr/>
        </p:nvSpPr>
        <p:spPr>
          <a:xfrm>
            <a:off x="1875698" y="2288623"/>
            <a:ext cx="1179902" cy="828850"/>
          </a:xfrm>
          <a:prstGeom prst="rect">
            <a:avLst/>
          </a:prstGeom>
          <a:solidFill>
            <a:srgbClr val="8CB7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noProof="0" dirty="0">
              <a:solidFill>
                <a:schemeClr val="tx1"/>
              </a:solidFill>
            </a:endParaRPr>
          </a:p>
          <a:p>
            <a:pPr algn="ctr"/>
            <a:endParaRPr lang="en-GB" sz="900" noProof="0" dirty="0">
              <a:solidFill>
                <a:schemeClr val="tx1"/>
              </a:solidFill>
            </a:endParaRPr>
          </a:p>
          <a:p>
            <a:pPr algn="ctr"/>
            <a:endParaRPr lang="en-GB" sz="900" noProof="0" dirty="0">
              <a:solidFill>
                <a:schemeClr val="tx1"/>
              </a:solidFill>
            </a:endParaRPr>
          </a:p>
          <a:p>
            <a:pPr algn="ctr">
              <a:lnSpc>
                <a:spcPts val="1110"/>
              </a:lnSpc>
            </a:pPr>
            <a:r>
              <a:rPr lang="en-GB" sz="1050" noProof="0" dirty="0">
                <a:solidFill>
                  <a:schemeClr val="tx1"/>
                </a:solidFill>
              </a:rPr>
              <a:t>Inclusive Work Environment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F356A84-4B11-39F2-69E5-9B98FE69157D}"/>
              </a:ext>
            </a:extLst>
          </p:cNvPr>
          <p:cNvSpPr/>
          <p:nvPr/>
        </p:nvSpPr>
        <p:spPr>
          <a:xfrm>
            <a:off x="887033" y="1882844"/>
            <a:ext cx="827706" cy="827706"/>
          </a:xfrm>
          <a:prstGeom prst="ellipse">
            <a:avLst/>
          </a:prstGeom>
          <a:solidFill>
            <a:srgbClr val="41AF8E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noProof="0" dirty="0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15BE58D-53F4-ADDC-6512-E162136EB5F9}"/>
              </a:ext>
            </a:extLst>
          </p:cNvPr>
          <p:cNvSpPr/>
          <p:nvPr/>
        </p:nvSpPr>
        <p:spPr>
          <a:xfrm>
            <a:off x="2059427" y="1878095"/>
            <a:ext cx="827706" cy="827706"/>
          </a:xfrm>
          <a:prstGeom prst="ellipse">
            <a:avLst/>
          </a:prstGeom>
          <a:solidFill>
            <a:srgbClr val="8CB7D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noProof="0" dirty="0">
              <a:solidFill>
                <a:schemeClr val="tx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01F2C96-9A5F-BA89-EB3B-414403B4B381}"/>
              </a:ext>
            </a:extLst>
          </p:cNvPr>
          <p:cNvSpPr/>
          <p:nvPr/>
        </p:nvSpPr>
        <p:spPr>
          <a:xfrm>
            <a:off x="3232062" y="1878094"/>
            <a:ext cx="827706" cy="827706"/>
          </a:xfrm>
          <a:prstGeom prst="ellipse">
            <a:avLst/>
          </a:prstGeom>
          <a:solidFill>
            <a:srgbClr val="F6D55B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noProof="0" dirty="0">
              <a:solidFill>
                <a:schemeClr val="tx1"/>
              </a:solidFill>
            </a:endParaRPr>
          </a:p>
        </p:txBody>
      </p:sp>
      <p:pic>
        <p:nvPicPr>
          <p:cNvPr id="19" name="Graphic 18" descr="Life jacket with solid fill">
            <a:extLst>
              <a:ext uri="{FF2B5EF4-FFF2-40B4-BE49-F238E27FC236}">
                <a16:creationId xmlns:a16="http://schemas.microsoft.com/office/drawing/2014/main" id="{70DDAA6C-6AD1-FE47-FF58-AFCFBB3F15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3758" y="2028262"/>
            <a:ext cx="505826" cy="505826"/>
          </a:xfrm>
          <a:prstGeom prst="rect">
            <a:avLst/>
          </a:prstGeom>
        </p:spPr>
      </p:pic>
      <p:pic>
        <p:nvPicPr>
          <p:cNvPr id="20" name="Graphic 19" descr="Watering Plant with solid fill">
            <a:extLst>
              <a:ext uri="{FF2B5EF4-FFF2-40B4-BE49-F238E27FC236}">
                <a16:creationId xmlns:a16="http://schemas.microsoft.com/office/drawing/2014/main" id="{6B795B27-30D1-AAAE-631F-6ED9CBEA4AB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173310" y="2004728"/>
            <a:ext cx="558054" cy="558054"/>
          </a:xfrm>
          <a:prstGeom prst="rect">
            <a:avLst/>
          </a:prstGeom>
        </p:spPr>
      </p:pic>
      <p:pic>
        <p:nvPicPr>
          <p:cNvPr id="21" name="Graphic 20" descr="Weights Uneven with solid fill">
            <a:extLst>
              <a:ext uri="{FF2B5EF4-FFF2-40B4-BE49-F238E27FC236}">
                <a16:creationId xmlns:a16="http://schemas.microsoft.com/office/drawing/2014/main" id="{FF629E44-8C33-0E75-A556-9FC5B1344AE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357995" y="2032522"/>
            <a:ext cx="584948" cy="58494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872CD77F-7AF2-D628-CF3A-CBC9A02AD686}"/>
              </a:ext>
            </a:extLst>
          </p:cNvPr>
          <p:cNvSpPr/>
          <p:nvPr/>
        </p:nvSpPr>
        <p:spPr>
          <a:xfrm>
            <a:off x="690772" y="3890719"/>
            <a:ext cx="3543300" cy="510988"/>
          </a:xfrm>
          <a:prstGeom prst="rect">
            <a:avLst/>
          </a:prstGeom>
          <a:solidFill>
            <a:srgbClr val="1F649A"/>
          </a:solidFill>
          <a:ln w="38100">
            <a:noFill/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 sz="100" noProof="0" dirty="0">
              <a:solidFill>
                <a:schemeClr val="tx1"/>
              </a:solidFill>
            </a:endParaRPr>
          </a:p>
          <a:p>
            <a:pPr algn="ctr"/>
            <a:endParaRPr lang="en-GB" sz="100" noProof="0" dirty="0">
              <a:solidFill>
                <a:schemeClr val="tx1"/>
              </a:solidFill>
            </a:endParaRPr>
          </a:p>
          <a:p>
            <a:pPr algn="ctr"/>
            <a:r>
              <a:rPr lang="en-GB" sz="1050" noProof="0" dirty="0">
                <a:solidFill>
                  <a:schemeClr val="bg1"/>
                </a:solidFill>
              </a:rPr>
              <a:t>PEOPLE &amp; CULTURE STRATEGY</a:t>
            </a:r>
          </a:p>
          <a:p>
            <a:pPr algn="ctr"/>
            <a:endParaRPr lang="en-GB" sz="675" noProof="0" dirty="0">
              <a:solidFill>
                <a:schemeClr val="bg1"/>
              </a:solidFill>
            </a:endParaRPr>
          </a:p>
          <a:p>
            <a:pPr algn="ctr"/>
            <a:r>
              <a:rPr lang="en-GB" sz="1050" noProof="0" dirty="0">
                <a:solidFill>
                  <a:schemeClr val="bg1"/>
                </a:solidFill>
              </a:rPr>
              <a:t>GÉANT STRATEGY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2C3AFDE-B82F-AB9D-26EC-E0A041AA5178}"/>
              </a:ext>
            </a:extLst>
          </p:cNvPr>
          <p:cNvCxnSpPr>
            <a:cxnSpLocks/>
          </p:cNvCxnSpPr>
          <p:nvPr/>
        </p:nvCxnSpPr>
        <p:spPr>
          <a:xfrm>
            <a:off x="690772" y="4154451"/>
            <a:ext cx="3543300" cy="0"/>
          </a:xfrm>
          <a:prstGeom prst="line">
            <a:avLst/>
          </a:prstGeom>
          <a:ln w="28575">
            <a:solidFill>
              <a:schemeClr val="bg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E0E5EA9D-9B0B-6551-1E5A-15F12B80380C}"/>
              </a:ext>
            </a:extLst>
          </p:cNvPr>
          <p:cNvSpPr/>
          <p:nvPr/>
        </p:nvSpPr>
        <p:spPr>
          <a:xfrm>
            <a:off x="767378" y="1358408"/>
            <a:ext cx="3386012" cy="193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10"/>
              </a:lnSpc>
            </a:pPr>
            <a:r>
              <a:rPr lang="en-GB" sz="1050" noProof="0" dirty="0">
                <a:solidFill>
                  <a:schemeClr val="tx1"/>
                </a:solidFill>
              </a:rPr>
              <a:t>STRATEGIC </a:t>
            </a:r>
          </a:p>
          <a:p>
            <a:pPr algn="ctr"/>
            <a:r>
              <a:rPr lang="en-GB" sz="1050" noProof="0" dirty="0">
                <a:solidFill>
                  <a:schemeClr val="tx1"/>
                </a:solidFill>
              </a:rPr>
              <a:t>GOALS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AA3C7A0-46FD-567D-AD18-516F35719E78}"/>
              </a:ext>
            </a:extLst>
          </p:cNvPr>
          <p:cNvSpPr txBox="1"/>
          <p:nvPr/>
        </p:nvSpPr>
        <p:spPr>
          <a:xfrm>
            <a:off x="1263113" y="3253012"/>
            <a:ext cx="1101818" cy="352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960"/>
              </a:lnSpc>
            </a:pPr>
            <a:r>
              <a:rPr lang="en-GB" sz="1050" noProof="0" dirty="0">
                <a:solidFill>
                  <a:schemeClr val="bg1"/>
                </a:solidFill>
              </a:rPr>
              <a:t>Inclusive Communication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C2B03BF-9CDE-08E4-5C13-141D877E2E73}"/>
              </a:ext>
            </a:extLst>
          </p:cNvPr>
          <p:cNvSpPr txBox="1"/>
          <p:nvPr/>
        </p:nvSpPr>
        <p:spPr>
          <a:xfrm>
            <a:off x="2577563" y="3315150"/>
            <a:ext cx="1101818" cy="224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960"/>
              </a:lnSpc>
            </a:pPr>
            <a:r>
              <a:rPr lang="en-GB" sz="1050" noProof="0" dirty="0">
                <a:solidFill>
                  <a:schemeClr val="bg1"/>
                </a:solidFill>
              </a:rPr>
              <a:t>Awareness</a:t>
            </a:r>
            <a:endParaRPr lang="en-GB" sz="1200" noProof="0" dirty="0">
              <a:solidFill>
                <a:schemeClr val="bg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4E4009B-A4D7-89A5-CF95-FBCE52D3F19A}"/>
              </a:ext>
            </a:extLst>
          </p:cNvPr>
          <p:cNvSpPr/>
          <p:nvPr/>
        </p:nvSpPr>
        <p:spPr>
          <a:xfrm rot="16200000">
            <a:off x="160691" y="2530424"/>
            <a:ext cx="747521" cy="3328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780"/>
              </a:lnSpc>
            </a:pPr>
            <a:r>
              <a:rPr lang="en-GB" sz="900" noProof="0" dirty="0">
                <a:solidFill>
                  <a:schemeClr val="tx1"/>
                </a:solidFill>
              </a:rPr>
              <a:t>STRATEGIC PILLARS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48FD74F-92DB-AB22-7E31-4962A3D7EAFA}"/>
              </a:ext>
            </a:extLst>
          </p:cNvPr>
          <p:cNvSpPr/>
          <p:nvPr/>
        </p:nvSpPr>
        <p:spPr>
          <a:xfrm rot="11340223" flipH="1">
            <a:off x="2486975" y="1726000"/>
            <a:ext cx="923427" cy="221282"/>
          </a:xfrm>
          <a:custGeom>
            <a:avLst/>
            <a:gdLst>
              <a:gd name="csX0" fmla="*/ 0 w 1425389"/>
              <a:gd name="csY0" fmla="*/ 1024348 h 1024348"/>
              <a:gd name="csX1" fmla="*/ 645459 w 1425389"/>
              <a:gd name="csY1" fmla="*/ 29266 h 1024348"/>
              <a:gd name="csX2" fmla="*/ 1425389 w 1425389"/>
              <a:gd name="csY2" fmla="*/ 244419 h 1024348"/>
              <a:gd name="csX0" fmla="*/ 0 w 1425389"/>
              <a:gd name="csY0" fmla="*/ 821310 h 821310"/>
              <a:gd name="csX1" fmla="*/ 757499 w 1425389"/>
              <a:gd name="csY1" fmla="*/ 64415 h 821310"/>
              <a:gd name="csX2" fmla="*/ 1425389 w 1425389"/>
              <a:gd name="csY2" fmla="*/ 41381 h 821310"/>
              <a:gd name="csX0" fmla="*/ 0 w 1402107"/>
              <a:gd name="csY0" fmla="*/ 1164403 h 1164403"/>
              <a:gd name="csX1" fmla="*/ 757499 w 1402107"/>
              <a:gd name="csY1" fmla="*/ 407508 h 1164403"/>
              <a:gd name="csX2" fmla="*/ 1402107 w 1402107"/>
              <a:gd name="csY2" fmla="*/ -1 h 1164403"/>
              <a:gd name="csX0" fmla="*/ 0 w 1402107"/>
              <a:gd name="csY0" fmla="*/ 1164403 h 1164403"/>
              <a:gd name="csX1" fmla="*/ 649304 w 1402107"/>
              <a:gd name="csY1" fmla="*/ 342153 h 1164403"/>
              <a:gd name="csX2" fmla="*/ 1402107 w 1402107"/>
              <a:gd name="csY2" fmla="*/ -1 h 1164403"/>
              <a:gd name="csX0" fmla="*/ 0 w 1402107"/>
              <a:gd name="csY0" fmla="*/ 1177841 h 1177841"/>
              <a:gd name="csX1" fmla="*/ 900908 w 1402107"/>
              <a:gd name="csY1" fmla="*/ 84254 h 1177841"/>
              <a:gd name="csX2" fmla="*/ 1402107 w 1402107"/>
              <a:gd name="csY2" fmla="*/ 13437 h 11778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402107" h="1177841">
                <a:moveTo>
                  <a:pt x="0" y="1177841"/>
                </a:moveTo>
                <a:cubicBezTo>
                  <a:pt x="203947" y="745294"/>
                  <a:pt x="663343" y="214242"/>
                  <a:pt x="900908" y="84254"/>
                </a:cubicBezTo>
                <a:cubicBezTo>
                  <a:pt x="1138473" y="-45734"/>
                  <a:pt x="1402107" y="13437"/>
                  <a:pt x="1402107" y="13437"/>
                </a:cubicBezTo>
              </a:path>
            </a:pathLst>
          </a:custGeom>
          <a:noFill/>
          <a:ln w="28575">
            <a:solidFill>
              <a:srgbClr val="F6D55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 noProof="0" dirty="0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7AF7F777-1941-20ED-E59E-2A2F56773126}"/>
              </a:ext>
            </a:extLst>
          </p:cNvPr>
          <p:cNvSpPr/>
          <p:nvPr/>
        </p:nvSpPr>
        <p:spPr>
          <a:xfrm rot="10439084">
            <a:off x="1501768" y="1703637"/>
            <a:ext cx="939670" cy="255922"/>
          </a:xfrm>
          <a:custGeom>
            <a:avLst/>
            <a:gdLst>
              <a:gd name="csX0" fmla="*/ 0 w 1425389"/>
              <a:gd name="csY0" fmla="*/ 1024348 h 1024348"/>
              <a:gd name="csX1" fmla="*/ 645459 w 1425389"/>
              <a:gd name="csY1" fmla="*/ 29266 h 1024348"/>
              <a:gd name="csX2" fmla="*/ 1425389 w 1425389"/>
              <a:gd name="csY2" fmla="*/ 244419 h 1024348"/>
              <a:gd name="csX0" fmla="*/ 0 w 1425389"/>
              <a:gd name="csY0" fmla="*/ 821310 h 821310"/>
              <a:gd name="csX1" fmla="*/ 757499 w 1425389"/>
              <a:gd name="csY1" fmla="*/ 64415 h 821310"/>
              <a:gd name="csX2" fmla="*/ 1425389 w 1425389"/>
              <a:gd name="csY2" fmla="*/ 41381 h 821310"/>
              <a:gd name="csX0" fmla="*/ 0 w 1402107"/>
              <a:gd name="csY0" fmla="*/ 1164403 h 1164403"/>
              <a:gd name="csX1" fmla="*/ 757499 w 1402107"/>
              <a:gd name="csY1" fmla="*/ 407508 h 1164403"/>
              <a:gd name="csX2" fmla="*/ 1402107 w 1402107"/>
              <a:gd name="csY2" fmla="*/ -1 h 1164403"/>
              <a:gd name="csX0" fmla="*/ 0 w 1402107"/>
              <a:gd name="csY0" fmla="*/ 1164403 h 1164403"/>
              <a:gd name="csX1" fmla="*/ 649304 w 1402107"/>
              <a:gd name="csY1" fmla="*/ 342153 h 1164403"/>
              <a:gd name="csX2" fmla="*/ 1402107 w 1402107"/>
              <a:gd name="csY2" fmla="*/ -1 h 1164403"/>
              <a:gd name="csX0" fmla="*/ 0 w 1402107"/>
              <a:gd name="csY0" fmla="*/ 1177841 h 1177841"/>
              <a:gd name="csX1" fmla="*/ 900908 w 1402107"/>
              <a:gd name="csY1" fmla="*/ 84254 h 1177841"/>
              <a:gd name="csX2" fmla="*/ 1402107 w 1402107"/>
              <a:gd name="csY2" fmla="*/ 13437 h 11778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402107" h="1177841">
                <a:moveTo>
                  <a:pt x="0" y="1177841"/>
                </a:moveTo>
                <a:cubicBezTo>
                  <a:pt x="203947" y="745294"/>
                  <a:pt x="663343" y="214242"/>
                  <a:pt x="900908" y="84254"/>
                </a:cubicBezTo>
                <a:cubicBezTo>
                  <a:pt x="1138473" y="-45734"/>
                  <a:pt x="1402107" y="13437"/>
                  <a:pt x="1402107" y="13437"/>
                </a:cubicBezTo>
              </a:path>
            </a:pathLst>
          </a:custGeom>
          <a:noFill/>
          <a:ln w="28575">
            <a:solidFill>
              <a:srgbClr val="41AF8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 noProof="0" dirty="0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ECBF67E-92CC-A7E4-965A-4CAC2006F505}"/>
              </a:ext>
            </a:extLst>
          </p:cNvPr>
          <p:cNvCxnSpPr>
            <a:cxnSpLocks/>
          </p:cNvCxnSpPr>
          <p:nvPr/>
        </p:nvCxnSpPr>
        <p:spPr>
          <a:xfrm flipV="1">
            <a:off x="2471466" y="1660600"/>
            <a:ext cx="0" cy="309446"/>
          </a:xfrm>
          <a:prstGeom prst="line">
            <a:avLst/>
          </a:prstGeom>
          <a:ln w="28575">
            <a:solidFill>
              <a:srgbClr val="8CB7D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634D67E7-4460-2161-D8B0-4141F37ED258}"/>
              </a:ext>
            </a:extLst>
          </p:cNvPr>
          <p:cNvSpPr/>
          <p:nvPr/>
        </p:nvSpPr>
        <p:spPr>
          <a:xfrm rot="16200000">
            <a:off x="146168" y="3225047"/>
            <a:ext cx="783291" cy="3328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780"/>
              </a:lnSpc>
            </a:pPr>
            <a:r>
              <a:rPr lang="en-GB" sz="900" noProof="0" dirty="0">
                <a:solidFill>
                  <a:schemeClr val="tx1"/>
                </a:solidFill>
              </a:rPr>
              <a:t>GUIDING PRINCIPLES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DC0E1C9-91C5-8223-9E5F-16EA427919EC}"/>
              </a:ext>
            </a:extLst>
          </p:cNvPr>
          <p:cNvCxnSpPr>
            <a:cxnSpLocks/>
          </p:cNvCxnSpPr>
          <p:nvPr/>
        </p:nvCxnSpPr>
        <p:spPr>
          <a:xfrm flipV="1">
            <a:off x="2494998" y="3216373"/>
            <a:ext cx="0" cy="332381"/>
          </a:xfrm>
          <a:prstGeom prst="line">
            <a:avLst/>
          </a:prstGeom>
          <a:ln w="28575">
            <a:solidFill>
              <a:schemeClr val="bg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0EA011F8-5EAB-60AC-586C-82CBD3FBBE42}"/>
              </a:ext>
            </a:extLst>
          </p:cNvPr>
          <p:cNvSpPr/>
          <p:nvPr/>
        </p:nvSpPr>
        <p:spPr>
          <a:xfrm>
            <a:off x="759351" y="3651374"/>
            <a:ext cx="3407343" cy="1790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noProof="0" dirty="0">
                <a:solidFill>
                  <a:schemeClr val="tx1"/>
                </a:solidFill>
              </a:rPr>
              <a:t>EDI STRATEGY</a:t>
            </a:r>
          </a:p>
        </p:txBody>
      </p:sp>
      <p:sp>
        <p:nvSpPr>
          <p:cNvPr id="35" name="Delay 29">
            <a:extLst>
              <a:ext uri="{FF2B5EF4-FFF2-40B4-BE49-F238E27FC236}">
                <a16:creationId xmlns:a16="http://schemas.microsoft.com/office/drawing/2014/main" id="{8499074C-A102-4F47-CD44-8242F159540E}"/>
              </a:ext>
            </a:extLst>
          </p:cNvPr>
          <p:cNvSpPr/>
          <p:nvPr/>
        </p:nvSpPr>
        <p:spPr>
          <a:xfrm rot="16200000">
            <a:off x="1096324" y="746950"/>
            <a:ext cx="2736025" cy="3517596"/>
          </a:xfrm>
          <a:custGeom>
            <a:avLst/>
            <a:gdLst>
              <a:gd name="csX0" fmla="*/ 0 w 3647975"/>
              <a:gd name="csY0" fmla="*/ 0 h 4724400"/>
              <a:gd name="csX1" fmla="*/ 1823988 w 3647975"/>
              <a:gd name="csY1" fmla="*/ 0 h 4724400"/>
              <a:gd name="csX2" fmla="*/ 3647976 w 3647975"/>
              <a:gd name="csY2" fmla="*/ 2362200 h 4724400"/>
              <a:gd name="csX3" fmla="*/ 1823988 w 3647975"/>
              <a:gd name="csY3" fmla="*/ 4724400 h 4724400"/>
              <a:gd name="csX4" fmla="*/ 0 w 3647975"/>
              <a:gd name="csY4" fmla="*/ 4724400 h 4724400"/>
              <a:gd name="csX5" fmla="*/ 0 w 3647975"/>
              <a:gd name="csY5" fmla="*/ 0 h 4724400"/>
              <a:gd name="csX0" fmla="*/ 0 w 3650770"/>
              <a:gd name="csY0" fmla="*/ 0 h 4724400"/>
              <a:gd name="csX1" fmla="*/ 2112744 w 3650770"/>
              <a:gd name="csY1" fmla="*/ 9628 h 4724400"/>
              <a:gd name="csX2" fmla="*/ 3647976 w 3650770"/>
              <a:gd name="csY2" fmla="*/ 2362200 h 4724400"/>
              <a:gd name="csX3" fmla="*/ 1823988 w 3650770"/>
              <a:gd name="csY3" fmla="*/ 4724400 h 4724400"/>
              <a:gd name="csX4" fmla="*/ 0 w 3650770"/>
              <a:gd name="csY4" fmla="*/ 4724400 h 4724400"/>
              <a:gd name="csX5" fmla="*/ 0 w 3650770"/>
              <a:gd name="csY5" fmla="*/ 0 h 4724400"/>
              <a:gd name="csX0" fmla="*/ 0 w 3648033"/>
              <a:gd name="csY0" fmla="*/ 0 h 4724400"/>
              <a:gd name="csX1" fmla="*/ 2112744 w 3648033"/>
              <a:gd name="csY1" fmla="*/ 9628 h 4724400"/>
              <a:gd name="csX2" fmla="*/ 3647976 w 3648033"/>
              <a:gd name="csY2" fmla="*/ 2362200 h 4724400"/>
              <a:gd name="csX3" fmla="*/ 2074245 w 3648033"/>
              <a:gd name="csY3" fmla="*/ 4714775 h 4724400"/>
              <a:gd name="csX4" fmla="*/ 0 w 3648033"/>
              <a:gd name="csY4" fmla="*/ 4724400 h 4724400"/>
              <a:gd name="csX5" fmla="*/ 0 w 3648033"/>
              <a:gd name="csY5" fmla="*/ 0 h 47244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648033" h="4724400">
                <a:moveTo>
                  <a:pt x="0" y="0"/>
                </a:moveTo>
                <a:lnTo>
                  <a:pt x="2112744" y="9628"/>
                </a:lnTo>
                <a:cubicBezTo>
                  <a:pt x="3120105" y="9628"/>
                  <a:pt x="3654392" y="1578009"/>
                  <a:pt x="3647976" y="2362200"/>
                </a:cubicBezTo>
                <a:cubicBezTo>
                  <a:pt x="3641560" y="3146391"/>
                  <a:pt x="3081606" y="4714775"/>
                  <a:pt x="2074245" y="4714775"/>
                </a:cubicBezTo>
                <a:lnTo>
                  <a:pt x="0" y="4724400"/>
                </a:lnTo>
                <a:lnTo>
                  <a:pt x="0" y="0"/>
                </a:lnTo>
                <a:close/>
              </a:path>
            </a:pathLst>
          </a:custGeom>
          <a:noFill/>
          <a:ln w="38100">
            <a:solidFill>
              <a:srgbClr val="EC563B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 noProof="0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1F168604-3213-A3C4-69ED-3083ABE674FC}"/>
              </a:ext>
            </a:extLst>
          </p:cNvPr>
          <p:cNvSpPr/>
          <p:nvPr/>
        </p:nvSpPr>
        <p:spPr>
          <a:xfrm>
            <a:off x="3985834" y="2857497"/>
            <a:ext cx="1076619" cy="1076619"/>
          </a:xfrm>
          <a:prstGeom prst="ellipse">
            <a:avLst/>
          </a:prstGeom>
          <a:solidFill>
            <a:srgbClr val="EC563B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GB" sz="1050" noProof="0" dirty="0">
                <a:solidFill>
                  <a:schemeClr val="bg1"/>
                </a:solidFill>
              </a:rPr>
              <a:t>Gender Equality Plan</a:t>
            </a:r>
          </a:p>
          <a:p>
            <a:pPr algn="ctr"/>
            <a:r>
              <a:rPr lang="en-GB" sz="900" noProof="0" dirty="0">
                <a:solidFill>
                  <a:schemeClr val="bg1"/>
                </a:solidFill>
              </a:rPr>
              <a:t>(revised)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F7B0300-A8A5-5947-E26C-02D6130EB7C2}"/>
              </a:ext>
            </a:extLst>
          </p:cNvPr>
          <p:cNvGrpSpPr/>
          <p:nvPr/>
        </p:nvGrpSpPr>
        <p:grpSpPr>
          <a:xfrm>
            <a:off x="4012825" y="364328"/>
            <a:ext cx="1119512" cy="1462443"/>
            <a:chOff x="5360738" y="386874"/>
            <a:chExt cx="1492683" cy="1949924"/>
          </a:xfrm>
          <a:solidFill>
            <a:srgbClr val="EC563B"/>
          </a:solidFill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3C647CA-39EE-6F92-6B58-59B1854163CB}"/>
                </a:ext>
              </a:extLst>
            </p:cNvPr>
            <p:cNvSpPr/>
            <p:nvPr/>
          </p:nvSpPr>
          <p:spPr>
            <a:xfrm>
              <a:off x="5672667" y="1608667"/>
              <a:ext cx="677333" cy="32173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13" noProof="0" dirty="0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9D3DEC8F-AEB9-F258-E5E4-64554D518B07}"/>
                </a:ext>
              </a:extLst>
            </p:cNvPr>
            <p:cNvGrpSpPr/>
            <p:nvPr/>
          </p:nvGrpSpPr>
          <p:grpSpPr>
            <a:xfrm>
              <a:off x="5360738" y="386874"/>
              <a:ext cx="1492683" cy="1949924"/>
              <a:chOff x="5360738" y="386874"/>
              <a:chExt cx="1492683" cy="1949924"/>
            </a:xfrm>
            <a:grpFill/>
          </p:grpSpPr>
          <p:pic>
            <p:nvPicPr>
              <p:cNvPr id="40" name="Graphic 39" descr="Road with solid fill">
                <a:extLst>
                  <a:ext uri="{FF2B5EF4-FFF2-40B4-BE49-F238E27FC236}">
                    <a16:creationId xmlns:a16="http://schemas.microsoft.com/office/drawing/2014/main" id="{1A201957-243F-A9AC-B308-490995A801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5939021" y="386874"/>
                <a:ext cx="914400" cy="914400"/>
              </a:xfrm>
              <a:prstGeom prst="rect">
                <a:avLst/>
              </a:prstGeom>
            </p:spPr>
          </p:pic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D2F07654-2B9E-0686-4287-1DFCBA9CC061}"/>
                  </a:ext>
                </a:extLst>
              </p:cNvPr>
              <p:cNvSpPr/>
              <p:nvPr/>
            </p:nvSpPr>
            <p:spPr>
              <a:xfrm>
                <a:off x="5360738" y="997224"/>
                <a:ext cx="1361796" cy="1339574"/>
              </a:xfrm>
              <a:prstGeom prst="ellipse">
                <a:avLst/>
              </a:prstGeom>
              <a:grpFill/>
              <a:ln w="571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r>
                  <a:rPr lang="en-GB" sz="1050" noProof="0" dirty="0">
                    <a:solidFill>
                      <a:schemeClr val="bg1"/>
                    </a:solidFill>
                  </a:rPr>
                  <a:t>Action Plan</a:t>
                </a:r>
              </a:p>
              <a:p>
                <a:pPr algn="ctr"/>
                <a:r>
                  <a:rPr lang="en-GB" sz="900" noProof="0" dirty="0">
                    <a:solidFill>
                      <a:schemeClr val="bg1"/>
                    </a:solidFill>
                  </a:rPr>
                  <a:t>(12 months)</a:t>
                </a:r>
              </a:p>
            </p:txBody>
          </p:sp>
        </p:grpSp>
      </p:grpSp>
      <p:pic>
        <p:nvPicPr>
          <p:cNvPr id="42" name="Graphic 41" descr="Back with solid fill">
            <a:extLst>
              <a:ext uri="{FF2B5EF4-FFF2-40B4-BE49-F238E27FC236}">
                <a16:creationId xmlns:a16="http://schemas.microsoft.com/office/drawing/2014/main" id="{1E2F202D-8B42-B556-2BF0-2E28703B061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537904" y="999403"/>
            <a:ext cx="685800" cy="685800"/>
          </a:xfrm>
          <a:prstGeom prst="rect">
            <a:avLst/>
          </a:prstGeom>
        </p:spPr>
      </p:pic>
      <p:sp>
        <p:nvSpPr>
          <p:cNvPr id="6" name="Arc 5">
            <a:extLst>
              <a:ext uri="{FF2B5EF4-FFF2-40B4-BE49-F238E27FC236}">
                <a16:creationId xmlns:a16="http://schemas.microsoft.com/office/drawing/2014/main" id="{2A305E16-327E-46BA-1034-44ED79E7C97D}"/>
              </a:ext>
            </a:extLst>
          </p:cNvPr>
          <p:cNvSpPr/>
          <p:nvPr/>
        </p:nvSpPr>
        <p:spPr>
          <a:xfrm rot="5400000">
            <a:off x="6791051" y="1485490"/>
            <a:ext cx="1600198" cy="1451113"/>
          </a:xfrm>
          <a:prstGeom prst="arc">
            <a:avLst>
              <a:gd name="adj1" fmla="val 16390791"/>
              <a:gd name="adj2" fmla="val 0"/>
            </a:avLst>
          </a:prstGeom>
          <a:ln w="28575">
            <a:solidFill>
              <a:srgbClr val="1B305D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976643888"/>
      </p:ext>
    </p:extLst>
  </p:cSld>
  <p:clrMapOvr>
    <a:masterClrMapping/>
  </p:clrMapOvr>
</p:sld>
</file>

<file path=ppt/theme/theme1.xml><?xml version="1.0" encoding="utf-8"?>
<a:theme xmlns:a="http://schemas.openxmlformats.org/drawingml/2006/main" name="GEANT Associ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0D0992E-CCCF-45DB-AB26-A4F50B75E4D6}" vid="{C2252C9B-28CB-4431-8278-C26B15A7694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0dabd0e-0af5-418e-86a7-90be4a54d7fd">EDIT-902577279-162</_dlc_DocId>
    <_dlc_DocIdUrl xmlns="70dabd0e-0af5-418e-86a7-90be4a54d7fd">
      <Url>https://geantonline.sharepoint.com/sites/Intranet-EDI-Teams/_layouts/15/DocIdRedir.aspx?ID=EDIT-902577279-162</Url>
      <Description>EDIT-902577279-162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C4483E6808E94585F022CEE77EB455" ma:contentTypeVersion="4" ma:contentTypeDescription="Create a new document." ma:contentTypeScope="" ma:versionID="e06178d3f162d8329962a1aa46a55851">
  <xsd:schema xmlns:xsd="http://www.w3.org/2001/XMLSchema" xmlns:xs="http://www.w3.org/2001/XMLSchema" xmlns:p="http://schemas.microsoft.com/office/2006/metadata/properties" xmlns:ns2="70dabd0e-0af5-418e-86a7-90be4a54d7fd" xmlns:ns3="fa4805d9-93f1-49a3-82e6-5b981eb33cbc" targetNamespace="http://schemas.microsoft.com/office/2006/metadata/properties" ma:root="true" ma:fieldsID="c7f8e2d757c5f2d190df3724ca4d610b" ns2:_="" ns3:_="">
    <xsd:import namespace="70dabd0e-0af5-418e-86a7-90be4a54d7fd"/>
    <xsd:import namespace="fa4805d9-93f1-49a3-82e6-5b981eb33cbc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dabd0e-0af5-418e-86a7-90be4a54d7f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4805d9-93f1-49a3-82e6-5b981eb33cb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22C07721-32FF-48B6-9D36-E09F4CC3A69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9AA3960-760A-4B61-8C8B-DBF90F37C8C8}">
  <ds:schemaRefs>
    <ds:schemaRef ds:uri="http://schemas.microsoft.com/office/infopath/2007/PartnerControls"/>
    <ds:schemaRef ds:uri="http://schemas.openxmlformats.org/package/2006/metadata/core-properties"/>
    <ds:schemaRef ds:uri="http://purl.org/dc/terms/"/>
    <ds:schemaRef ds:uri="fa4805d9-93f1-49a3-82e6-5b981eb33cbc"/>
    <ds:schemaRef ds:uri="http://purl.org/dc/dcmitype/"/>
    <ds:schemaRef ds:uri="http://purl.org/dc/elements/1.1/"/>
    <ds:schemaRef ds:uri="http://schemas.microsoft.com/office/2006/documentManagement/types"/>
    <ds:schemaRef ds:uri="70dabd0e-0af5-418e-86a7-90be4a54d7fd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D5A6CCF-A30F-4357-B4E7-0BDE6E3FF1CD}">
  <ds:schemaRefs>
    <ds:schemaRef ds:uri="70dabd0e-0af5-418e-86a7-90be4a54d7fd"/>
    <ds:schemaRef ds:uri="fa4805d9-93f1-49a3-82e6-5b981eb33cb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4.xml><?xml version="1.0" encoding="utf-8"?>
<ds:datastoreItem xmlns:ds="http://schemas.openxmlformats.org/officeDocument/2006/customXml" ds:itemID="{062520C9-C202-40C7-AFD0-3B8B36F720CA}">
  <ds:schemaRefs>
    <ds:schemaRef ds:uri="http://schemas.microsoft.com/sharepoint/events"/>
  </ds:schemaRefs>
</ds:datastoreItem>
</file>

<file path=docMetadata/LabelInfo.xml><?xml version="1.0" encoding="utf-8"?>
<clbl:labelList xmlns:clbl="http://schemas.microsoft.com/office/2020/mipLabelMetadata">
  <clbl:label id="{003d8cf0-51b3-448e-9fca-7be663facb26}" enabled="1" method="Standard" siteId="{d8cc37ca-6546-448c-8369-0f1026a3306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Final GEANT Association template 16 9 widescreen</Template>
  <TotalTime>15</TotalTime>
  <Words>1031</Words>
  <Application>Microsoft Macintosh PowerPoint</Application>
  <PresentationFormat>On-screen Show (16:9)</PresentationFormat>
  <Paragraphs>268</Paragraphs>
  <Slides>19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Aptos</vt:lpstr>
      <vt:lpstr>Arial</vt:lpstr>
      <vt:lpstr>Calibri</vt:lpstr>
      <vt:lpstr>Verdana</vt:lpstr>
      <vt:lpstr>GEANT Association</vt:lpstr>
      <vt:lpstr>PowerPoint Presentation</vt:lpstr>
      <vt:lpstr>Initial steps</vt:lpstr>
      <vt:lpstr>Not a Straight Road – Previous Initiatives </vt:lpstr>
      <vt:lpstr>Seeing Opportunity</vt:lpstr>
      <vt:lpstr>Seeing Opportunity</vt:lpstr>
      <vt:lpstr>Seizing Opportunity</vt:lpstr>
      <vt:lpstr>Joint Equity Diversity and Inclusion Committee</vt:lpstr>
      <vt:lpstr>Focus Areas</vt:lpstr>
      <vt:lpstr>Draft EDI Strategy</vt:lpstr>
      <vt:lpstr>PowerPoint Presentation</vt:lpstr>
      <vt:lpstr>Discussion topics</vt:lpstr>
      <vt:lpstr>Topics for discussion</vt:lpstr>
      <vt:lpstr>Tools</vt:lpstr>
      <vt:lpstr>Meeting cadence</vt:lpstr>
      <vt:lpstr>Sharing experience</vt:lpstr>
      <vt:lpstr>Volunteers</vt:lpstr>
      <vt:lpstr>Mailing list and contacts</vt:lpstr>
      <vt:lpstr>PowerPoint Presentation</vt:lpstr>
      <vt:lpstr>Next time</vt:lpstr>
    </vt:vector>
  </TitlesOfParts>
  <Company>DANTE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Karl Meyer</dc:creator>
  <cp:keywords/>
  <dc:description>change to funding information Nov 2015</dc:description>
  <cp:lastModifiedBy>Mira Stanic</cp:lastModifiedBy>
  <cp:revision>4</cp:revision>
  <dcterms:created xsi:type="dcterms:W3CDTF">2015-04-29T14:13:57Z</dcterms:created>
  <dcterms:modified xsi:type="dcterms:W3CDTF">2026-06-10T11:39:57Z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0x0101007CC4483E6808E94585F022CEE77EB455</vt:lpwstr>
  </property>
  <property fmtid="{D5CDD505-2E9C-101B-9397-08002B2CF9AE}" pid="3" name="_dlc_DocIdItemGuid">
    <vt:lpwstr>9687ad69-4ef2-4e3b-a09b-7c90e5b9c34e</vt:lpwstr>
  </property>
  <property fmtid="{D5CDD505-2E9C-101B-9397-08002B2CF9AE}" pid="4" name="ibac434d51174fa9b37a8e366692a1f1">
    <vt:lpwstr>EDI|57d62b43-405a-4880-8c0e-d877e774e227</vt:lpwstr>
  </property>
  <property fmtid="{D5CDD505-2E9C-101B-9397-08002B2CF9AE}" pid="5" name="TaxCatchAll">
    <vt:lpwstr>1;#EDI|57d62b43-405a-4880-8c0e-d877e774e227</vt:lpwstr>
  </property>
  <property fmtid="{D5CDD505-2E9C-101B-9397-08002B2CF9AE}" pid="6" name="FunctionalTeam">
    <vt:lpwstr>1;#EDI|57d62b43-405a-4880-8c0e-d877e774e227</vt:lpwstr>
  </property>
  <property fmtid="{D5CDD505-2E9C-101B-9397-08002B2CF9AE}" pid="7" name="TaxKeyword">
    <vt:lpwstr/>
  </property>
  <property fmtid="{D5CDD505-2E9C-101B-9397-08002B2CF9AE}" pid="8" name="Documentsharing">
    <vt:lpwstr>Team internal</vt:lpwstr>
  </property>
  <property fmtid="{D5CDD505-2E9C-101B-9397-08002B2CF9AE}" pid="9" name="TaxKeywordTaxHTField">
    <vt:lpwstr/>
  </property>
  <property fmtid="{D5CDD505-2E9C-101B-9397-08002B2CF9AE}" pid="10" name="n9341720759048cb9826351032da65d8">
    <vt:lpwstr/>
  </property>
  <property fmtid="{D5CDD505-2E9C-101B-9397-08002B2CF9AE}" pid="11" name="AutoTag">
    <vt:lpwstr/>
  </property>
  <property fmtid="{D5CDD505-2E9C-101B-9397-08002B2CF9AE}" pid="12" name="g529532d8e6844859967afe105bbd6f1">
    <vt:lpwstr/>
  </property>
  <property fmtid="{D5CDD505-2E9C-101B-9397-08002B2CF9AE}" pid="13" name="FolderTag">
    <vt:lpwstr/>
  </property>
  <property fmtid="{D5CDD505-2E9C-101B-9397-08002B2CF9AE}" pid="14" name="DocumentType">
    <vt:lpwstr/>
  </property>
  <property fmtid="{D5CDD505-2E9C-101B-9397-08002B2CF9AE}" pid="15" name="e1962f1dc6df4c3fa345e5cc03eaac01">
    <vt:lpwstr/>
  </property>
</Properties>
</file>